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EFF"/>
    <a:srgbClr val="D9EAD3"/>
    <a:srgbClr val="FFF2CC"/>
    <a:srgbClr val="9B3A4D"/>
    <a:srgbClr val="394A92"/>
    <a:srgbClr val="E2AE79"/>
    <a:srgbClr val="0EEBB0"/>
    <a:srgbClr val="D0DCAA"/>
    <a:srgbClr val="566CA5"/>
    <a:srgbClr val="8C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497E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33-4116-8C1F-C3E55A02105A}"/>
              </c:ext>
            </c:extLst>
          </c:dPt>
          <c:dPt>
            <c:idx val="1"/>
            <c:bubble3D val="0"/>
            <c:spPr>
              <a:solidFill>
                <a:srgbClr val="68AC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33-4116-8C1F-C3E55A02105A}"/>
              </c:ext>
            </c:extLst>
          </c:dPt>
          <c:dPt>
            <c:idx val="2"/>
            <c:bubble3D val="0"/>
            <c:spPr>
              <a:solidFill>
                <a:srgbClr val="70A0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33-4116-8C1F-C3E55A02105A}"/>
              </c:ext>
            </c:extLst>
          </c:dPt>
          <c:dPt>
            <c:idx val="3"/>
            <c:bubble3D val="0"/>
            <c:spPr>
              <a:solidFill>
                <a:srgbClr val="8CBDA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733-4116-8C1F-C3E55A02105A}"/>
              </c:ext>
            </c:extLst>
          </c:dPt>
          <c:dPt>
            <c:idx val="4"/>
            <c:bubble3D val="0"/>
            <c:spPr>
              <a:solidFill>
                <a:srgbClr val="566C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733-4116-8C1F-C3E55A02105A}"/>
              </c:ext>
            </c:extLst>
          </c:dPt>
          <c:dPt>
            <c:idx val="5"/>
            <c:bubble3D val="0"/>
            <c:spPr>
              <a:solidFill>
                <a:srgbClr val="D0DC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5733-4116-8C1F-C3E55A02105A}"/>
              </c:ext>
            </c:extLst>
          </c:dPt>
          <c:dPt>
            <c:idx val="6"/>
            <c:bubble3D val="0"/>
            <c:spPr>
              <a:solidFill>
                <a:srgbClr val="0EEBB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733-4116-8C1F-C3E55A02105A}"/>
              </c:ext>
            </c:extLst>
          </c:dPt>
          <c:dPt>
            <c:idx val="7"/>
            <c:bubble3D val="0"/>
            <c:spPr>
              <a:solidFill>
                <a:srgbClr val="E2A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5733-4116-8C1F-C3E55A02105A}"/>
              </c:ext>
            </c:extLst>
          </c:dPt>
          <c:dPt>
            <c:idx val="8"/>
            <c:bubble3D val="0"/>
            <c:spPr>
              <a:solidFill>
                <a:srgbClr val="394A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733-4116-8C1F-C3E55A02105A}"/>
              </c:ext>
            </c:extLst>
          </c:dPt>
          <c:dPt>
            <c:idx val="9"/>
            <c:bubble3D val="0"/>
            <c:spPr>
              <a:solidFill>
                <a:srgbClr val="9B3A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5733-4116-8C1F-C3E55A02105A}"/>
              </c:ext>
            </c:extLst>
          </c:dP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2.5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2.5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变形杆菌</c:v>
                      </c:pt>
                      <c:pt idx="1">
                        <c:v>表皮葡萄球菌</c:v>
                      </c:pt>
                      <c:pt idx="2">
                        <c:v>大肠杆菌</c:v>
                      </c:pt>
                      <c:pt idx="3">
                        <c:v>肺克菌</c:v>
                      </c:pt>
                      <c:pt idx="4">
                        <c:v>金黄色葡萄球菌</c:v>
                      </c:pt>
                      <c:pt idx="5">
                        <c:v>耐药性金黄色葡萄球菌</c:v>
                      </c:pt>
                      <c:pt idx="6">
                        <c:v>卡他莫拉菌</c:v>
                      </c:pt>
                      <c:pt idx="7">
                        <c:v>凝固酶阴性葡萄球菌</c:v>
                      </c:pt>
                      <c:pt idx="8">
                        <c:v>铜绿假单胞菌</c:v>
                      </c:pt>
                      <c:pt idx="9">
                        <c:v>阴沟肠杆菌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A-5733-4116-8C1F-C3E55A02105A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F07-4B89-A4B1-021DC2634AC2}"/>
              </c:ext>
            </c:extLst>
          </c:dP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变形杆菌</c:v>
                      </c:pt>
                      <c:pt idx="1">
                        <c:v>表皮葡萄球菌</c:v>
                      </c:pt>
                      <c:pt idx="2">
                        <c:v>大肠杆菌</c:v>
                      </c:pt>
                      <c:pt idx="3">
                        <c:v>肺克菌</c:v>
                      </c:pt>
                      <c:pt idx="4">
                        <c:v>金黄色葡萄球菌</c:v>
                      </c:pt>
                      <c:pt idx="5">
                        <c:v>耐药性金黄色葡萄球菌</c:v>
                      </c:pt>
                      <c:pt idx="6">
                        <c:v>卡他莫拉菌</c:v>
                      </c:pt>
                      <c:pt idx="7">
                        <c:v>凝固酶阴性葡萄球菌</c:v>
                      </c:pt>
                      <c:pt idx="8">
                        <c:v>铜绿假单胞菌</c:v>
                      </c:pt>
                      <c:pt idx="9">
                        <c:v>阴沟肠杆菌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B-5733-4116-8C1F-C3E55A0210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F0174-6A74-F95B-5E43-FA4528EB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F69C5E-7348-3E16-BDB8-C8F680989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A7A6C-874C-ADE5-B65E-650742C4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ADFB4-5A0F-3B57-B084-518EC754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18239-B1C1-B036-BD0A-530115E3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6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6C631-4E48-F718-9BF9-EF5B9EB3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2B2819-45C3-7370-FF54-7CDCB4200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FF22D-D4BB-4D00-7C67-39797C9C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80578-526F-0507-7D41-4A6A53C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A7AB3-11AC-918B-21B3-C9ACCBC1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6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9A9D71-D3C0-590B-C87A-6FD227EC4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9D5A0-BAE8-ED41-FDE7-814C6298F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9F16B-D1BA-C9B0-71BA-7AC5BBB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23ABC-0973-2939-1E14-670F4840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2D32D-E52F-9A0C-942E-9E03ABBC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39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BADC9-A866-B43D-3066-11D0F0C3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518D1-92E5-7549-F799-C714C0D2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FD342-4E65-A817-6BD0-66DE9627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8B901-CB38-E4C9-8B66-56F82453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EC503-635B-1FE7-FA8F-ABA90B53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7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AE130-5863-2EF7-4F7D-35F6E7C7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64139-171E-AD9A-A80D-5A348B12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4DD83-D9E3-2CE2-EA3B-7802DA5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F1D5D-B345-4D4C-8098-BC11DE4B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36035-BC08-333E-142E-6CFE2E9F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2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CBAF0-F534-8926-12EC-F1C43764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78389-BFD7-12D0-0642-14293AE19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42B04-1C0E-32E0-5404-32B740DA7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B39C8-1900-3F97-ECA7-C8CA21C7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1C75D-DE78-9E8B-2ABA-F217FCDD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4126F-BC92-E444-A9D4-E546059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70C4E-CE55-1221-BB0F-185F3352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F7F8C-58E3-CD81-7270-8E480DFA8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476EB3-7244-E9D2-758D-B25BA114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7ACBB9-C5CD-8794-1A1F-46718F079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26769-8E57-9D06-CB6D-A16820A32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132C3-CDE0-643F-3DAA-F24D4E62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C41134-02F4-F660-F0FD-D1BA0226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999B23-B9FA-529F-1AEE-9945E2B7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B842B-B9DC-312D-4CFD-0528ECE5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7CADE1-A433-E387-A4F8-29C903B8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7F555-7E8C-DB25-8EBC-BC8FDC68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325986-1BB1-5EEB-B76D-BF539E6C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5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8737D7-B190-71A4-5DD7-6C4E6D06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5FC098-9769-5446-9D2A-ADD89BA7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948FD-6295-1C6B-9722-E271C639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6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AA095-C891-D955-A9A6-5E751669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1909D-2104-FF62-EFE9-7875C5E1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8498C-421B-3DD4-4D3D-809703D0D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0BE06-2436-BCE7-2DDA-1433B8F4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578F7-6F2E-72EE-97A1-B9797CBF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11DCF-494C-EFB8-4AE4-DE850705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B489F-668A-859F-BB49-A2471A53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B46E2F-A3B1-3B06-DB75-140538EB5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97FA8-705D-0859-DDEE-99C2B3C5D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22A99-5C6A-9268-69B8-B4D1423B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DB056-923B-E50D-44F1-0AA6A16D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E73D1-26E4-D315-9AA4-2C6B3D6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0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8CB435-DA49-E04C-C96A-168CC7C6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C980F-ED07-40C4-5BC3-F1D4AF1A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33B6B-F082-2544-0C55-0C73FD8CC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BB057-7B2A-444F-9870-6BB6CE5C7F33}" type="datetimeFigureOut">
              <a:rPr lang="zh-CN" altLang="en-US" smtClean="0"/>
              <a:t>2023-09-25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D8738-7F81-CADD-D4C5-53317E4E9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73806-2C92-92D6-0E23-97E6D5C06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FA91-FEDC-4B7B-8418-99AE49FE5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1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chart" Target="../charts/chart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BF66F9-D7F0-9BF4-471F-C9BE6F35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68286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2865C6-D18B-22AB-7C8B-E0AC7AB27155}"/>
              </a:ext>
            </a:extLst>
          </p:cNvPr>
          <p:cNvSpPr txBox="1"/>
          <p:nvPr/>
        </p:nvSpPr>
        <p:spPr>
          <a:xfrm>
            <a:off x="5628640" y="1443841"/>
            <a:ext cx="13121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#9B3A4D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#394A92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#E2AE79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#68AC57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#DODCAA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#FOEEBB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#497EB2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#8E549E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#8CBDA7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#566CA5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#D2352C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#F4C28F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#70A0AC</a:t>
            </a:r>
          </a:p>
          <a:p>
            <a:r>
              <a:rPr lang="en-US" altLang="zh-CN" b="1" dirty="0">
                <a:latin typeface="幼圆" panose="02010509060101010101" pitchFamily="49" charset="-122"/>
                <a:ea typeface="幼圆" panose="02010509060101010101" pitchFamily="49" charset="-122"/>
              </a:rPr>
              <a:t>#BAAFDI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4B1B74-2E2E-3D88-1A50-7ADF4EA91665}"/>
              </a:ext>
            </a:extLst>
          </p:cNvPr>
          <p:cNvSpPr txBox="1"/>
          <p:nvPr/>
        </p:nvSpPr>
        <p:spPr>
          <a:xfrm>
            <a:off x="5182378" y="1074509"/>
            <a:ext cx="220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配色十六进制代码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F00FBA-C7D9-5A0A-8AF5-1051054B949A}"/>
              </a:ext>
            </a:extLst>
          </p:cNvPr>
          <p:cNvSpPr txBox="1"/>
          <p:nvPr/>
        </p:nvSpPr>
        <p:spPr>
          <a:xfrm>
            <a:off x="8525018" y="797510"/>
            <a:ext cx="220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细菌名称</a:t>
            </a:r>
            <a:endParaRPr lang="en-US" altLang="zh-CN" dirty="0"/>
          </a:p>
          <a:p>
            <a:pPr algn="ctr"/>
            <a:r>
              <a:rPr lang="zh-CN" altLang="en-US" dirty="0"/>
              <a:t>中文：英文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74A153E-F62B-CFE7-340F-B1F907709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57661"/>
              </p:ext>
            </p:extLst>
          </p:nvPr>
        </p:nvGraphicFramePr>
        <p:xfrm>
          <a:off x="8392374" y="1443841"/>
          <a:ext cx="2470007" cy="5116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0007">
                  <a:extLst>
                    <a:ext uri="{9D8B030D-6E8A-4147-A177-3AD203B41FA5}">
                      <a16:colId xmlns:a16="http://schemas.microsoft.com/office/drawing/2014/main" val="1219660152"/>
                    </a:ext>
                  </a:extLst>
                </a:gridCol>
              </a:tblGrid>
              <a:tr h="35835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S. aureus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金黄色葡萄球菌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87870"/>
                  </a:ext>
                </a:extLst>
              </a:tr>
              <a:tr h="537533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Cns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凝固酶阴性葡萄球菌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92168"/>
                  </a:ext>
                </a:extLst>
              </a:tr>
              <a:tr h="35835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S. 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epidermidi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表皮葡萄球菌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05"/>
                  </a:ext>
                </a:extLst>
              </a:tr>
              <a:tr h="537533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MSSA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不耐药金黄色葡萄球菌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04076"/>
                  </a:ext>
                </a:extLst>
              </a:tr>
              <a:tr h="537533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MRSA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耐药金黄色葡萄球菌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79306"/>
                  </a:ext>
                </a:extLst>
              </a:tr>
              <a:tr h="453078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P. aeruginosa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铜绿假单胞菌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14658"/>
                  </a:ext>
                </a:extLst>
              </a:tr>
              <a:tr h="35835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K. pneumoniae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肺炎克雷伯菌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035499"/>
                  </a:ext>
                </a:extLst>
              </a:tr>
              <a:tr h="443700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E. coli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大肠杆菌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46513"/>
                  </a:ext>
                </a:extLst>
              </a:tr>
              <a:tr h="35835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P. vulgaris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变形杆菌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66988"/>
                  </a:ext>
                </a:extLst>
              </a:tr>
              <a:tr h="47304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E. cloacae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阴沟肠杆菌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06974"/>
                  </a:ext>
                </a:extLst>
              </a:tr>
              <a:tr h="358355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MC.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卡他莫拉菌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6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96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20CFD88-25A6-0B44-0B1E-2DCF14C70859}"/>
              </a:ext>
            </a:extLst>
          </p:cNvPr>
          <p:cNvSpPr/>
          <p:nvPr/>
        </p:nvSpPr>
        <p:spPr>
          <a:xfrm>
            <a:off x="1007024" y="1341897"/>
            <a:ext cx="9605329" cy="49448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FD6522-3900-BDD2-9CFD-2163BAEDA55F}"/>
              </a:ext>
            </a:extLst>
          </p:cNvPr>
          <p:cNvSpPr txBox="1"/>
          <p:nvPr/>
        </p:nvSpPr>
        <p:spPr>
          <a:xfrm>
            <a:off x="1183688" y="2082873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D07235-C410-D21B-4302-C03A8C49B0CD}"/>
              </a:ext>
            </a:extLst>
          </p:cNvPr>
          <p:cNvSpPr txBox="1"/>
          <p:nvPr/>
        </p:nvSpPr>
        <p:spPr>
          <a:xfrm>
            <a:off x="1381531" y="2452427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D44B29-B7B9-05DA-D374-CA02059FC2E1}"/>
              </a:ext>
            </a:extLst>
          </p:cNvPr>
          <p:cNvSpPr txBox="1"/>
          <p:nvPr/>
        </p:nvSpPr>
        <p:spPr>
          <a:xfrm>
            <a:off x="1348463" y="2947727"/>
            <a:ext cx="86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87C520-27F8-D1B7-0EAA-F1865E5C91D0}"/>
              </a:ext>
            </a:extLst>
          </p:cNvPr>
          <p:cNvSpPr txBox="1"/>
          <p:nvPr/>
        </p:nvSpPr>
        <p:spPr>
          <a:xfrm>
            <a:off x="1007024" y="3126601"/>
            <a:ext cx="131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B8B03A-A649-3933-C700-7D9E82C63EC3}"/>
              </a:ext>
            </a:extLst>
          </p:cNvPr>
          <p:cNvSpPr txBox="1"/>
          <p:nvPr/>
        </p:nvSpPr>
        <p:spPr>
          <a:xfrm>
            <a:off x="1205144" y="3320926"/>
            <a:ext cx="104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1B5F8340-39E5-62A7-E350-52A111882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6675" t="28921" r="18510" b="28009"/>
          <a:stretch/>
        </p:blipFill>
        <p:spPr>
          <a:xfrm>
            <a:off x="10005995" y="1905049"/>
            <a:ext cx="392448" cy="174933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B7BA1F5-90A6-B636-CDBB-4F70C24B5BA9}"/>
              </a:ext>
            </a:extLst>
          </p:cNvPr>
          <p:cNvSpPr txBox="1"/>
          <p:nvPr/>
        </p:nvSpPr>
        <p:spPr>
          <a:xfrm>
            <a:off x="9804383" y="265747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1200" b="1" i="0" dirty="0">
                <a:solidFill>
                  <a:srgbClr val="333333"/>
                </a:solidFill>
                <a:effectLst/>
                <a:latin typeface="PingFang SC"/>
              </a:rPr>
              <a:t>Δ</a:t>
            </a:r>
            <a:r>
              <a:rPr lang="el-GR" altLang="zh-CN" sz="12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λ</a:t>
            </a:r>
          </a:p>
        </p:txBody>
      </p:sp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97181AE2-724E-99BB-8F78-C4B505BFDF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879878"/>
              </p:ext>
            </p:extLst>
          </p:nvPr>
        </p:nvGraphicFramePr>
        <p:xfrm>
          <a:off x="5909166" y="3784008"/>
          <a:ext cx="3957314" cy="239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656B29F-CE8D-58F2-FB3F-91A67FA7854F}"/>
              </a:ext>
            </a:extLst>
          </p:cNvPr>
          <p:cNvCxnSpPr>
            <a:cxnSpLocks/>
          </p:cNvCxnSpPr>
          <p:nvPr/>
        </p:nvCxnSpPr>
        <p:spPr>
          <a:xfrm>
            <a:off x="1923175" y="1905049"/>
            <a:ext cx="78812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2915C79-DDAD-B244-4238-E837474F4D68}"/>
              </a:ext>
            </a:extLst>
          </p:cNvPr>
          <p:cNvCxnSpPr/>
          <p:nvPr/>
        </p:nvCxnSpPr>
        <p:spPr>
          <a:xfrm>
            <a:off x="6519559" y="3974199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4625489-C100-6E02-7CF4-17D47960F19A}"/>
              </a:ext>
            </a:extLst>
          </p:cNvPr>
          <p:cNvCxnSpPr>
            <a:cxnSpLocks/>
          </p:cNvCxnSpPr>
          <p:nvPr/>
        </p:nvCxnSpPr>
        <p:spPr>
          <a:xfrm>
            <a:off x="9806737" y="1840738"/>
            <a:ext cx="0" cy="117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B4CC260-6ED3-7E3D-1189-11C03EF8D6F3}"/>
              </a:ext>
            </a:extLst>
          </p:cNvPr>
          <p:cNvSpPr txBox="1"/>
          <p:nvPr/>
        </p:nvSpPr>
        <p:spPr>
          <a:xfrm>
            <a:off x="4705932" y="1494422"/>
            <a:ext cx="279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Training Dataset(n = 50)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275D74D-E5E8-9834-E282-270EDC19576A}"/>
              </a:ext>
            </a:extLst>
          </p:cNvPr>
          <p:cNvCxnSpPr>
            <a:cxnSpLocks/>
          </p:cNvCxnSpPr>
          <p:nvPr/>
        </p:nvCxnSpPr>
        <p:spPr>
          <a:xfrm>
            <a:off x="1951369" y="4034542"/>
            <a:ext cx="45637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022EB22-44BB-1C0A-52D4-6580B7E08CA5}"/>
              </a:ext>
            </a:extLst>
          </p:cNvPr>
          <p:cNvCxnSpPr/>
          <p:nvPr/>
        </p:nvCxnSpPr>
        <p:spPr>
          <a:xfrm>
            <a:off x="1947559" y="3974199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59030B8-B762-16D4-0687-6DFFD12A0B15}"/>
              </a:ext>
            </a:extLst>
          </p:cNvPr>
          <p:cNvCxnSpPr/>
          <p:nvPr/>
        </p:nvCxnSpPr>
        <p:spPr>
          <a:xfrm>
            <a:off x="1923175" y="1834503"/>
            <a:ext cx="0" cy="1188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9282339-1EB4-6F8E-1BB1-8A192B9A03CB}"/>
              </a:ext>
            </a:extLst>
          </p:cNvPr>
          <p:cNvSpPr txBox="1"/>
          <p:nvPr/>
        </p:nvSpPr>
        <p:spPr>
          <a:xfrm>
            <a:off x="3069360" y="3612198"/>
            <a:ext cx="270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Testing Dataset(n = 25)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EB1B49-1C8A-C2E8-4513-FF847554B3BF}"/>
              </a:ext>
            </a:extLst>
          </p:cNvPr>
          <p:cNvSpPr txBox="1"/>
          <p:nvPr/>
        </p:nvSpPr>
        <p:spPr>
          <a:xfrm>
            <a:off x="1193304" y="433021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66DA39-6D37-8535-A5DF-E1A9070B30B5}"/>
              </a:ext>
            </a:extLst>
          </p:cNvPr>
          <p:cNvSpPr txBox="1"/>
          <p:nvPr/>
        </p:nvSpPr>
        <p:spPr>
          <a:xfrm>
            <a:off x="1380365" y="469237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35F0B42-BD93-91DF-D98F-6B846BAAF8B4}"/>
              </a:ext>
            </a:extLst>
          </p:cNvPr>
          <p:cNvSpPr txBox="1"/>
          <p:nvPr/>
        </p:nvSpPr>
        <p:spPr>
          <a:xfrm>
            <a:off x="1318293" y="5214226"/>
            <a:ext cx="86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B2CA3F-A66A-DF92-00E1-AA164E050BD3}"/>
              </a:ext>
            </a:extLst>
          </p:cNvPr>
          <p:cNvSpPr txBox="1"/>
          <p:nvPr/>
        </p:nvSpPr>
        <p:spPr>
          <a:xfrm>
            <a:off x="976854" y="5393100"/>
            <a:ext cx="131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A11C331-CC50-AE54-A42C-216779C6A837}"/>
              </a:ext>
            </a:extLst>
          </p:cNvPr>
          <p:cNvSpPr txBox="1"/>
          <p:nvPr/>
        </p:nvSpPr>
        <p:spPr>
          <a:xfrm>
            <a:off x="1174974" y="5587425"/>
            <a:ext cx="104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_Predict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形 40">
            <a:extLst>
              <a:ext uri="{FF2B5EF4-FFF2-40B4-BE49-F238E27FC236}">
                <a16:creationId xmlns:a16="http://schemas.microsoft.com/office/drawing/2014/main" id="{D2BBA32A-86C4-B720-240D-267AC09CF5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196" t="42897" r="1589" b="44719"/>
          <a:stretch/>
        </p:blipFill>
        <p:spPr>
          <a:xfrm rot="10800000">
            <a:off x="1934749" y="3028157"/>
            <a:ext cx="7892157" cy="565200"/>
          </a:xfrm>
          <a:prstGeom prst="rect">
            <a:avLst/>
          </a:prstGeom>
        </p:spPr>
      </p:pic>
      <p:pic>
        <p:nvPicPr>
          <p:cNvPr id="42" name="图形 41">
            <a:extLst>
              <a:ext uri="{FF2B5EF4-FFF2-40B4-BE49-F238E27FC236}">
                <a16:creationId xmlns:a16="http://schemas.microsoft.com/office/drawing/2014/main" id="{546B246F-1812-1A8E-1056-9CB60FEF7DB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2533" t="38199" r="25380" b="36952"/>
          <a:stretch/>
        </p:blipFill>
        <p:spPr>
          <a:xfrm>
            <a:off x="1923175" y="2037079"/>
            <a:ext cx="7881208" cy="746229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2E8DBF8D-F5C6-4686-AA85-F993536F44E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2421" t="30816" r="25490" b="29720"/>
          <a:stretch/>
        </p:blipFill>
        <p:spPr>
          <a:xfrm>
            <a:off x="1939741" y="4246724"/>
            <a:ext cx="4575359" cy="825226"/>
          </a:xfrm>
          <a:prstGeom prst="rect">
            <a:avLst/>
          </a:prstGeom>
        </p:spPr>
      </p:pic>
      <p:pic>
        <p:nvPicPr>
          <p:cNvPr id="44" name="图形 43">
            <a:extLst>
              <a:ext uri="{FF2B5EF4-FFF2-40B4-BE49-F238E27FC236}">
                <a16:creationId xmlns:a16="http://schemas.microsoft.com/office/drawing/2014/main" id="{D6D28B59-2697-949F-035E-E6CF7EE391E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2235" t="45095" r="9758" b="43724"/>
          <a:stretch/>
        </p:blipFill>
        <p:spPr>
          <a:xfrm rot="10800000">
            <a:off x="1923175" y="5233503"/>
            <a:ext cx="4591925" cy="565200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224EEBAF-4D4C-9445-FDF0-02208B905796}"/>
              </a:ext>
            </a:extLst>
          </p:cNvPr>
          <p:cNvGrpSpPr/>
          <p:nvPr/>
        </p:nvGrpSpPr>
        <p:grpSpPr>
          <a:xfrm>
            <a:off x="9033244" y="3733268"/>
            <a:ext cx="1492175" cy="2630637"/>
            <a:chOff x="9262423" y="3673787"/>
            <a:chExt cx="1635219" cy="279238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9A0A529-381B-7A69-DA89-A03861465850}"/>
                </a:ext>
              </a:extLst>
            </p:cNvPr>
            <p:cNvSpPr/>
            <p:nvPr/>
          </p:nvSpPr>
          <p:spPr>
            <a:xfrm>
              <a:off x="9262423" y="3737724"/>
              <a:ext cx="216000" cy="172720"/>
            </a:xfrm>
            <a:prstGeom prst="rect">
              <a:avLst/>
            </a:prstGeom>
            <a:solidFill>
              <a:srgbClr val="497EB2"/>
            </a:solidFill>
            <a:ln>
              <a:solidFill>
                <a:srgbClr val="9B3A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9467BD"/>
                  </a:solidFill>
                </a:ln>
                <a:solidFill>
                  <a:srgbClr val="9467BD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A720454-8FDF-8705-8835-A8A3545D0F19}"/>
                </a:ext>
              </a:extLst>
            </p:cNvPr>
            <p:cNvSpPr/>
            <p:nvPr/>
          </p:nvSpPr>
          <p:spPr>
            <a:xfrm>
              <a:off x="9262423" y="4015319"/>
              <a:ext cx="216000" cy="172720"/>
            </a:xfrm>
            <a:prstGeom prst="rect">
              <a:avLst/>
            </a:prstGeom>
            <a:solidFill>
              <a:srgbClr val="68AC5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0532F30-692B-1289-A56B-032DDE5A9E66}"/>
                </a:ext>
              </a:extLst>
            </p:cNvPr>
            <p:cNvSpPr/>
            <p:nvPr/>
          </p:nvSpPr>
          <p:spPr>
            <a:xfrm>
              <a:off x="9262423" y="4292914"/>
              <a:ext cx="216000" cy="172720"/>
            </a:xfrm>
            <a:prstGeom prst="rect">
              <a:avLst/>
            </a:prstGeom>
            <a:solidFill>
              <a:srgbClr val="70A0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DFF8CA-5931-529C-C11F-52E490E9E3A7}"/>
                </a:ext>
              </a:extLst>
            </p:cNvPr>
            <p:cNvSpPr/>
            <p:nvPr/>
          </p:nvSpPr>
          <p:spPr>
            <a:xfrm>
              <a:off x="9262423" y="4570509"/>
              <a:ext cx="216000" cy="172720"/>
            </a:xfrm>
            <a:prstGeom prst="rect">
              <a:avLst/>
            </a:prstGeom>
            <a:solidFill>
              <a:srgbClr val="8CBD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DCA3E63-8156-BA2D-E5E9-653C3E3B8C7F}"/>
                </a:ext>
              </a:extLst>
            </p:cNvPr>
            <p:cNvSpPr/>
            <p:nvPr/>
          </p:nvSpPr>
          <p:spPr>
            <a:xfrm>
              <a:off x="9262423" y="4848104"/>
              <a:ext cx="216000" cy="172720"/>
            </a:xfrm>
            <a:prstGeom prst="rect">
              <a:avLst/>
            </a:prstGeom>
            <a:solidFill>
              <a:srgbClr val="566C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90623C5-84FA-4ACD-E7D3-54B8F6567365}"/>
                </a:ext>
              </a:extLst>
            </p:cNvPr>
            <p:cNvSpPr txBox="1"/>
            <p:nvPr/>
          </p:nvSpPr>
          <p:spPr>
            <a:xfrm>
              <a:off x="9484927" y="3673787"/>
              <a:ext cx="1034399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P. vulgaris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0A6C842-D8EA-F80F-9573-FCD4E98FBCD9}"/>
                </a:ext>
              </a:extLst>
            </p:cNvPr>
            <p:cNvSpPr txBox="1"/>
            <p:nvPr/>
          </p:nvSpPr>
          <p:spPr>
            <a:xfrm>
              <a:off x="9484927" y="3951382"/>
              <a:ext cx="1263398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S. </a:t>
              </a:r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epidermidi</a:t>
              </a:r>
              <a:endPara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BDE49ED-99D3-67B0-1485-FEE24926B47F}"/>
                </a:ext>
              </a:extLst>
            </p:cNvPr>
            <p:cNvSpPr txBox="1"/>
            <p:nvPr/>
          </p:nvSpPr>
          <p:spPr>
            <a:xfrm>
              <a:off x="9484927" y="4228977"/>
              <a:ext cx="701263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E. coli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48BBACA-003F-B0E3-A766-3BC4FD742ACF}"/>
                </a:ext>
              </a:extLst>
            </p:cNvPr>
            <p:cNvSpPr txBox="1"/>
            <p:nvPr/>
          </p:nvSpPr>
          <p:spPr>
            <a:xfrm>
              <a:off x="9484927" y="4506572"/>
              <a:ext cx="1412715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K. pneumoniae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8C4C6AF-AEAB-EC69-4F4A-38B11BD94864}"/>
                </a:ext>
              </a:extLst>
            </p:cNvPr>
            <p:cNvSpPr txBox="1"/>
            <p:nvPr/>
          </p:nvSpPr>
          <p:spPr>
            <a:xfrm>
              <a:off x="9484927" y="4784167"/>
              <a:ext cx="697750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MRSA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5B7102D-22E5-EFD5-7AB0-F35E9CDD0204}"/>
                </a:ext>
              </a:extLst>
            </p:cNvPr>
            <p:cNvSpPr/>
            <p:nvPr/>
          </p:nvSpPr>
          <p:spPr>
            <a:xfrm>
              <a:off x="9262423" y="5125699"/>
              <a:ext cx="216000" cy="172720"/>
            </a:xfrm>
            <a:prstGeom prst="rect">
              <a:avLst/>
            </a:prstGeom>
            <a:solidFill>
              <a:srgbClr val="D0DC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88496EA-FFDE-2C14-0516-07E03F6100B7}"/>
                </a:ext>
              </a:extLst>
            </p:cNvPr>
            <p:cNvSpPr txBox="1"/>
            <p:nvPr/>
          </p:nvSpPr>
          <p:spPr>
            <a:xfrm>
              <a:off x="9484927" y="5061762"/>
              <a:ext cx="688967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MSSA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21A2A22-01DD-7FC7-EFA0-929B5C2F6839}"/>
                </a:ext>
              </a:extLst>
            </p:cNvPr>
            <p:cNvSpPr/>
            <p:nvPr/>
          </p:nvSpPr>
          <p:spPr>
            <a:xfrm>
              <a:off x="9262423" y="5403294"/>
              <a:ext cx="216000" cy="172720"/>
            </a:xfrm>
            <a:prstGeom prst="rect">
              <a:avLst/>
            </a:prstGeom>
            <a:solidFill>
              <a:srgbClr val="0EEBB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4306ABD-98F3-35F5-0494-1B9510A991FB}"/>
                </a:ext>
              </a:extLst>
            </p:cNvPr>
            <p:cNvSpPr txBox="1"/>
            <p:nvPr/>
          </p:nvSpPr>
          <p:spPr>
            <a:xfrm>
              <a:off x="9484927" y="5339357"/>
              <a:ext cx="511542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MC.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A86585F-08A5-7067-DFDB-30B38980005D}"/>
                </a:ext>
              </a:extLst>
            </p:cNvPr>
            <p:cNvSpPr/>
            <p:nvPr/>
          </p:nvSpPr>
          <p:spPr>
            <a:xfrm>
              <a:off x="9262423" y="5680889"/>
              <a:ext cx="216000" cy="172720"/>
            </a:xfrm>
            <a:prstGeom prst="rect">
              <a:avLst/>
            </a:prstGeom>
            <a:solidFill>
              <a:srgbClr val="E2AE7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D1BE346-8FA0-8910-BA23-8BD64E654ADD}"/>
                </a:ext>
              </a:extLst>
            </p:cNvPr>
            <p:cNvSpPr txBox="1"/>
            <p:nvPr/>
          </p:nvSpPr>
          <p:spPr>
            <a:xfrm>
              <a:off x="9484927" y="5616952"/>
              <a:ext cx="567757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Cns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70DAD88-C61A-D15C-BE06-A62B153089B7}"/>
                </a:ext>
              </a:extLst>
            </p:cNvPr>
            <p:cNvSpPr/>
            <p:nvPr/>
          </p:nvSpPr>
          <p:spPr>
            <a:xfrm>
              <a:off x="9262423" y="5958484"/>
              <a:ext cx="216000" cy="172720"/>
            </a:xfrm>
            <a:prstGeom prst="rect">
              <a:avLst/>
            </a:prstGeom>
            <a:solidFill>
              <a:srgbClr val="394A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6C3BCDE-6834-675B-4299-2CCACAD52BBB}"/>
                </a:ext>
              </a:extLst>
            </p:cNvPr>
            <p:cNvSpPr txBox="1"/>
            <p:nvPr/>
          </p:nvSpPr>
          <p:spPr>
            <a:xfrm>
              <a:off x="9484927" y="5894547"/>
              <a:ext cx="1287359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P. aeruginosa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5BE9756-A62E-B086-8622-1C04DF15A926}"/>
                </a:ext>
              </a:extLst>
            </p:cNvPr>
            <p:cNvSpPr/>
            <p:nvPr/>
          </p:nvSpPr>
          <p:spPr>
            <a:xfrm>
              <a:off x="9262423" y="6236086"/>
              <a:ext cx="216000" cy="172720"/>
            </a:xfrm>
            <a:prstGeom prst="rect">
              <a:avLst/>
            </a:prstGeom>
            <a:solidFill>
              <a:srgbClr val="9B3A4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803C74A-3A01-92B0-A4CC-5DA9CABE358F}"/>
                </a:ext>
              </a:extLst>
            </p:cNvPr>
            <p:cNvSpPr txBox="1"/>
            <p:nvPr/>
          </p:nvSpPr>
          <p:spPr>
            <a:xfrm>
              <a:off x="9484927" y="6172142"/>
              <a:ext cx="1026248" cy="294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E. cloacae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85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11360919-6332-6624-ED46-E1A8F7512861}"/>
              </a:ext>
            </a:extLst>
          </p:cNvPr>
          <p:cNvGrpSpPr/>
          <p:nvPr/>
        </p:nvGrpSpPr>
        <p:grpSpPr>
          <a:xfrm>
            <a:off x="672131" y="1529072"/>
            <a:ext cx="11297130" cy="3799856"/>
            <a:chOff x="894870" y="1514722"/>
            <a:chExt cx="11297130" cy="379985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E15153D-A198-6D49-23C0-3DA024BC1E96}"/>
                </a:ext>
              </a:extLst>
            </p:cNvPr>
            <p:cNvGrpSpPr/>
            <p:nvPr/>
          </p:nvGrpSpPr>
          <p:grpSpPr>
            <a:xfrm>
              <a:off x="7419389" y="2364692"/>
              <a:ext cx="4772611" cy="2360109"/>
              <a:chOff x="3998000" y="3312995"/>
              <a:chExt cx="5488627" cy="2692792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31F7E6C3-E149-7C33-D792-C2A0B5743095}"/>
                  </a:ext>
                </a:extLst>
              </p:cNvPr>
              <p:cNvGrpSpPr/>
              <p:nvPr/>
            </p:nvGrpSpPr>
            <p:grpSpPr>
              <a:xfrm>
                <a:off x="4454066" y="3312995"/>
                <a:ext cx="5032561" cy="2473416"/>
                <a:chOff x="3460811" y="2796279"/>
                <a:chExt cx="5032561" cy="2473416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411428E9-0B41-9008-A84C-1B07DC437962}"/>
                    </a:ext>
                  </a:extLst>
                </p:cNvPr>
                <p:cNvGrpSpPr/>
                <p:nvPr/>
              </p:nvGrpSpPr>
              <p:grpSpPr>
                <a:xfrm>
                  <a:off x="3460811" y="3065588"/>
                  <a:ext cx="878000" cy="2180400"/>
                  <a:chOff x="2797978" y="2299191"/>
                  <a:chExt cx="658500" cy="1635300"/>
                </a:xfrm>
              </p:grpSpPr>
              <p:sp>
                <p:nvSpPr>
                  <p:cNvPr id="127" name="Google Shape;6322;p109">
                    <a:extLst>
                      <a:ext uri="{FF2B5EF4-FFF2-40B4-BE49-F238E27FC236}">
                        <a16:creationId xmlns:a16="http://schemas.microsoft.com/office/drawing/2014/main" id="{1A06FFF8-62C7-3C9A-0187-836253E35A4D}"/>
                      </a:ext>
                    </a:extLst>
                  </p:cNvPr>
                  <p:cNvSpPr/>
                  <p:nvPr/>
                </p:nvSpPr>
                <p:spPr>
                  <a:xfrm>
                    <a:off x="2797978" y="2299191"/>
                    <a:ext cx="658500" cy="1635300"/>
                  </a:xfrm>
                  <a:prstGeom prst="cube">
                    <a:avLst>
                      <a:gd name="adj" fmla="val 5678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128" name="Google Shape;6323;p109">
                    <a:extLst>
                      <a:ext uri="{FF2B5EF4-FFF2-40B4-BE49-F238E27FC236}">
                        <a16:creationId xmlns:a16="http://schemas.microsoft.com/office/drawing/2014/main" id="{A84534B8-1B95-8D70-79A5-346E5E958609}"/>
                      </a:ext>
                    </a:extLst>
                  </p:cNvPr>
                  <p:cNvSpPr/>
                  <p:nvPr/>
                </p:nvSpPr>
                <p:spPr>
                  <a:xfrm>
                    <a:off x="2801270" y="2573619"/>
                    <a:ext cx="380400" cy="413400"/>
                  </a:xfrm>
                  <a:prstGeom prst="cube">
                    <a:avLst>
                      <a:gd name="adj" fmla="val 25539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9" name="Google Shape;6324;p109">
                    <a:extLst>
                      <a:ext uri="{FF2B5EF4-FFF2-40B4-BE49-F238E27FC236}">
                        <a16:creationId xmlns:a16="http://schemas.microsoft.com/office/drawing/2014/main" id="{88643900-35DA-F399-8226-9D853CFDA8C9}"/>
                      </a:ext>
                    </a:extLst>
                  </p:cNvPr>
                  <p:cNvSpPr/>
                  <p:nvPr/>
                </p:nvSpPr>
                <p:spPr>
                  <a:xfrm>
                    <a:off x="2893797" y="2673213"/>
                    <a:ext cx="93300" cy="313800"/>
                  </a:xfrm>
                  <a:prstGeom prst="rect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0" name="Google Shape;6325;p109">
                    <a:extLst>
                      <a:ext uri="{FF2B5EF4-FFF2-40B4-BE49-F238E27FC236}">
                        <a16:creationId xmlns:a16="http://schemas.microsoft.com/office/drawing/2014/main" id="{F5748369-A129-3716-ADA3-B7589DD641CA}"/>
                      </a:ext>
                    </a:extLst>
                  </p:cNvPr>
                  <p:cNvSpPr/>
                  <p:nvPr/>
                </p:nvSpPr>
                <p:spPr>
                  <a:xfrm>
                    <a:off x="2987053" y="2673213"/>
                    <a:ext cx="93300" cy="313800"/>
                  </a:xfrm>
                  <a:prstGeom prst="rect">
                    <a:avLst/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131" name="Google Shape;6326;p109">
                    <a:extLst>
                      <a:ext uri="{FF2B5EF4-FFF2-40B4-BE49-F238E27FC236}">
                        <a16:creationId xmlns:a16="http://schemas.microsoft.com/office/drawing/2014/main" id="{CFD7DF1F-8D39-05C9-188D-E33BB280DB67}"/>
                      </a:ext>
                    </a:extLst>
                  </p:cNvPr>
                  <p:cNvSpPr/>
                  <p:nvPr/>
                </p:nvSpPr>
                <p:spPr>
                  <a:xfrm>
                    <a:off x="2800540" y="2673213"/>
                    <a:ext cx="93300" cy="313800"/>
                  </a:xfrm>
                  <a:prstGeom prst="rect">
                    <a:avLst/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2" name="Google Shape;6327;p109">
                    <a:extLst>
                      <a:ext uri="{FF2B5EF4-FFF2-40B4-BE49-F238E27FC236}">
                        <a16:creationId xmlns:a16="http://schemas.microsoft.com/office/drawing/2014/main" id="{5D245179-E1ED-52C6-2F63-D584F11D958E}"/>
                      </a:ext>
                    </a:extLst>
                  </p:cNvPr>
                  <p:cNvSpPr/>
                  <p:nvPr/>
                </p:nvSpPr>
                <p:spPr>
                  <a:xfrm>
                    <a:off x="2802320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3" name="Google Shape;6328;p109">
                    <a:extLst>
                      <a:ext uri="{FF2B5EF4-FFF2-40B4-BE49-F238E27FC236}">
                        <a16:creationId xmlns:a16="http://schemas.microsoft.com/office/drawing/2014/main" id="{4A357F34-2E18-DD07-7A9B-62E4FCFFA778}"/>
                      </a:ext>
                    </a:extLst>
                  </p:cNvPr>
                  <p:cNvSpPr/>
                  <p:nvPr/>
                </p:nvSpPr>
                <p:spPr>
                  <a:xfrm>
                    <a:off x="2896295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4" name="Google Shape;6329;p109">
                    <a:extLst>
                      <a:ext uri="{FF2B5EF4-FFF2-40B4-BE49-F238E27FC236}">
                        <a16:creationId xmlns:a16="http://schemas.microsoft.com/office/drawing/2014/main" id="{39A68B05-7980-D5A8-8AA7-3BBE322BDCCD}"/>
                      </a:ext>
                    </a:extLst>
                  </p:cNvPr>
                  <p:cNvSpPr/>
                  <p:nvPr/>
                </p:nvSpPr>
                <p:spPr>
                  <a:xfrm>
                    <a:off x="2991316" y="2573619"/>
                    <a:ext cx="190500" cy="954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cxnSp>
                <p:nvCxnSpPr>
                  <p:cNvPr id="135" name="Google Shape;6330;p109">
                    <a:extLst>
                      <a:ext uri="{FF2B5EF4-FFF2-40B4-BE49-F238E27FC236}">
                        <a16:creationId xmlns:a16="http://schemas.microsoft.com/office/drawing/2014/main" id="{7501D847-798E-9F61-2A67-3C3BCB66C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213" y="2635005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6" name="Google Shape;6331;p109">
                    <a:extLst>
                      <a:ext uri="{FF2B5EF4-FFF2-40B4-BE49-F238E27FC236}">
                        <a16:creationId xmlns:a16="http://schemas.microsoft.com/office/drawing/2014/main" id="{96DD6CB8-161C-266A-D3E1-9D7D32CA36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9047" y="2601635"/>
                    <a:ext cx="285900" cy="12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" name="Google Shape;6332;p109">
                    <a:extLst>
                      <a:ext uri="{FF2B5EF4-FFF2-40B4-BE49-F238E27FC236}">
                        <a16:creationId xmlns:a16="http://schemas.microsoft.com/office/drawing/2014/main" id="{A5DA7F47-C7F6-B139-72A2-CBFF566B6E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99429" y="2771728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" name="Google Shape;6333;p109">
                    <a:extLst>
                      <a:ext uri="{FF2B5EF4-FFF2-40B4-BE49-F238E27FC236}">
                        <a16:creationId xmlns:a16="http://schemas.microsoft.com/office/drawing/2014/main" id="{F6421412-D6CD-4329-C8D7-05F61965A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99429" y="2888946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39" name="Google Shape;6334;p109">
                    <a:extLst>
                      <a:ext uri="{FF2B5EF4-FFF2-40B4-BE49-F238E27FC236}">
                        <a16:creationId xmlns:a16="http://schemas.microsoft.com/office/drawing/2014/main" id="{4031FBCD-40F0-1BAF-7408-97D7AA38BEE9}"/>
                      </a:ext>
                    </a:extLst>
                  </p:cNvPr>
                  <p:cNvSpPr/>
                  <p:nvPr/>
                </p:nvSpPr>
                <p:spPr>
                  <a:xfrm>
                    <a:off x="3084916" y="2637575"/>
                    <a:ext cx="34641" cy="347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1" h="31885" extrusionOk="0">
                        <a:moveTo>
                          <a:pt x="3181" y="0"/>
                        </a:moveTo>
                        <a:lnTo>
                          <a:pt x="3181" y="28703"/>
                        </a:lnTo>
                        <a:lnTo>
                          <a:pt x="0" y="31885"/>
                        </a:lnTo>
                        <a:lnTo>
                          <a:pt x="0" y="3158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Google Shape;6335;p109">
                    <a:extLst>
                      <a:ext uri="{FF2B5EF4-FFF2-40B4-BE49-F238E27FC236}">
                        <a16:creationId xmlns:a16="http://schemas.microsoft.com/office/drawing/2014/main" id="{E4503FD6-8302-2B15-31BA-BCE61ED83E38}"/>
                      </a:ext>
                    </a:extLst>
                  </p:cNvPr>
                  <p:cNvSpPr/>
                  <p:nvPr/>
                </p:nvSpPr>
                <p:spPr>
                  <a:xfrm>
                    <a:off x="3121361" y="2603179"/>
                    <a:ext cx="30536" cy="346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4" h="31838" extrusionOk="0">
                        <a:moveTo>
                          <a:pt x="2804" y="0"/>
                        </a:moveTo>
                        <a:lnTo>
                          <a:pt x="2804" y="29033"/>
                        </a:lnTo>
                        <a:lnTo>
                          <a:pt x="0" y="31838"/>
                        </a:lnTo>
                        <a:lnTo>
                          <a:pt x="0" y="2969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Google Shape;6336;p109">
                    <a:extLst>
                      <a:ext uri="{FF2B5EF4-FFF2-40B4-BE49-F238E27FC236}">
                        <a16:creationId xmlns:a16="http://schemas.microsoft.com/office/drawing/2014/main" id="{CA165DE7-1432-BE7C-FB91-E09034FABEBB}"/>
                      </a:ext>
                    </a:extLst>
                  </p:cNvPr>
                  <p:cNvSpPr/>
                  <p:nvPr/>
                </p:nvSpPr>
                <p:spPr>
                  <a:xfrm>
                    <a:off x="3151389" y="2576484"/>
                    <a:ext cx="29773" cy="340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31296" extrusionOk="0">
                        <a:moveTo>
                          <a:pt x="0" y="2545"/>
                        </a:moveTo>
                        <a:lnTo>
                          <a:pt x="2734" y="0"/>
                        </a:lnTo>
                        <a:lnTo>
                          <a:pt x="2734" y="28845"/>
                        </a:lnTo>
                        <a:lnTo>
                          <a:pt x="283" y="31296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142" name="Google Shape;6337;p109">
                    <a:extLst>
                      <a:ext uri="{FF2B5EF4-FFF2-40B4-BE49-F238E27FC236}">
                        <a16:creationId xmlns:a16="http://schemas.microsoft.com/office/drawing/2014/main" id="{56410CB2-2C05-7ACC-CF6E-EB41D4B49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3082596" y="2671267"/>
                    <a:ext cx="99900" cy="10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43" name="Google Shape;6338;p109">
                    <a:extLst>
                      <a:ext uri="{FF2B5EF4-FFF2-40B4-BE49-F238E27FC236}">
                        <a16:creationId xmlns:a16="http://schemas.microsoft.com/office/drawing/2014/main" id="{50E356A3-7753-949D-C467-E89EF9BFFF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3082596" y="2785234"/>
                    <a:ext cx="99900" cy="100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4913DDB8-90B7-6BB4-DE18-83192A920228}"/>
                    </a:ext>
                  </a:extLst>
                </p:cNvPr>
                <p:cNvGrpSpPr/>
                <p:nvPr/>
              </p:nvGrpSpPr>
              <p:grpSpPr>
                <a:xfrm>
                  <a:off x="4604700" y="3065588"/>
                  <a:ext cx="883616" cy="2180400"/>
                  <a:chOff x="3584219" y="2322417"/>
                  <a:chExt cx="662712" cy="1635300"/>
                </a:xfrm>
              </p:grpSpPr>
              <p:sp>
                <p:nvSpPr>
                  <p:cNvPr id="116" name="Google Shape;6339;p109">
                    <a:extLst>
                      <a:ext uri="{FF2B5EF4-FFF2-40B4-BE49-F238E27FC236}">
                        <a16:creationId xmlns:a16="http://schemas.microsoft.com/office/drawing/2014/main" id="{E68548EE-EFF2-5EA1-9BDB-C477B7B3E624}"/>
                      </a:ext>
                    </a:extLst>
                  </p:cNvPr>
                  <p:cNvSpPr/>
                  <p:nvPr/>
                </p:nvSpPr>
                <p:spPr>
                  <a:xfrm>
                    <a:off x="3588431" y="2322417"/>
                    <a:ext cx="658500" cy="1635300"/>
                  </a:xfrm>
                  <a:prstGeom prst="cube">
                    <a:avLst>
                      <a:gd name="adj" fmla="val 5678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7" name="Google Shape;6340;p109">
                    <a:extLst>
                      <a:ext uri="{FF2B5EF4-FFF2-40B4-BE49-F238E27FC236}">
                        <a16:creationId xmlns:a16="http://schemas.microsoft.com/office/drawing/2014/main" id="{3C7F7D0F-C926-402C-F25F-611FFDF72FFB}"/>
                      </a:ext>
                    </a:extLst>
                  </p:cNvPr>
                  <p:cNvSpPr/>
                  <p:nvPr/>
                </p:nvSpPr>
                <p:spPr>
                  <a:xfrm>
                    <a:off x="3678586" y="2711895"/>
                    <a:ext cx="93300" cy="100800"/>
                  </a:xfrm>
                  <a:prstGeom prst="rect">
                    <a:avLst/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8" name="Google Shape;6341;p109">
                    <a:extLst>
                      <a:ext uri="{FF2B5EF4-FFF2-40B4-BE49-F238E27FC236}">
                        <a16:creationId xmlns:a16="http://schemas.microsoft.com/office/drawing/2014/main" id="{3CD44AAA-13D7-B0DA-ED18-DE93442FA12F}"/>
                      </a:ext>
                    </a:extLst>
                  </p:cNvPr>
                  <p:cNvSpPr/>
                  <p:nvPr/>
                </p:nvSpPr>
                <p:spPr>
                  <a:xfrm>
                    <a:off x="3771843" y="2711895"/>
                    <a:ext cx="93300" cy="100800"/>
                  </a:xfrm>
                  <a:prstGeom prst="rect">
                    <a:avLst/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9" name="Google Shape;6342;p109">
                    <a:extLst>
                      <a:ext uri="{FF2B5EF4-FFF2-40B4-BE49-F238E27FC236}">
                        <a16:creationId xmlns:a16="http://schemas.microsoft.com/office/drawing/2014/main" id="{FFC60BBA-B285-3533-D9B0-8F3E57D39151}"/>
                      </a:ext>
                    </a:extLst>
                  </p:cNvPr>
                  <p:cNvSpPr/>
                  <p:nvPr/>
                </p:nvSpPr>
                <p:spPr>
                  <a:xfrm>
                    <a:off x="3588662" y="2674509"/>
                    <a:ext cx="190500" cy="33600"/>
                  </a:xfrm>
                  <a:prstGeom prst="parallelogram">
                    <a:avLst>
                      <a:gd name="adj" fmla="val 94805"/>
                    </a:avLst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0" name="Google Shape;6343;p109">
                    <a:extLst>
                      <a:ext uri="{FF2B5EF4-FFF2-40B4-BE49-F238E27FC236}">
                        <a16:creationId xmlns:a16="http://schemas.microsoft.com/office/drawing/2014/main" id="{EAD8FEC9-6E73-AB91-B149-6623AC068EF5}"/>
                      </a:ext>
                    </a:extLst>
                  </p:cNvPr>
                  <p:cNvSpPr/>
                  <p:nvPr/>
                </p:nvSpPr>
                <p:spPr>
                  <a:xfrm>
                    <a:off x="3681081" y="2674206"/>
                    <a:ext cx="129000" cy="33600"/>
                  </a:xfrm>
                  <a:prstGeom prst="parallelogram">
                    <a:avLst>
                      <a:gd name="adj" fmla="val 99657"/>
                    </a:avLst>
                  </a:pr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1" name="Google Shape;6344;p109">
                    <a:extLst>
                      <a:ext uri="{FF2B5EF4-FFF2-40B4-BE49-F238E27FC236}">
                        <a16:creationId xmlns:a16="http://schemas.microsoft.com/office/drawing/2014/main" id="{998F7A12-9347-C9A6-3D8A-B24722E9564D}"/>
                      </a:ext>
                    </a:extLst>
                  </p:cNvPr>
                  <p:cNvSpPr/>
                  <p:nvPr/>
                </p:nvSpPr>
                <p:spPr>
                  <a:xfrm>
                    <a:off x="3773890" y="2674166"/>
                    <a:ext cx="129000" cy="33600"/>
                  </a:xfrm>
                  <a:prstGeom prst="parallelogram">
                    <a:avLst>
                      <a:gd name="adj" fmla="val 91890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cxnSp>
                <p:nvCxnSpPr>
                  <p:cNvPr id="122" name="Google Shape;6345;p109">
                    <a:extLst>
                      <a:ext uri="{FF2B5EF4-FFF2-40B4-BE49-F238E27FC236}">
                        <a16:creationId xmlns:a16="http://schemas.microsoft.com/office/drawing/2014/main" id="{F024FDB5-0186-249B-8CA4-7CA11D2C0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22003" y="2673687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3" name="Google Shape;6346;p109">
                    <a:extLst>
                      <a:ext uri="{FF2B5EF4-FFF2-40B4-BE49-F238E27FC236}">
                        <a16:creationId xmlns:a16="http://schemas.microsoft.com/office/drawing/2014/main" id="{3E12F232-F1FC-4881-0A5B-A5B2611321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84219" y="2810410"/>
                    <a:ext cx="2823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24" name="Google Shape;6347;p109">
                    <a:extLst>
                      <a:ext uri="{FF2B5EF4-FFF2-40B4-BE49-F238E27FC236}">
                        <a16:creationId xmlns:a16="http://schemas.microsoft.com/office/drawing/2014/main" id="{2525429A-2B3C-42F6-93F3-DBCE36770E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3866867" y="2772867"/>
                    <a:ext cx="38400" cy="38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25" name="Google Shape;6348;p109">
                    <a:extLst>
                      <a:ext uri="{FF2B5EF4-FFF2-40B4-BE49-F238E27FC236}">
                        <a16:creationId xmlns:a16="http://schemas.microsoft.com/office/drawing/2014/main" id="{9C323A90-284B-1F28-F98B-473938381E8D}"/>
                      </a:ext>
                    </a:extLst>
                  </p:cNvPr>
                  <p:cNvSpPr/>
                  <p:nvPr/>
                </p:nvSpPr>
                <p:spPr>
                  <a:xfrm>
                    <a:off x="3866515" y="2675103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Google Shape;6350;p109">
                    <a:extLst>
                      <a:ext uri="{FF2B5EF4-FFF2-40B4-BE49-F238E27FC236}">
                        <a16:creationId xmlns:a16="http://schemas.microsoft.com/office/drawing/2014/main" id="{70811EC8-1976-44BA-04DE-F729999C5542}"/>
                      </a:ext>
                    </a:extLst>
                  </p:cNvPr>
                  <p:cNvSpPr/>
                  <p:nvPr/>
                </p:nvSpPr>
                <p:spPr>
                  <a:xfrm>
                    <a:off x="3585330" y="2711895"/>
                    <a:ext cx="93300" cy="100800"/>
                  </a:xfrm>
                  <a:prstGeom prst="rect">
                    <a:avLst/>
                  </a:pr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5D109A9B-F4F7-D112-74F2-726F633FF2CE}"/>
                    </a:ext>
                  </a:extLst>
                </p:cNvPr>
                <p:cNvGrpSpPr/>
                <p:nvPr/>
              </p:nvGrpSpPr>
              <p:grpSpPr>
                <a:xfrm>
                  <a:off x="5614488" y="3089295"/>
                  <a:ext cx="614000" cy="2180400"/>
                  <a:chOff x="4370287" y="2334389"/>
                  <a:chExt cx="460500" cy="1635300"/>
                </a:xfrm>
              </p:grpSpPr>
              <p:sp>
                <p:nvSpPr>
                  <p:cNvPr id="114" name="Google Shape;6351;p109">
                    <a:extLst>
                      <a:ext uri="{FF2B5EF4-FFF2-40B4-BE49-F238E27FC236}">
                        <a16:creationId xmlns:a16="http://schemas.microsoft.com/office/drawing/2014/main" id="{4A4E20D5-D91D-FBBE-AFEA-CB64EB805F01}"/>
                      </a:ext>
                    </a:extLst>
                  </p:cNvPr>
                  <p:cNvSpPr/>
                  <p:nvPr/>
                </p:nvSpPr>
                <p:spPr>
                  <a:xfrm>
                    <a:off x="4370287" y="2334389"/>
                    <a:ext cx="460500" cy="1635300"/>
                  </a:xfrm>
                  <a:prstGeom prst="cube">
                    <a:avLst>
                      <a:gd name="adj" fmla="val 77968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5" name="Google Shape;6352;p109">
                    <a:extLst>
                      <a:ext uri="{FF2B5EF4-FFF2-40B4-BE49-F238E27FC236}">
                        <a16:creationId xmlns:a16="http://schemas.microsoft.com/office/drawing/2014/main" id="{29C92FFC-83A7-8DCE-4D18-4F7D0BD725F2}"/>
                      </a:ext>
                    </a:extLst>
                  </p:cNvPr>
                  <p:cNvSpPr/>
                  <p:nvPr/>
                </p:nvSpPr>
                <p:spPr>
                  <a:xfrm>
                    <a:off x="4370288" y="2655989"/>
                    <a:ext cx="138000" cy="133800"/>
                  </a:xfrm>
                  <a:prstGeom prst="cube">
                    <a:avLst>
                      <a:gd name="adj" fmla="val 28246"/>
                    </a:avLst>
                  </a:pr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</p:grp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880BC7ED-15C6-A565-9670-EAD829CCD82E}"/>
                    </a:ext>
                  </a:extLst>
                </p:cNvPr>
                <p:cNvSpPr txBox="1"/>
                <p:nvPr/>
              </p:nvSpPr>
              <p:spPr>
                <a:xfrm>
                  <a:off x="3765412" y="2796279"/>
                  <a:ext cx="683200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Reshape</a:t>
                  </a:r>
                  <a:endParaRPr lang="zh-CN" altLang="en-US" sz="1067" dirty="0"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232428BB-89B7-596B-9A5D-0AC8DC209838}"/>
                    </a:ext>
                  </a:extLst>
                </p:cNvPr>
                <p:cNvGrpSpPr/>
                <p:nvPr/>
              </p:nvGrpSpPr>
              <p:grpSpPr>
                <a:xfrm>
                  <a:off x="7947126" y="3969230"/>
                  <a:ext cx="247528" cy="569924"/>
                  <a:chOff x="6431510" y="3022374"/>
                  <a:chExt cx="185646" cy="427443"/>
                </a:xfrm>
              </p:grpSpPr>
              <p:sp>
                <p:nvSpPr>
                  <p:cNvPr id="110" name="Google Shape;6351;p109">
                    <a:extLst>
                      <a:ext uri="{FF2B5EF4-FFF2-40B4-BE49-F238E27FC236}">
                        <a16:creationId xmlns:a16="http://schemas.microsoft.com/office/drawing/2014/main" id="{ABD687EE-0FCA-2025-1FAE-F3310F64C077}"/>
                      </a:ext>
                    </a:extLst>
                  </p:cNvPr>
                  <p:cNvSpPr/>
                  <p:nvPr/>
                </p:nvSpPr>
                <p:spPr>
                  <a:xfrm>
                    <a:off x="6431510" y="3022374"/>
                    <a:ext cx="185646" cy="427443"/>
                  </a:xfrm>
                  <a:prstGeom prst="cube">
                    <a:avLst>
                      <a:gd name="adj" fmla="val 60840"/>
                    </a:avLst>
                  </a:prstGeom>
                  <a:solidFill>
                    <a:schemeClr val="lt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111" name="Google Shape;6348;p109">
                    <a:extLst>
                      <a:ext uri="{FF2B5EF4-FFF2-40B4-BE49-F238E27FC236}">
                        <a16:creationId xmlns:a16="http://schemas.microsoft.com/office/drawing/2014/main" id="{43E0E7AA-A3E5-0BC2-4E1E-30501646CBC8}"/>
                      </a:ext>
                    </a:extLst>
                  </p:cNvPr>
                  <p:cNvSpPr/>
                  <p:nvPr/>
                </p:nvSpPr>
                <p:spPr>
                  <a:xfrm>
                    <a:off x="6542000" y="326960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FF2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Google Shape;6348;p109">
                    <a:extLst>
                      <a:ext uri="{FF2B5EF4-FFF2-40B4-BE49-F238E27FC236}">
                        <a16:creationId xmlns:a16="http://schemas.microsoft.com/office/drawing/2014/main" id="{B9E7DEB1-0D42-6C42-C46F-F03F856FB961}"/>
                      </a:ext>
                    </a:extLst>
                  </p:cNvPr>
                  <p:cNvSpPr/>
                  <p:nvPr/>
                </p:nvSpPr>
                <p:spPr>
                  <a:xfrm>
                    <a:off x="6542000" y="316673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F4CCCC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Google Shape;6348;p109">
                    <a:extLst>
                      <a:ext uri="{FF2B5EF4-FFF2-40B4-BE49-F238E27FC236}">
                        <a16:creationId xmlns:a16="http://schemas.microsoft.com/office/drawing/2014/main" id="{6997048D-4AE6-DADC-54D1-265268A161C6}"/>
                      </a:ext>
                    </a:extLst>
                  </p:cNvPr>
                  <p:cNvSpPr/>
                  <p:nvPr/>
                </p:nvSpPr>
                <p:spPr>
                  <a:xfrm>
                    <a:off x="6542000" y="3063868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50BD1E74-AB8F-AB0B-7175-172CDC87FE3B}"/>
                    </a:ext>
                  </a:extLst>
                </p:cNvPr>
                <p:cNvGrpSpPr/>
                <p:nvPr/>
              </p:nvGrpSpPr>
              <p:grpSpPr>
                <a:xfrm>
                  <a:off x="6443865" y="3558504"/>
                  <a:ext cx="403996" cy="1322800"/>
                  <a:chOff x="5558516" y="2655989"/>
                  <a:chExt cx="302997" cy="992100"/>
                </a:xfrm>
              </p:grpSpPr>
              <p:grpSp>
                <p:nvGrpSpPr>
                  <p:cNvPr id="105" name="组合 104">
                    <a:extLst>
                      <a:ext uri="{FF2B5EF4-FFF2-40B4-BE49-F238E27FC236}">
                        <a16:creationId xmlns:a16="http://schemas.microsoft.com/office/drawing/2014/main" id="{9E06146A-23B8-F5FD-8E0F-CE3C0E853A2D}"/>
                      </a:ext>
                    </a:extLst>
                  </p:cNvPr>
                  <p:cNvGrpSpPr/>
                  <p:nvPr/>
                </p:nvGrpSpPr>
                <p:grpSpPr>
                  <a:xfrm>
                    <a:off x="5558516" y="2655989"/>
                    <a:ext cx="302997" cy="992100"/>
                    <a:chOff x="5108397" y="2655989"/>
                    <a:chExt cx="302997" cy="992100"/>
                  </a:xfrm>
                </p:grpSpPr>
                <p:sp>
                  <p:nvSpPr>
                    <p:cNvPr id="107" name="Google Shape;6351;p109">
                      <a:extLst>
                        <a:ext uri="{FF2B5EF4-FFF2-40B4-BE49-F238E27FC236}">
                          <a16:creationId xmlns:a16="http://schemas.microsoft.com/office/drawing/2014/main" id="{7E0C0CBA-F29F-9EF8-2F11-49F9E294A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8397" y="2655989"/>
                      <a:ext cx="302997" cy="992100"/>
                    </a:xfrm>
                    <a:prstGeom prst="cube">
                      <a:avLst>
                        <a:gd name="adj" fmla="val 74950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108" name="Google Shape;6348;p109">
                      <a:extLst>
                        <a:ext uri="{FF2B5EF4-FFF2-40B4-BE49-F238E27FC236}">
                          <a16:creationId xmlns:a16="http://schemas.microsoft.com/office/drawing/2014/main" id="{D49B5529-ABF1-252D-463D-228514BFC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0764" y="295370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9" name="Google Shape;6348;p109">
                      <a:extLst>
                        <a:ext uri="{FF2B5EF4-FFF2-40B4-BE49-F238E27FC236}">
                          <a16:creationId xmlns:a16="http://schemas.microsoft.com/office/drawing/2014/main" id="{E887EAA2-20B2-BBA6-2D1A-FCA8C2009F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8864" y="291560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6" name="Google Shape;6348;p109">
                    <a:extLst>
                      <a:ext uri="{FF2B5EF4-FFF2-40B4-BE49-F238E27FC236}">
                        <a16:creationId xmlns:a16="http://schemas.microsoft.com/office/drawing/2014/main" id="{1CB6B559-0526-CEFA-4634-B9C1241CE7E7}"/>
                      </a:ext>
                    </a:extLst>
                  </p:cNvPr>
                  <p:cNvSpPr/>
                  <p:nvPr/>
                </p:nvSpPr>
                <p:spPr>
                  <a:xfrm>
                    <a:off x="5777083" y="2880955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E4942ABF-6FB3-C472-252B-4CD7A0B9A74F}"/>
                    </a:ext>
                  </a:extLst>
                </p:cNvPr>
                <p:cNvGrpSpPr/>
                <p:nvPr/>
              </p:nvGrpSpPr>
              <p:grpSpPr>
                <a:xfrm>
                  <a:off x="7175606" y="3353372"/>
                  <a:ext cx="482871" cy="1604832"/>
                  <a:chOff x="6259326" y="2515029"/>
                  <a:chExt cx="362153" cy="1203624"/>
                </a:xfrm>
              </p:grpSpPr>
              <p:grpSp>
                <p:nvGrpSpPr>
                  <p:cNvPr id="100" name="组合 99">
                    <a:extLst>
                      <a:ext uri="{FF2B5EF4-FFF2-40B4-BE49-F238E27FC236}">
                        <a16:creationId xmlns:a16="http://schemas.microsoft.com/office/drawing/2014/main" id="{F509DEC1-A137-0B08-8B19-10441826C3A7}"/>
                      </a:ext>
                    </a:extLst>
                  </p:cNvPr>
                  <p:cNvGrpSpPr/>
                  <p:nvPr/>
                </p:nvGrpSpPr>
                <p:grpSpPr>
                  <a:xfrm>
                    <a:off x="6259326" y="2515029"/>
                    <a:ext cx="362153" cy="1203624"/>
                    <a:chOff x="5701247" y="2515029"/>
                    <a:chExt cx="362153" cy="1203624"/>
                  </a:xfrm>
                </p:grpSpPr>
                <p:sp>
                  <p:nvSpPr>
                    <p:cNvPr id="102" name="Google Shape;6351;p109">
                      <a:extLst>
                        <a:ext uri="{FF2B5EF4-FFF2-40B4-BE49-F238E27FC236}">
                          <a16:creationId xmlns:a16="http://schemas.microsoft.com/office/drawing/2014/main" id="{EA6ABC56-055E-2961-E0BB-07962A22BA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1247" y="2515029"/>
                      <a:ext cx="362153" cy="1203624"/>
                    </a:xfrm>
                    <a:prstGeom prst="cube">
                      <a:avLst>
                        <a:gd name="adj" fmla="val 77968"/>
                      </a:avLst>
                    </a:prstGeom>
                    <a:solidFill>
                      <a:schemeClr val="lt2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03" name="Google Shape;6348;p109">
                      <a:extLst>
                        <a:ext uri="{FF2B5EF4-FFF2-40B4-BE49-F238E27FC236}">
                          <a16:creationId xmlns:a16="http://schemas.microsoft.com/office/drawing/2014/main" id="{089F525A-AFDE-06E6-36EC-1498A60BA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8464" y="288247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" name="Google Shape;6348;p109">
                      <a:extLst>
                        <a:ext uri="{FF2B5EF4-FFF2-40B4-BE49-F238E27FC236}">
                          <a16:creationId xmlns:a16="http://schemas.microsoft.com/office/drawing/2014/main" id="{A4140444-1D44-9288-67A9-95262E36E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6564" y="2844375"/>
                      <a:ext cx="38126" cy="134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1" h="12382" extrusionOk="0">
                          <a:moveTo>
                            <a:pt x="0" y="3453"/>
                          </a:moveTo>
                          <a:lnTo>
                            <a:pt x="3501" y="0"/>
                          </a:lnTo>
                          <a:lnTo>
                            <a:pt x="3501" y="9001"/>
                          </a:lnTo>
                          <a:lnTo>
                            <a:pt x="167" y="12382"/>
                          </a:lnTo>
                          <a:close/>
                        </a:path>
                      </a:pathLst>
                    </a:custGeom>
                    <a:solidFill>
                      <a:srgbClr val="F4CCCC"/>
                    </a:solidFill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1" name="Google Shape;6348;p109">
                    <a:extLst>
                      <a:ext uri="{FF2B5EF4-FFF2-40B4-BE49-F238E27FC236}">
                        <a16:creationId xmlns:a16="http://schemas.microsoft.com/office/drawing/2014/main" id="{671D409A-05E1-5334-E4A3-CE2CF34BBBED}"/>
                      </a:ext>
                    </a:extLst>
                  </p:cNvPr>
                  <p:cNvSpPr/>
                  <p:nvPr/>
                </p:nvSpPr>
                <p:spPr>
                  <a:xfrm>
                    <a:off x="6532769" y="2809284"/>
                    <a:ext cx="38126" cy="134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" h="12382" extrusionOk="0">
                        <a:moveTo>
                          <a:pt x="0" y="3453"/>
                        </a:moveTo>
                        <a:lnTo>
                          <a:pt x="3501" y="0"/>
                        </a:lnTo>
                        <a:lnTo>
                          <a:pt x="3501" y="9001"/>
                        </a:lnTo>
                        <a:lnTo>
                          <a:pt x="167" y="12382"/>
                        </a:lnTo>
                        <a:close/>
                      </a:path>
                    </a:pathLst>
                  </a:custGeom>
                  <a:solidFill>
                    <a:srgbClr val="D9EAD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 sz="2400" dirty="0"/>
                  </a:p>
                </p:txBody>
              </p:sp>
            </p:grp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9A83FAC6-6862-17DE-CEC0-38328B617FF8}"/>
                    </a:ext>
                  </a:extLst>
                </p:cNvPr>
                <p:cNvCxnSpPr>
                  <a:cxnSpLocks/>
                  <a:endCxn id="126" idx="1"/>
                </p:cNvCxnSpPr>
                <p:nvPr/>
              </p:nvCxnSpPr>
              <p:spPr>
                <a:xfrm flipV="1">
                  <a:off x="3932026" y="3652092"/>
                  <a:ext cx="674156" cy="9380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F3B7B23B-5EB7-99CD-87E2-A22627216FFF}"/>
                    </a:ext>
                  </a:extLst>
                </p:cNvPr>
                <p:cNvCxnSpPr>
                  <a:cxnSpLocks/>
                  <a:endCxn id="126" idx="1"/>
                </p:cNvCxnSpPr>
                <p:nvPr/>
              </p:nvCxnSpPr>
              <p:spPr>
                <a:xfrm flipV="1">
                  <a:off x="3886655" y="3652093"/>
                  <a:ext cx="719527" cy="14487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AB24DB15-83CB-875F-6A57-2D6914BF6563}"/>
                    </a:ext>
                  </a:extLst>
                </p:cNvPr>
                <p:cNvCxnSpPr>
                  <a:cxnSpLocks/>
                  <a:endCxn id="126" idx="1"/>
                </p:cNvCxnSpPr>
                <p:nvPr/>
              </p:nvCxnSpPr>
              <p:spPr>
                <a:xfrm>
                  <a:off x="3936773" y="3605548"/>
                  <a:ext cx="669408" cy="4654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0B0B168F-4048-504F-4C06-9473DB37C28A}"/>
                    </a:ext>
                  </a:extLst>
                </p:cNvPr>
                <p:cNvCxnSpPr>
                  <a:cxnSpLocks/>
                  <a:endCxn id="126" idx="1"/>
                </p:cNvCxnSpPr>
                <p:nvPr/>
              </p:nvCxnSpPr>
              <p:spPr>
                <a:xfrm>
                  <a:off x="3889925" y="3644108"/>
                  <a:ext cx="716257" cy="798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EA964DB4-B365-E34B-E22D-EAD051DB7D9D}"/>
                    </a:ext>
                  </a:extLst>
                </p:cNvPr>
                <p:cNvCxnSpPr>
                  <a:cxnSpLocks/>
                  <a:endCxn id="115" idx="2"/>
                </p:cNvCxnSpPr>
                <p:nvPr/>
              </p:nvCxnSpPr>
              <p:spPr>
                <a:xfrm>
                  <a:off x="5022321" y="3532167"/>
                  <a:ext cx="592169" cy="10032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6F5E5E64-C1A3-30D7-7325-BC6D80597661}"/>
                    </a:ext>
                  </a:extLst>
                </p:cNvPr>
                <p:cNvCxnSpPr>
                  <a:cxnSpLocks/>
                  <a:endCxn id="115" idx="2"/>
                </p:cNvCxnSpPr>
                <p:nvPr/>
              </p:nvCxnSpPr>
              <p:spPr>
                <a:xfrm flipV="1">
                  <a:off x="5024657" y="3632491"/>
                  <a:ext cx="589832" cy="3757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F74A5607-904D-B8D1-AAE9-0DF8D4AD1A0C}"/>
                    </a:ext>
                  </a:extLst>
                </p:cNvPr>
                <p:cNvCxnSpPr>
                  <a:cxnSpLocks/>
                  <a:endCxn id="115" idx="2"/>
                </p:cNvCxnSpPr>
                <p:nvPr/>
              </p:nvCxnSpPr>
              <p:spPr>
                <a:xfrm flipV="1">
                  <a:off x="4970353" y="3632491"/>
                  <a:ext cx="644137" cy="7602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17157CA8-5D32-0691-EB81-8934A7091D2A}"/>
                    </a:ext>
                  </a:extLst>
                </p:cNvPr>
                <p:cNvCxnSpPr>
                  <a:cxnSpLocks/>
                  <a:endCxn id="115" idx="2"/>
                </p:cNvCxnSpPr>
                <p:nvPr/>
              </p:nvCxnSpPr>
              <p:spPr>
                <a:xfrm>
                  <a:off x="4984022" y="3584839"/>
                  <a:ext cx="630468" cy="4765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0FB65D6E-5DED-1C89-D33A-06E4CD456E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489" y="3517754"/>
                  <a:ext cx="855536" cy="52049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5C662049-F80E-7ECC-A236-07044958F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489" y="3639690"/>
                  <a:ext cx="855536" cy="398556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D7323160-4671-91A7-F4ED-B316D649CC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7543" y="3566253"/>
                  <a:ext cx="916483" cy="471992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F5027BF9-1E9F-94BA-649B-60611EC06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7689" y="3691789"/>
                  <a:ext cx="906336" cy="346457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8AF9B10D-8ED4-5521-9BE5-56FA0E609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1360" y="3517901"/>
                  <a:ext cx="660400" cy="40386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38355E28-AC1E-F122-EFF9-8B96F97F5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0561" y="3573781"/>
                  <a:ext cx="708660" cy="36322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5EB1E86C-3D21-6417-EECB-F3114913D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8981" y="3644900"/>
                  <a:ext cx="652780" cy="3048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000B7B43-D110-C7D7-BBD9-B77E5B0CA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5115" y="3692957"/>
                  <a:ext cx="701565" cy="26944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2ED8985C-9B50-C218-8BD3-997358AE2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29868" y="3360421"/>
                  <a:ext cx="816473" cy="54883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E0016711-8FCD-8682-21D5-D556A9704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8801" y="3733801"/>
                  <a:ext cx="496700" cy="230724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BE306A57-C414-DFAF-9EA9-82C9C577D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9202" y="4077761"/>
                  <a:ext cx="483759" cy="882859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D6AED5E2-78AC-A0A8-069E-2A7E68AED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9868" y="4032345"/>
                  <a:ext cx="928233" cy="54727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71D47DB2-26F9-8F8D-8C02-0FC4DAC9D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9868" y="4032346"/>
                  <a:ext cx="440553" cy="26025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E86140EE-42E0-D4C4-1B9C-D59FBA104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8447" y="3796826"/>
                  <a:ext cx="581933" cy="450055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5FB32791-F1A3-883A-C63F-032B76FD4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7612" y="3848048"/>
                  <a:ext cx="629925" cy="39883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EF6220F2-F400-6378-4CD6-8D2B301D4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6663" y="3919703"/>
                  <a:ext cx="580875" cy="33150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E929C9B8-963D-273A-68B7-3E22E4E30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7612" y="3953874"/>
                  <a:ext cx="616227" cy="293007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B84E2951-4644-200F-909F-D8F6B49E6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0" y="3802380"/>
                  <a:ext cx="426720" cy="3302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EAD2FCCE-3010-735F-CEDD-BC54BB3302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0621" y="3855721"/>
                  <a:ext cx="469900" cy="29718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5899D241-BB43-5D95-ADFF-3B3784FA8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4420" y="3924607"/>
                  <a:ext cx="418481" cy="238453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E8DF7697-AF60-07D8-32A2-0DA5C83C10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8240" y="3964941"/>
                  <a:ext cx="457200" cy="215900"/>
                </a:xfrm>
                <a:prstGeom prst="line">
                  <a:avLst/>
                </a:prstGeom>
                <a:ln w="6350">
                  <a:solidFill>
                    <a:srgbClr val="595959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FFF832BA-2207-FABB-13EE-90657C157D96}"/>
                    </a:ext>
                  </a:extLst>
                </p:cNvPr>
                <p:cNvSpPr txBox="1"/>
                <p:nvPr/>
              </p:nvSpPr>
              <p:spPr>
                <a:xfrm>
                  <a:off x="5073874" y="2796279"/>
                  <a:ext cx="44755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Pool</a:t>
                  </a:r>
                  <a:endParaRPr lang="zh-CN" altLang="en-US" sz="1067" dirty="0"/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A4C3B5E-9B42-D84B-8BA9-63F26F11E6AE}"/>
                    </a:ext>
                  </a:extLst>
                </p:cNvPr>
                <p:cNvSpPr txBox="1"/>
                <p:nvPr/>
              </p:nvSpPr>
              <p:spPr>
                <a:xfrm>
                  <a:off x="5848847" y="2804581"/>
                  <a:ext cx="582211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Flatten</a:t>
                  </a:r>
                  <a:endParaRPr lang="zh-CN" altLang="en-US" sz="1067" dirty="0"/>
                </a:p>
              </p:txBody>
            </p:sp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21BF8C58-72E0-0568-0F57-42D74E342A2B}"/>
                    </a:ext>
                  </a:extLst>
                </p:cNvPr>
                <p:cNvSpPr txBox="1"/>
                <p:nvPr/>
              </p:nvSpPr>
              <p:spPr>
                <a:xfrm>
                  <a:off x="6414497" y="3270791"/>
                  <a:ext cx="740908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Conv 256</a:t>
                  </a:r>
                  <a:endParaRPr lang="zh-CN" altLang="en-US" sz="1067" dirty="0"/>
                </a:p>
              </p:txBody>
            </p:sp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8BECAFD1-0C14-04ED-9800-0CDD8E38BA40}"/>
                    </a:ext>
                  </a:extLst>
                </p:cNvPr>
                <p:cNvSpPr txBox="1"/>
                <p:nvPr/>
              </p:nvSpPr>
              <p:spPr>
                <a:xfrm>
                  <a:off x="7244515" y="3098342"/>
                  <a:ext cx="755335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 err="1"/>
                    <a:t>Droupout</a:t>
                  </a:r>
                  <a:endParaRPr lang="zh-CN" altLang="en-US" sz="1067" dirty="0"/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B8764D88-4F0B-7431-2F52-F0C403757853}"/>
                    </a:ext>
                  </a:extLst>
                </p:cNvPr>
                <p:cNvSpPr txBox="1"/>
                <p:nvPr/>
              </p:nvSpPr>
              <p:spPr>
                <a:xfrm>
                  <a:off x="7888719" y="3668062"/>
                  <a:ext cx="604653" cy="256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67" dirty="0"/>
                    <a:t>Output</a:t>
                  </a:r>
                  <a:endParaRPr lang="zh-CN" altLang="en-US" sz="1067" dirty="0"/>
                </a:p>
              </p:txBody>
            </p:sp>
          </p:grp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3AB1C46-556A-2F83-6F50-F3B9E0008FC3}"/>
                  </a:ext>
                </a:extLst>
              </p:cNvPr>
              <p:cNvSpPr txBox="1"/>
              <p:nvPr/>
            </p:nvSpPr>
            <p:spPr>
              <a:xfrm rot="18976992">
                <a:off x="4909708" y="5452066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1933CE7-AB0D-D754-BDC4-DDE1F67402B0}"/>
                  </a:ext>
                </a:extLst>
              </p:cNvPr>
              <p:cNvSpPr txBox="1"/>
              <p:nvPr/>
            </p:nvSpPr>
            <p:spPr>
              <a:xfrm>
                <a:off x="3998000" y="4738830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C467F3-6AAC-6E5D-651E-F129E67F5E85}"/>
                  </a:ext>
                </a:extLst>
              </p:cNvPr>
              <p:cNvSpPr txBox="1"/>
              <p:nvPr/>
            </p:nvSpPr>
            <p:spPr>
              <a:xfrm>
                <a:off x="4496352" y="5729321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9" name="Google Shape;6340;p109">
                <a:extLst>
                  <a:ext uri="{FF2B5EF4-FFF2-40B4-BE49-F238E27FC236}">
                    <a16:creationId xmlns:a16="http://schemas.microsoft.com/office/drawing/2014/main" id="{59F6A63D-150B-06A7-9A02-9ED067FFDFAE}"/>
                  </a:ext>
                </a:extLst>
              </p:cNvPr>
              <p:cNvSpPr/>
              <p:nvPr/>
            </p:nvSpPr>
            <p:spPr>
              <a:xfrm>
                <a:off x="5723778" y="5617076"/>
                <a:ext cx="126230" cy="146031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" name="Google Shape;6341;p109">
                <a:extLst>
                  <a:ext uri="{FF2B5EF4-FFF2-40B4-BE49-F238E27FC236}">
                    <a16:creationId xmlns:a16="http://schemas.microsoft.com/office/drawing/2014/main" id="{C8EA11E0-3F4E-1416-5C11-3A14D360061C}"/>
                  </a:ext>
                </a:extLst>
              </p:cNvPr>
              <p:cNvSpPr/>
              <p:nvPr/>
            </p:nvSpPr>
            <p:spPr>
              <a:xfrm>
                <a:off x="5848119" y="5617076"/>
                <a:ext cx="129157" cy="144929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" name="Google Shape;6350;p109">
                <a:extLst>
                  <a:ext uri="{FF2B5EF4-FFF2-40B4-BE49-F238E27FC236}">
                    <a16:creationId xmlns:a16="http://schemas.microsoft.com/office/drawing/2014/main" id="{BDC478C6-7BE9-F779-D356-7EB7F334C96D}"/>
                  </a:ext>
                </a:extLst>
              </p:cNvPr>
              <p:cNvSpPr/>
              <p:nvPr/>
            </p:nvSpPr>
            <p:spPr>
              <a:xfrm>
                <a:off x="5599436" y="5617077"/>
                <a:ext cx="121415" cy="144928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" name="Google Shape;6340;p109">
                <a:extLst>
                  <a:ext uri="{FF2B5EF4-FFF2-40B4-BE49-F238E27FC236}">
                    <a16:creationId xmlns:a16="http://schemas.microsoft.com/office/drawing/2014/main" id="{C37934F1-67AE-1E47-5FC8-106E30D79B41}"/>
                  </a:ext>
                </a:extLst>
              </p:cNvPr>
              <p:cNvSpPr/>
              <p:nvPr/>
            </p:nvSpPr>
            <p:spPr>
              <a:xfrm>
                <a:off x="5723778" y="5482677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" name="Google Shape;6341;p109">
                <a:extLst>
                  <a:ext uri="{FF2B5EF4-FFF2-40B4-BE49-F238E27FC236}">
                    <a16:creationId xmlns:a16="http://schemas.microsoft.com/office/drawing/2014/main" id="{9D44BA50-05A1-4842-B566-0A5A5E585B9C}"/>
                  </a:ext>
                </a:extLst>
              </p:cNvPr>
              <p:cNvSpPr/>
              <p:nvPr/>
            </p:nvSpPr>
            <p:spPr>
              <a:xfrm>
                <a:off x="5848120" y="5482677"/>
                <a:ext cx="12977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" name="Google Shape;6350;p109">
                <a:extLst>
                  <a:ext uri="{FF2B5EF4-FFF2-40B4-BE49-F238E27FC236}">
                    <a16:creationId xmlns:a16="http://schemas.microsoft.com/office/drawing/2014/main" id="{F2B6BEE8-8822-53A2-D38B-D55C2B700102}"/>
                  </a:ext>
                </a:extLst>
              </p:cNvPr>
              <p:cNvSpPr/>
              <p:nvPr/>
            </p:nvSpPr>
            <p:spPr>
              <a:xfrm>
                <a:off x="5599436" y="5482677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" name="Google Shape;6340;p109">
                <a:extLst>
                  <a:ext uri="{FF2B5EF4-FFF2-40B4-BE49-F238E27FC236}">
                    <a16:creationId xmlns:a16="http://schemas.microsoft.com/office/drawing/2014/main" id="{6B355FA3-BA77-BE82-2A9B-123BC348EE1F}"/>
                  </a:ext>
                </a:extLst>
              </p:cNvPr>
              <p:cNvSpPr/>
              <p:nvPr/>
            </p:nvSpPr>
            <p:spPr>
              <a:xfrm>
                <a:off x="5723778" y="5343240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" name="Google Shape;6341;p109">
                <a:extLst>
                  <a:ext uri="{FF2B5EF4-FFF2-40B4-BE49-F238E27FC236}">
                    <a16:creationId xmlns:a16="http://schemas.microsoft.com/office/drawing/2014/main" id="{62D9B2E2-18B1-7E0E-2110-FE354449586A}"/>
                  </a:ext>
                </a:extLst>
              </p:cNvPr>
              <p:cNvSpPr/>
              <p:nvPr/>
            </p:nvSpPr>
            <p:spPr>
              <a:xfrm>
                <a:off x="5848120" y="5343240"/>
                <a:ext cx="129156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" name="Google Shape;6350;p109">
                <a:extLst>
                  <a:ext uri="{FF2B5EF4-FFF2-40B4-BE49-F238E27FC236}">
                    <a16:creationId xmlns:a16="http://schemas.microsoft.com/office/drawing/2014/main" id="{C826CCF8-F995-B7AC-8567-B9AD9AD73D6D}"/>
                  </a:ext>
                </a:extLst>
              </p:cNvPr>
              <p:cNvSpPr/>
              <p:nvPr/>
            </p:nvSpPr>
            <p:spPr>
              <a:xfrm>
                <a:off x="5599436" y="5343240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" name="Google Shape;6348;p109">
                <a:extLst>
                  <a:ext uri="{FF2B5EF4-FFF2-40B4-BE49-F238E27FC236}">
                    <a16:creationId xmlns:a16="http://schemas.microsoft.com/office/drawing/2014/main" id="{AA05E320-FD35-A23E-9938-97B688DE6E80}"/>
                  </a:ext>
                </a:extLst>
              </p:cNvPr>
              <p:cNvSpPr/>
              <p:nvPr/>
            </p:nvSpPr>
            <p:spPr>
              <a:xfrm>
                <a:off x="5981023" y="55694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Google Shape;6348;p109">
                <a:extLst>
                  <a:ext uri="{FF2B5EF4-FFF2-40B4-BE49-F238E27FC236}">
                    <a16:creationId xmlns:a16="http://schemas.microsoft.com/office/drawing/2014/main" id="{86022497-A820-96C4-6335-00C913478A59}"/>
                  </a:ext>
                </a:extLst>
              </p:cNvPr>
              <p:cNvSpPr/>
              <p:nvPr/>
            </p:nvSpPr>
            <p:spPr>
              <a:xfrm>
                <a:off x="6031823" y="55186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Google Shape;6348;p109">
                <a:extLst>
                  <a:ext uri="{FF2B5EF4-FFF2-40B4-BE49-F238E27FC236}">
                    <a16:creationId xmlns:a16="http://schemas.microsoft.com/office/drawing/2014/main" id="{C53E09F7-2884-BB02-954B-6260CF12C29B}"/>
                  </a:ext>
                </a:extLst>
              </p:cNvPr>
              <p:cNvSpPr/>
              <p:nvPr/>
            </p:nvSpPr>
            <p:spPr>
              <a:xfrm>
                <a:off x="6082623" y="547245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Google Shape;6348;p109">
                <a:extLst>
                  <a:ext uri="{FF2B5EF4-FFF2-40B4-BE49-F238E27FC236}">
                    <a16:creationId xmlns:a16="http://schemas.microsoft.com/office/drawing/2014/main" id="{F7ADC6C5-3268-4DFE-C5F1-45DA3C4A99B2}"/>
                  </a:ext>
                </a:extLst>
              </p:cNvPr>
              <p:cNvSpPr/>
              <p:nvPr/>
            </p:nvSpPr>
            <p:spPr>
              <a:xfrm>
                <a:off x="5981023" y="54272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Google Shape;6348;p109">
                <a:extLst>
                  <a:ext uri="{FF2B5EF4-FFF2-40B4-BE49-F238E27FC236}">
                    <a16:creationId xmlns:a16="http://schemas.microsoft.com/office/drawing/2014/main" id="{4449788F-D820-CA01-0359-6D2C507488D6}"/>
                  </a:ext>
                </a:extLst>
              </p:cNvPr>
              <p:cNvSpPr/>
              <p:nvPr/>
            </p:nvSpPr>
            <p:spPr>
              <a:xfrm>
                <a:off x="6031823" y="53764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Google Shape;6348;p109">
                <a:extLst>
                  <a:ext uri="{FF2B5EF4-FFF2-40B4-BE49-F238E27FC236}">
                    <a16:creationId xmlns:a16="http://schemas.microsoft.com/office/drawing/2014/main" id="{C8BC9E8B-4B9D-AE1A-64DC-ADFD1EAAF916}"/>
                  </a:ext>
                </a:extLst>
              </p:cNvPr>
              <p:cNvSpPr/>
              <p:nvPr/>
            </p:nvSpPr>
            <p:spPr>
              <a:xfrm>
                <a:off x="6082623" y="533021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Google Shape;6348;p109">
                <a:extLst>
                  <a:ext uri="{FF2B5EF4-FFF2-40B4-BE49-F238E27FC236}">
                    <a16:creationId xmlns:a16="http://schemas.microsoft.com/office/drawing/2014/main" id="{2DC57A57-EE33-2145-7858-32753EB7A0CA}"/>
                  </a:ext>
                </a:extLst>
              </p:cNvPr>
              <p:cNvSpPr/>
              <p:nvPr/>
            </p:nvSpPr>
            <p:spPr>
              <a:xfrm>
                <a:off x="5981023" y="52892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Google Shape;6348;p109">
                <a:extLst>
                  <a:ext uri="{FF2B5EF4-FFF2-40B4-BE49-F238E27FC236}">
                    <a16:creationId xmlns:a16="http://schemas.microsoft.com/office/drawing/2014/main" id="{0E73A2C8-D9E7-CE56-EA9B-6DEA51A9E957}"/>
                  </a:ext>
                </a:extLst>
              </p:cNvPr>
              <p:cNvSpPr/>
              <p:nvPr/>
            </p:nvSpPr>
            <p:spPr>
              <a:xfrm>
                <a:off x="6031823" y="52384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Google Shape;6348;p109">
                <a:extLst>
                  <a:ext uri="{FF2B5EF4-FFF2-40B4-BE49-F238E27FC236}">
                    <a16:creationId xmlns:a16="http://schemas.microsoft.com/office/drawing/2014/main" id="{6B3642D2-1711-547A-46F2-7F16A497DC48}"/>
                  </a:ext>
                </a:extLst>
              </p:cNvPr>
              <p:cNvSpPr/>
              <p:nvPr/>
            </p:nvSpPr>
            <p:spPr>
              <a:xfrm>
                <a:off x="6082623" y="519221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8C0B736-D683-16FA-B04E-6850B9FB32FC}"/>
                  </a:ext>
                </a:extLst>
              </p:cNvPr>
              <p:cNvSpPr txBox="1"/>
              <p:nvPr/>
            </p:nvSpPr>
            <p:spPr>
              <a:xfrm rot="18976992">
                <a:off x="6020075" y="5508200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B3DBC37-AA49-495F-87B2-811202A7EDB5}"/>
                  </a:ext>
                </a:extLst>
              </p:cNvPr>
              <p:cNvSpPr txBox="1"/>
              <p:nvPr/>
            </p:nvSpPr>
            <p:spPr>
              <a:xfrm>
                <a:off x="5660734" y="5729320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A1A4837-0734-C90D-1B5F-7AFC323200D0}"/>
                  </a:ext>
                </a:extLst>
              </p:cNvPr>
              <p:cNvSpPr txBox="1"/>
              <p:nvPr/>
            </p:nvSpPr>
            <p:spPr>
              <a:xfrm>
                <a:off x="5150143" y="4744926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CCF853D-F966-A59E-E8D7-32DCA317EA8B}"/>
                  </a:ext>
                </a:extLst>
              </p:cNvPr>
              <p:cNvSpPr txBox="1"/>
              <p:nvPr/>
            </p:nvSpPr>
            <p:spPr>
              <a:xfrm>
                <a:off x="6538734" y="5749242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0FEE53D-0594-5446-5FFB-71E175CFAD1F}"/>
                  </a:ext>
                </a:extLst>
              </p:cNvPr>
              <p:cNvSpPr txBox="1"/>
              <p:nvPr/>
            </p:nvSpPr>
            <p:spPr>
              <a:xfrm rot="18976992">
                <a:off x="6743269" y="5545021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735770D-E939-A426-5940-9C09D5EBE1A4}"/>
                  </a:ext>
                </a:extLst>
              </p:cNvPr>
              <p:cNvSpPr txBox="1"/>
              <p:nvPr/>
            </p:nvSpPr>
            <p:spPr>
              <a:xfrm>
                <a:off x="6145142" y="4763214"/>
                <a:ext cx="48603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1200</a:t>
                </a:r>
                <a:endParaRPr lang="zh-CN" altLang="en-US" sz="1067" b="1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EEAD37F-93DA-E431-277C-57CD027B4BC6}"/>
                  </a:ext>
                </a:extLst>
              </p:cNvPr>
              <p:cNvSpPr txBox="1"/>
              <p:nvPr/>
            </p:nvSpPr>
            <p:spPr>
              <a:xfrm>
                <a:off x="7365321" y="5356833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4101CBE-53E2-0DED-B928-A791FFCC204B}"/>
                  </a:ext>
                </a:extLst>
              </p:cNvPr>
              <p:cNvSpPr txBox="1"/>
              <p:nvPr/>
            </p:nvSpPr>
            <p:spPr>
              <a:xfrm>
                <a:off x="7066246" y="4763682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599</a:t>
                </a:r>
                <a:endParaRPr lang="zh-CN" altLang="en-US" sz="1067" b="1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AE297D3-4C27-EAE9-3101-5A307ACA1803}"/>
                  </a:ext>
                </a:extLst>
              </p:cNvPr>
              <p:cNvSpPr txBox="1"/>
              <p:nvPr/>
            </p:nvSpPr>
            <p:spPr>
              <a:xfrm rot="18976992">
                <a:off x="7572776" y="5191408"/>
                <a:ext cx="33534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64</a:t>
                </a:r>
                <a:endParaRPr lang="zh-CN" altLang="en-US" sz="1067" b="1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9362A4E-EDD1-55E6-C098-2F0257D2637B}"/>
                  </a:ext>
                </a:extLst>
              </p:cNvPr>
              <p:cNvSpPr txBox="1"/>
              <p:nvPr/>
            </p:nvSpPr>
            <p:spPr>
              <a:xfrm>
                <a:off x="7794964" y="4763213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256</a:t>
                </a:r>
                <a:endParaRPr lang="zh-CN" altLang="en-US" sz="1067" b="1" dirty="0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D49B1E-24E3-63AB-1E46-85038D60CA2D}"/>
                  </a:ext>
                </a:extLst>
              </p:cNvPr>
              <p:cNvSpPr txBox="1"/>
              <p:nvPr/>
            </p:nvSpPr>
            <p:spPr>
              <a:xfrm rot="18976992">
                <a:off x="8311899" y="5252239"/>
                <a:ext cx="410690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256</a:t>
                </a:r>
                <a:endParaRPr lang="zh-CN" altLang="en-US" sz="1067" b="1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7ADC8A1-C787-42DA-8C47-BE2ECDE494F0}"/>
                  </a:ext>
                </a:extLst>
              </p:cNvPr>
              <p:cNvSpPr txBox="1"/>
              <p:nvPr/>
            </p:nvSpPr>
            <p:spPr>
              <a:xfrm>
                <a:off x="8093340" y="5441897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70540A-B13D-40E5-A5A9-94B1CB0655EC}"/>
                  </a:ext>
                </a:extLst>
              </p:cNvPr>
              <p:cNvSpPr txBox="1"/>
              <p:nvPr/>
            </p:nvSpPr>
            <p:spPr>
              <a:xfrm>
                <a:off x="8863101" y="5025561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1</a:t>
                </a:r>
                <a:endParaRPr lang="zh-CN" altLang="en-US" sz="1067" b="1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9E4A8A0-EF73-3F49-BACB-28454B4AF93D}"/>
                  </a:ext>
                </a:extLst>
              </p:cNvPr>
              <p:cNvSpPr txBox="1"/>
              <p:nvPr/>
            </p:nvSpPr>
            <p:spPr>
              <a:xfrm rot="18976992">
                <a:off x="9054296" y="4907634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EE8F45B-C005-320A-5F93-9DE3F5D4E03D}"/>
                  </a:ext>
                </a:extLst>
              </p:cNvPr>
              <p:cNvSpPr txBox="1"/>
              <p:nvPr/>
            </p:nvSpPr>
            <p:spPr>
              <a:xfrm>
                <a:off x="8725110" y="4764003"/>
                <a:ext cx="260008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3</a:t>
                </a:r>
                <a:endParaRPr lang="zh-CN" altLang="en-US" sz="1067" b="1" dirty="0"/>
              </a:p>
            </p:txBody>
          </p:sp>
          <p:sp>
            <p:nvSpPr>
              <p:cNvPr id="42" name="Google Shape;6342;p109">
                <a:extLst>
                  <a:ext uri="{FF2B5EF4-FFF2-40B4-BE49-F238E27FC236}">
                    <a16:creationId xmlns:a16="http://schemas.microsoft.com/office/drawing/2014/main" id="{66564855-74B7-76D6-2E81-08B6209DE36D}"/>
                  </a:ext>
                </a:extLst>
              </p:cNvPr>
              <p:cNvSpPr/>
              <p:nvPr/>
            </p:nvSpPr>
            <p:spPr>
              <a:xfrm>
                <a:off x="8983793" y="4545236"/>
                <a:ext cx="150047" cy="45719"/>
              </a:xfrm>
              <a:prstGeom prst="parallelogram">
                <a:avLst>
                  <a:gd name="adj" fmla="val 94805"/>
                </a:avLst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Google Shape;6350;p109">
                <a:extLst>
                  <a:ext uri="{FF2B5EF4-FFF2-40B4-BE49-F238E27FC236}">
                    <a16:creationId xmlns:a16="http://schemas.microsoft.com/office/drawing/2014/main" id="{BECD3C97-8C7B-F9F0-6481-8FC0A60FB0F6}"/>
                  </a:ext>
                </a:extLst>
              </p:cNvPr>
              <p:cNvSpPr/>
              <p:nvPr/>
            </p:nvSpPr>
            <p:spPr>
              <a:xfrm>
                <a:off x="6609750" y="5643516"/>
                <a:ext cx="12887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" name="Google Shape;6350;p109">
                <a:extLst>
                  <a:ext uri="{FF2B5EF4-FFF2-40B4-BE49-F238E27FC236}">
                    <a16:creationId xmlns:a16="http://schemas.microsoft.com/office/drawing/2014/main" id="{E581CA03-5089-4558-2FBF-17FBFE2BF520}"/>
                  </a:ext>
                </a:extLst>
              </p:cNvPr>
              <p:cNvSpPr/>
              <p:nvPr/>
            </p:nvSpPr>
            <p:spPr>
              <a:xfrm>
                <a:off x="6609750" y="5509116"/>
                <a:ext cx="124400" cy="134400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" name="Google Shape;6350;p109">
                <a:extLst>
                  <a:ext uri="{FF2B5EF4-FFF2-40B4-BE49-F238E27FC236}">
                    <a16:creationId xmlns:a16="http://schemas.microsoft.com/office/drawing/2014/main" id="{6C2B5B7E-CF43-4F9C-41AF-E0218188D1D9}"/>
                  </a:ext>
                </a:extLst>
              </p:cNvPr>
              <p:cNvSpPr/>
              <p:nvPr/>
            </p:nvSpPr>
            <p:spPr>
              <a:xfrm>
                <a:off x="6609624" y="5362382"/>
                <a:ext cx="126455" cy="137694"/>
              </a:xfrm>
              <a:prstGeom prst="rect">
                <a:avLst/>
              </a:pr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" name="Google Shape;6348;p109">
                <a:extLst>
                  <a:ext uri="{FF2B5EF4-FFF2-40B4-BE49-F238E27FC236}">
                    <a16:creationId xmlns:a16="http://schemas.microsoft.com/office/drawing/2014/main" id="{D362B6DF-D9E0-704B-0508-B0C82AFB8E69}"/>
                  </a:ext>
                </a:extLst>
              </p:cNvPr>
              <p:cNvSpPr/>
              <p:nvPr/>
            </p:nvSpPr>
            <p:spPr>
              <a:xfrm>
                <a:off x="6742825" y="55959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Google Shape;6348;p109">
                <a:extLst>
                  <a:ext uri="{FF2B5EF4-FFF2-40B4-BE49-F238E27FC236}">
                    <a16:creationId xmlns:a16="http://schemas.microsoft.com/office/drawing/2014/main" id="{EBB4C105-F140-C59B-02B7-A24840B3CE8F}"/>
                  </a:ext>
                </a:extLst>
              </p:cNvPr>
              <p:cNvSpPr/>
              <p:nvPr/>
            </p:nvSpPr>
            <p:spPr>
              <a:xfrm>
                <a:off x="6793625" y="55451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Google Shape;6348;p109">
                <a:extLst>
                  <a:ext uri="{FF2B5EF4-FFF2-40B4-BE49-F238E27FC236}">
                    <a16:creationId xmlns:a16="http://schemas.microsoft.com/office/drawing/2014/main" id="{7C6B12AE-EBCB-BB9C-D56C-DF900DAB96AE}"/>
                  </a:ext>
                </a:extLst>
              </p:cNvPr>
              <p:cNvSpPr/>
              <p:nvPr/>
            </p:nvSpPr>
            <p:spPr>
              <a:xfrm>
                <a:off x="6844425" y="549898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Google Shape;6348;p109">
                <a:extLst>
                  <a:ext uri="{FF2B5EF4-FFF2-40B4-BE49-F238E27FC236}">
                    <a16:creationId xmlns:a16="http://schemas.microsoft.com/office/drawing/2014/main" id="{B61A2121-FA34-9900-78C4-657C2E0ECCD3}"/>
                  </a:ext>
                </a:extLst>
              </p:cNvPr>
              <p:cNvSpPr/>
              <p:nvPr/>
            </p:nvSpPr>
            <p:spPr>
              <a:xfrm>
                <a:off x="6742825" y="54537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Google Shape;6348;p109">
                <a:extLst>
                  <a:ext uri="{FF2B5EF4-FFF2-40B4-BE49-F238E27FC236}">
                    <a16:creationId xmlns:a16="http://schemas.microsoft.com/office/drawing/2014/main" id="{4423230A-F52A-5B4C-FC43-0F6D171CD315}"/>
                  </a:ext>
                </a:extLst>
              </p:cNvPr>
              <p:cNvSpPr/>
              <p:nvPr/>
            </p:nvSpPr>
            <p:spPr>
              <a:xfrm>
                <a:off x="6793625" y="54029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Google Shape;6348;p109">
                <a:extLst>
                  <a:ext uri="{FF2B5EF4-FFF2-40B4-BE49-F238E27FC236}">
                    <a16:creationId xmlns:a16="http://schemas.microsoft.com/office/drawing/2014/main" id="{C5946DE9-9CD5-F265-B20F-F9D4297BFE7F}"/>
                  </a:ext>
                </a:extLst>
              </p:cNvPr>
              <p:cNvSpPr/>
              <p:nvPr/>
            </p:nvSpPr>
            <p:spPr>
              <a:xfrm>
                <a:off x="6844425" y="5356745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Google Shape;6348;p109">
                <a:extLst>
                  <a:ext uri="{FF2B5EF4-FFF2-40B4-BE49-F238E27FC236}">
                    <a16:creationId xmlns:a16="http://schemas.microsoft.com/office/drawing/2014/main" id="{B02CAF32-0501-AA56-5A8C-4891E46E1AA0}"/>
                  </a:ext>
                </a:extLst>
              </p:cNvPr>
              <p:cNvSpPr/>
              <p:nvPr/>
            </p:nvSpPr>
            <p:spPr>
              <a:xfrm>
                <a:off x="6742825" y="53157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Google Shape;6348;p109">
                <a:extLst>
                  <a:ext uri="{FF2B5EF4-FFF2-40B4-BE49-F238E27FC236}">
                    <a16:creationId xmlns:a16="http://schemas.microsoft.com/office/drawing/2014/main" id="{72E135A8-D237-AE03-A287-17EB954DB915}"/>
                  </a:ext>
                </a:extLst>
              </p:cNvPr>
              <p:cNvSpPr/>
              <p:nvPr/>
            </p:nvSpPr>
            <p:spPr>
              <a:xfrm>
                <a:off x="6793625" y="52649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Google Shape;6348;p109">
                <a:extLst>
                  <a:ext uri="{FF2B5EF4-FFF2-40B4-BE49-F238E27FC236}">
                    <a16:creationId xmlns:a16="http://schemas.microsoft.com/office/drawing/2014/main" id="{682C7FB2-6782-7C89-FC05-54E2377835D8}"/>
                  </a:ext>
                </a:extLst>
              </p:cNvPr>
              <p:cNvSpPr/>
              <p:nvPr/>
            </p:nvSpPr>
            <p:spPr>
              <a:xfrm>
                <a:off x="6844425" y="5218743"/>
                <a:ext cx="50835" cy="179787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12382" extrusionOk="0">
                    <a:moveTo>
                      <a:pt x="0" y="3453"/>
                    </a:moveTo>
                    <a:lnTo>
                      <a:pt x="3501" y="0"/>
                    </a:lnTo>
                    <a:lnTo>
                      <a:pt x="3501" y="9001"/>
                    </a:lnTo>
                    <a:lnTo>
                      <a:pt x="167" y="12382"/>
                    </a:lnTo>
                    <a:close/>
                  </a:path>
                </a:pathLst>
              </a:custGeom>
              <a:solidFill>
                <a:srgbClr val="BAB9B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A3CF66E-5BEA-61AF-11FF-42C2F0D23E85}"/>
                  </a:ext>
                </a:extLst>
              </p:cNvPr>
              <p:cNvSpPr txBox="1"/>
              <p:nvPr/>
            </p:nvSpPr>
            <p:spPr>
              <a:xfrm rot="5400000">
                <a:off x="5634938" y="5075063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023509-2083-B459-AA47-A28D6174AD67}"/>
                  </a:ext>
                </a:extLst>
              </p:cNvPr>
              <p:cNvSpPr txBox="1"/>
              <p:nvPr/>
            </p:nvSpPr>
            <p:spPr>
              <a:xfrm rot="5400000">
                <a:off x="6530458" y="5088058"/>
                <a:ext cx="295274" cy="256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C90419B-F07B-6D74-A7B5-3AF05CE84DC2}"/>
                  </a:ext>
                </a:extLst>
              </p:cNvPr>
              <p:cNvSpPr txBox="1"/>
              <p:nvPr/>
            </p:nvSpPr>
            <p:spPr>
              <a:xfrm rot="8093422">
                <a:off x="6065546" y="5220242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CF6DC16-BE3F-1B84-6963-22537D7087A6}"/>
                  </a:ext>
                </a:extLst>
              </p:cNvPr>
              <p:cNvSpPr txBox="1"/>
              <p:nvPr/>
            </p:nvSpPr>
            <p:spPr>
              <a:xfrm rot="8093422">
                <a:off x="6834649" y="5267996"/>
                <a:ext cx="295274" cy="25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67" b="1" dirty="0"/>
                  <a:t>…</a:t>
                </a:r>
                <a:endParaRPr lang="zh-CN" altLang="en-US" sz="1067" b="1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EEBCF2B0-85D7-1FEC-3F23-9142381D092B}"/>
                </a:ext>
              </a:extLst>
            </p:cNvPr>
            <p:cNvGrpSpPr/>
            <p:nvPr/>
          </p:nvGrpSpPr>
          <p:grpSpPr>
            <a:xfrm>
              <a:off x="6334285" y="3411919"/>
              <a:ext cx="679276" cy="678609"/>
              <a:chOff x="2799429" y="2573619"/>
              <a:chExt cx="383067" cy="413400"/>
            </a:xfrm>
          </p:grpSpPr>
          <p:sp>
            <p:nvSpPr>
              <p:cNvPr id="145" name="Google Shape;6323;p109">
                <a:extLst>
                  <a:ext uri="{FF2B5EF4-FFF2-40B4-BE49-F238E27FC236}">
                    <a16:creationId xmlns:a16="http://schemas.microsoft.com/office/drawing/2014/main" id="{2B8E9190-AF2B-92A0-703A-B94780A1F8B7}"/>
                  </a:ext>
                </a:extLst>
              </p:cNvPr>
              <p:cNvSpPr/>
              <p:nvPr/>
            </p:nvSpPr>
            <p:spPr>
              <a:xfrm>
                <a:off x="2801270" y="2573619"/>
                <a:ext cx="380400" cy="413400"/>
              </a:xfrm>
              <a:prstGeom prst="cube">
                <a:avLst>
                  <a:gd name="adj" fmla="val 25539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6" name="Google Shape;6324;p109">
                <a:extLst>
                  <a:ext uri="{FF2B5EF4-FFF2-40B4-BE49-F238E27FC236}">
                    <a16:creationId xmlns:a16="http://schemas.microsoft.com/office/drawing/2014/main" id="{91D8E7AA-D7C3-7432-3F5F-F3EFD554F6A1}"/>
                  </a:ext>
                </a:extLst>
              </p:cNvPr>
              <p:cNvSpPr/>
              <p:nvPr/>
            </p:nvSpPr>
            <p:spPr>
              <a:xfrm>
                <a:off x="2893797" y="2673213"/>
                <a:ext cx="93300" cy="313800"/>
              </a:xfrm>
              <a:prstGeom prst="rect">
                <a:avLst/>
              </a:prstGeom>
              <a:solidFill>
                <a:srgbClr val="F4CC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7" name="Google Shape;6325;p109">
                <a:extLst>
                  <a:ext uri="{FF2B5EF4-FFF2-40B4-BE49-F238E27FC236}">
                    <a16:creationId xmlns:a16="http://schemas.microsoft.com/office/drawing/2014/main" id="{05F1DD99-5393-6167-D568-FB6FE8DC0A8D}"/>
                  </a:ext>
                </a:extLst>
              </p:cNvPr>
              <p:cNvSpPr/>
              <p:nvPr/>
            </p:nvSpPr>
            <p:spPr>
              <a:xfrm>
                <a:off x="2987053" y="2673213"/>
                <a:ext cx="93300" cy="3138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148" name="Google Shape;6326;p109">
                <a:extLst>
                  <a:ext uri="{FF2B5EF4-FFF2-40B4-BE49-F238E27FC236}">
                    <a16:creationId xmlns:a16="http://schemas.microsoft.com/office/drawing/2014/main" id="{E27590FC-2CF1-3BB7-5996-A67376DBBE0A}"/>
                  </a:ext>
                </a:extLst>
              </p:cNvPr>
              <p:cNvSpPr/>
              <p:nvPr/>
            </p:nvSpPr>
            <p:spPr>
              <a:xfrm>
                <a:off x="2800540" y="2673213"/>
                <a:ext cx="93300" cy="313800"/>
              </a:xfrm>
              <a:prstGeom prst="rect">
                <a:avLst/>
              </a:prstGeom>
              <a:solidFill>
                <a:srgbClr val="D9EAD3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9" name="Google Shape;6327;p109">
                <a:extLst>
                  <a:ext uri="{FF2B5EF4-FFF2-40B4-BE49-F238E27FC236}">
                    <a16:creationId xmlns:a16="http://schemas.microsoft.com/office/drawing/2014/main" id="{DB8534C2-91C9-8307-DCB7-04B2E8031E5A}"/>
                  </a:ext>
                </a:extLst>
              </p:cNvPr>
              <p:cNvSpPr/>
              <p:nvPr/>
            </p:nvSpPr>
            <p:spPr>
              <a:xfrm>
                <a:off x="2802320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D9EAD3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0" name="Google Shape;6328;p109">
                <a:extLst>
                  <a:ext uri="{FF2B5EF4-FFF2-40B4-BE49-F238E27FC236}">
                    <a16:creationId xmlns:a16="http://schemas.microsoft.com/office/drawing/2014/main" id="{DADD4441-59A3-6405-AADD-95DFBF43B9DB}"/>
                  </a:ext>
                </a:extLst>
              </p:cNvPr>
              <p:cNvSpPr/>
              <p:nvPr/>
            </p:nvSpPr>
            <p:spPr>
              <a:xfrm>
                <a:off x="2896295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4CC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6329;p109">
                <a:extLst>
                  <a:ext uri="{FF2B5EF4-FFF2-40B4-BE49-F238E27FC236}">
                    <a16:creationId xmlns:a16="http://schemas.microsoft.com/office/drawing/2014/main" id="{34FD6005-F15D-C6EF-B58D-CF36AE9B6A51}"/>
                  </a:ext>
                </a:extLst>
              </p:cNvPr>
              <p:cNvSpPr/>
              <p:nvPr/>
            </p:nvSpPr>
            <p:spPr>
              <a:xfrm>
                <a:off x="2991316" y="2573619"/>
                <a:ext cx="190500" cy="95400"/>
              </a:xfrm>
              <a:prstGeom prst="parallelogram">
                <a:avLst>
                  <a:gd name="adj" fmla="val 99657"/>
                </a:avLst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152" name="Google Shape;6330;p109">
                <a:extLst>
                  <a:ext uri="{FF2B5EF4-FFF2-40B4-BE49-F238E27FC236}">
                    <a16:creationId xmlns:a16="http://schemas.microsoft.com/office/drawing/2014/main" id="{1CAA14EE-9E1F-E17F-B284-CCB19FFDC8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7213" y="2635005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6331;p109">
                <a:extLst>
                  <a:ext uri="{FF2B5EF4-FFF2-40B4-BE49-F238E27FC236}">
                    <a16:creationId xmlns:a16="http://schemas.microsoft.com/office/drawing/2014/main" id="{EBAC1231-DCA0-369C-17C2-6EB328B4E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9047" y="2601635"/>
                <a:ext cx="285900" cy="1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6332;p109">
                <a:extLst>
                  <a:ext uri="{FF2B5EF4-FFF2-40B4-BE49-F238E27FC236}">
                    <a16:creationId xmlns:a16="http://schemas.microsoft.com/office/drawing/2014/main" id="{DFBE9B56-5CE1-9E9E-78D4-F82A01BCB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771728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6333;p109">
                <a:extLst>
                  <a:ext uri="{FF2B5EF4-FFF2-40B4-BE49-F238E27FC236}">
                    <a16:creationId xmlns:a16="http://schemas.microsoft.com/office/drawing/2014/main" id="{A5579552-945B-A089-E455-CB2A53971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9429" y="2888946"/>
                <a:ext cx="282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6" name="Google Shape;6334;p109">
                <a:extLst>
                  <a:ext uri="{FF2B5EF4-FFF2-40B4-BE49-F238E27FC236}">
                    <a16:creationId xmlns:a16="http://schemas.microsoft.com/office/drawing/2014/main" id="{D5EA24BB-6AA4-1C9A-BBC9-D348158CD38A}"/>
                  </a:ext>
                </a:extLst>
              </p:cNvPr>
              <p:cNvSpPr/>
              <p:nvPr/>
            </p:nvSpPr>
            <p:spPr>
              <a:xfrm>
                <a:off x="3084916" y="2637575"/>
                <a:ext cx="34641" cy="347228"/>
              </a:xfrm>
              <a:custGeom>
                <a:avLst/>
                <a:gdLst/>
                <a:ahLst/>
                <a:cxnLst/>
                <a:rect l="l" t="t" r="r" b="b"/>
                <a:pathLst>
                  <a:path w="3181" h="31885" extrusionOk="0">
                    <a:moveTo>
                      <a:pt x="3181" y="0"/>
                    </a:moveTo>
                    <a:lnTo>
                      <a:pt x="3181" y="28703"/>
                    </a:lnTo>
                    <a:lnTo>
                      <a:pt x="0" y="31885"/>
                    </a:lnTo>
                    <a:lnTo>
                      <a:pt x="0" y="3158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Google Shape;6335;p109">
                <a:extLst>
                  <a:ext uri="{FF2B5EF4-FFF2-40B4-BE49-F238E27FC236}">
                    <a16:creationId xmlns:a16="http://schemas.microsoft.com/office/drawing/2014/main" id="{AF79B610-9153-AF28-3A64-DB1B269A1001}"/>
                  </a:ext>
                </a:extLst>
              </p:cNvPr>
              <p:cNvSpPr/>
              <p:nvPr/>
            </p:nvSpPr>
            <p:spPr>
              <a:xfrm>
                <a:off x="3121361" y="2603179"/>
                <a:ext cx="30536" cy="34671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31838" extrusionOk="0">
                    <a:moveTo>
                      <a:pt x="2804" y="0"/>
                    </a:moveTo>
                    <a:lnTo>
                      <a:pt x="2804" y="29033"/>
                    </a:lnTo>
                    <a:lnTo>
                      <a:pt x="0" y="31838"/>
                    </a:lnTo>
                    <a:lnTo>
                      <a:pt x="0" y="2969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Google Shape;6336;p109">
                <a:extLst>
                  <a:ext uri="{FF2B5EF4-FFF2-40B4-BE49-F238E27FC236}">
                    <a16:creationId xmlns:a16="http://schemas.microsoft.com/office/drawing/2014/main" id="{6A8F5406-421D-57F1-55CC-A1E8F47F922C}"/>
                  </a:ext>
                </a:extLst>
              </p:cNvPr>
              <p:cNvSpPr/>
              <p:nvPr/>
            </p:nvSpPr>
            <p:spPr>
              <a:xfrm>
                <a:off x="3151389" y="2576484"/>
                <a:ext cx="29773" cy="340813"/>
              </a:xfrm>
              <a:custGeom>
                <a:avLst/>
                <a:gdLst/>
                <a:ahLst/>
                <a:cxnLst/>
                <a:rect l="l" t="t" r="r" b="b"/>
                <a:pathLst>
                  <a:path w="2734" h="31296" extrusionOk="0">
                    <a:moveTo>
                      <a:pt x="0" y="2545"/>
                    </a:moveTo>
                    <a:lnTo>
                      <a:pt x="2734" y="0"/>
                    </a:lnTo>
                    <a:lnTo>
                      <a:pt x="2734" y="28845"/>
                    </a:lnTo>
                    <a:lnTo>
                      <a:pt x="283" y="31296"/>
                    </a:lnTo>
                    <a:close/>
                  </a:path>
                </a:pathLst>
              </a:cu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9" name="Google Shape;6337;p109">
                <a:extLst>
                  <a:ext uri="{FF2B5EF4-FFF2-40B4-BE49-F238E27FC236}">
                    <a16:creationId xmlns:a16="http://schemas.microsoft.com/office/drawing/2014/main" id="{4030E51B-3EBF-6D59-B3E9-D2FCF8AE838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671267"/>
                <a:ext cx="99900" cy="10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6338;p109">
                <a:extLst>
                  <a:ext uri="{FF2B5EF4-FFF2-40B4-BE49-F238E27FC236}">
                    <a16:creationId xmlns:a16="http://schemas.microsoft.com/office/drawing/2014/main" id="{9AD37E7D-1657-7D0D-AB55-A66C261AE7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082596" y="2785234"/>
                <a:ext cx="99900" cy="10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07E93C46-16F2-6D23-0726-8D79D18C7D29}"/>
                </a:ext>
              </a:extLst>
            </p:cNvPr>
            <p:cNvCxnSpPr>
              <a:cxnSpLocks/>
            </p:cNvCxnSpPr>
            <p:nvPr/>
          </p:nvCxnSpPr>
          <p:spPr>
            <a:xfrm>
              <a:off x="5467888" y="5126253"/>
              <a:ext cx="1218662" cy="11532"/>
            </a:xfrm>
            <a:prstGeom prst="line">
              <a:avLst/>
            </a:prstGeom>
            <a:ln w="19050">
              <a:solidFill>
                <a:srgbClr val="3DB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0BC38012-22E6-B79C-D047-4E9DC5FCC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9701" y="4233961"/>
              <a:ext cx="0" cy="903824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0CCFC283-0FE2-B348-D307-2F9CD95E0FD0}"/>
                </a:ext>
              </a:extLst>
            </p:cNvPr>
            <p:cNvCxnSpPr>
              <a:cxnSpLocks/>
            </p:cNvCxnSpPr>
            <p:nvPr/>
          </p:nvCxnSpPr>
          <p:spPr>
            <a:xfrm>
              <a:off x="6669790" y="2356549"/>
              <a:ext cx="4570" cy="982061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CAE82219-6F16-CDF8-27F6-75C3833D5351}"/>
                </a:ext>
              </a:extLst>
            </p:cNvPr>
            <p:cNvGrpSpPr/>
            <p:nvPr/>
          </p:nvGrpSpPr>
          <p:grpSpPr>
            <a:xfrm>
              <a:off x="4195431" y="2888622"/>
              <a:ext cx="2019230" cy="2401095"/>
              <a:chOff x="4195431" y="2888622"/>
              <a:chExt cx="2019230" cy="2401095"/>
            </a:xfrm>
          </p:grpSpPr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816EC56-0268-3A14-96F4-65B20A655A1C}"/>
                  </a:ext>
                </a:extLst>
              </p:cNvPr>
              <p:cNvSpPr/>
              <p:nvPr/>
            </p:nvSpPr>
            <p:spPr>
              <a:xfrm rot="16200000">
                <a:off x="4931719" y="2814215"/>
                <a:ext cx="549953" cy="758019"/>
              </a:xfrm>
              <a:prstGeom prst="rect">
                <a:avLst/>
              </a:prstGeom>
              <a:noFill/>
              <a:ln w="12700">
                <a:solidFill>
                  <a:srgbClr val="7C8788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8F0A79D6-DDA2-BFDB-3357-A0F833C95689}"/>
                  </a:ext>
                </a:extLst>
              </p:cNvPr>
              <p:cNvSpPr/>
              <p:nvPr/>
            </p:nvSpPr>
            <p:spPr>
              <a:xfrm rot="16200000">
                <a:off x="4772168" y="3649796"/>
                <a:ext cx="314732" cy="15694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7D4EE2C1-608D-3FA2-6B44-0087BC093611}"/>
                  </a:ext>
                </a:extLst>
              </p:cNvPr>
              <p:cNvSpPr/>
              <p:nvPr/>
            </p:nvSpPr>
            <p:spPr>
              <a:xfrm rot="16200000">
                <a:off x="4757141" y="3211209"/>
                <a:ext cx="314732" cy="6010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3D02BE3F-922C-6CC1-9D5C-5B659445C106}"/>
                  </a:ext>
                </a:extLst>
              </p:cNvPr>
              <p:cNvSpPr/>
              <p:nvPr/>
            </p:nvSpPr>
            <p:spPr>
              <a:xfrm rot="16200000">
                <a:off x="4843239" y="3118459"/>
                <a:ext cx="132519" cy="56768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7181AE5-6247-2AF9-B96C-45BABD3248E0}"/>
                  </a:ext>
                </a:extLst>
              </p:cNvPr>
              <p:cNvSpPr/>
              <p:nvPr/>
            </p:nvSpPr>
            <p:spPr>
              <a:xfrm rot="16200000">
                <a:off x="5029741" y="3212037"/>
                <a:ext cx="216999" cy="6010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88BE5643-E573-BE51-1200-A3BE7B06C3F4}"/>
                  </a:ext>
                </a:extLst>
              </p:cNvPr>
              <p:cNvSpPr/>
              <p:nvPr/>
            </p:nvSpPr>
            <p:spPr>
              <a:xfrm rot="16200000">
                <a:off x="5281871" y="3213720"/>
                <a:ext cx="220312" cy="53429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3C2DEBBF-7A16-A876-FC3A-DE88033C35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30846" y="3619729"/>
                <a:ext cx="0" cy="220393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60CC3445-66AB-806B-E0CC-EB7A3237ED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878184" y="3519552"/>
                <a:ext cx="102702" cy="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0771C30B-CC3F-D4DA-AF1F-4A6A64B766B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5333149" y="3523687"/>
                <a:ext cx="99389" cy="167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B2B0D192-E9DD-679D-6D73-D991A2467C7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47661" y="3466387"/>
                <a:ext cx="0" cy="544305"/>
              </a:xfrm>
              <a:prstGeom prst="line">
                <a:avLst/>
              </a:prstGeom>
              <a:ln w="19050">
                <a:solidFill>
                  <a:srgbClr val="3DBE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F681B4AD-623C-5123-D0D6-3C1CF81F56F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64894" y="3614330"/>
                <a:ext cx="0" cy="243768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56AE5F4C-0CA0-DEF8-EF69-637BB3ECBE7A}"/>
                  </a:ext>
                </a:extLst>
              </p:cNvPr>
              <p:cNvSpPr txBox="1"/>
              <p:nvPr/>
            </p:nvSpPr>
            <p:spPr>
              <a:xfrm>
                <a:off x="5455161" y="3534645"/>
                <a:ext cx="759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pPr algn="ctr"/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output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8ADB19C-C335-8F3C-581E-7C0C4D76F7F3}"/>
                  </a:ext>
                </a:extLst>
              </p:cNvPr>
              <p:cNvSpPr/>
              <p:nvPr/>
            </p:nvSpPr>
            <p:spPr>
              <a:xfrm rot="16200000">
                <a:off x="4321707" y="3649795"/>
                <a:ext cx="400869" cy="15694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FAD5432D-DD54-D5DB-6525-9B7EFEB4D345}"/>
                  </a:ext>
                </a:extLst>
              </p:cNvPr>
              <p:cNvSpPr/>
              <p:nvPr/>
            </p:nvSpPr>
            <p:spPr>
              <a:xfrm rot="16200000">
                <a:off x="4426123" y="3555370"/>
                <a:ext cx="192152" cy="143707"/>
              </a:xfrm>
              <a:prstGeom prst="rect">
                <a:avLst/>
              </a:prstGeom>
              <a:solidFill>
                <a:srgbClr val="F4CCCC"/>
              </a:solidFill>
              <a:ln>
                <a:solidFill>
                  <a:srgbClr val="CCDA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D6BD30F6-8564-8429-89F0-5661096E310B}"/>
                  </a:ext>
                </a:extLst>
              </p:cNvPr>
              <p:cNvCxnSpPr>
                <a:cxnSpLocks/>
                <a:stCxn id="187" idx="2"/>
                <a:endCxn id="189" idx="0"/>
              </p:cNvCxnSpPr>
              <p:nvPr/>
            </p:nvCxnSpPr>
            <p:spPr>
              <a:xfrm rot="16200000" flipH="1">
                <a:off x="5025959" y="3159864"/>
                <a:ext cx="828" cy="163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52A392B4-24F0-8713-0682-C1C9D532B7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57724" y="3146863"/>
                <a:ext cx="0" cy="178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331DDB79-8B75-04B2-9E94-6285EF20B820}"/>
                  </a:ext>
                </a:extLst>
              </p:cNvPr>
              <p:cNvSpPr txBox="1"/>
              <p:nvPr/>
            </p:nvSpPr>
            <p:spPr>
              <a:xfrm>
                <a:off x="4749452" y="2888622"/>
                <a:ext cx="88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  <a:r>
                  <a:rPr lang="zh-CN" altLang="en-US" sz="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mechanism</a:t>
                </a:r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378768E8-F14C-B799-8561-02D3F4127C40}"/>
                  </a:ext>
                </a:extLst>
              </p:cNvPr>
              <p:cNvSpPr txBox="1"/>
              <p:nvPr/>
            </p:nvSpPr>
            <p:spPr>
              <a:xfrm>
                <a:off x="4861666" y="3491486"/>
                <a:ext cx="591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Pool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438FBA72-AAEE-947C-20B6-E68A109BB6C4}"/>
                  </a:ext>
                </a:extLst>
              </p:cNvPr>
              <p:cNvSpPr txBox="1"/>
              <p:nvPr/>
            </p:nvSpPr>
            <p:spPr>
              <a:xfrm>
                <a:off x="4195431" y="3287906"/>
                <a:ext cx="616210" cy="20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Conv1_3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9C3E995-3827-CECE-A33E-DF097A9D7EBE}"/>
                  </a:ext>
                </a:extLst>
              </p:cNvPr>
              <p:cNvSpPr/>
              <p:nvPr/>
            </p:nvSpPr>
            <p:spPr>
              <a:xfrm rot="16200000">
                <a:off x="5226312" y="3654268"/>
                <a:ext cx="314732" cy="15694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9" name="直接箭头连接符 208">
                <a:extLst>
                  <a:ext uri="{FF2B5EF4-FFF2-40B4-BE49-F238E27FC236}">
                    <a16:creationId xmlns:a16="http://schemas.microsoft.com/office/drawing/2014/main" id="{D2AC9EA9-4C7D-59C5-FD02-7C9FBBCF474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65338" y="3604073"/>
                <a:ext cx="0" cy="264282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A67D33-0D51-9F12-0D92-95552CDB0B6A}"/>
                  </a:ext>
                </a:extLst>
              </p:cNvPr>
              <p:cNvSpPr txBox="1"/>
              <p:nvPr/>
            </p:nvSpPr>
            <p:spPr>
              <a:xfrm>
                <a:off x="5455161" y="4920385"/>
                <a:ext cx="759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pPr algn="ctr"/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output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111DC4C8-13FD-A600-2840-7B0022AC844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62477" y="2236246"/>
              <a:ext cx="0" cy="264282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41FF8068-DF8A-ECD7-7C65-97DE95C4A57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28686" y="2242928"/>
              <a:ext cx="0" cy="222619"/>
            </a:xfrm>
            <a:prstGeom prst="straightConnector1">
              <a:avLst/>
            </a:prstGeom>
            <a:ln w="19050">
              <a:solidFill>
                <a:srgbClr val="3DBE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800EA106-0D37-4A0C-BCD2-B9F72FD7FEC3}"/>
                </a:ext>
              </a:extLst>
            </p:cNvPr>
            <p:cNvGrpSpPr/>
            <p:nvPr/>
          </p:nvGrpSpPr>
          <p:grpSpPr>
            <a:xfrm>
              <a:off x="4195431" y="4274497"/>
              <a:ext cx="1437541" cy="1040081"/>
              <a:chOff x="4195431" y="2888622"/>
              <a:chExt cx="1437541" cy="1040081"/>
            </a:xfrm>
          </p:grpSpPr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5348389-4656-BBF8-FD37-712E48C6C8D1}"/>
                  </a:ext>
                </a:extLst>
              </p:cNvPr>
              <p:cNvSpPr/>
              <p:nvPr/>
            </p:nvSpPr>
            <p:spPr>
              <a:xfrm rot="16200000">
                <a:off x="4931719" y="2814215"/>
                <a:ext cx="549953" cy="758019"/>
              </a:xfrm>
              <a:prstGeom prst="rect">
                <a:avLst/>
              </a:prstGeom>
              <a:noFill/>
              <a:ln w="12700">
                <a:solidFill>
                  <a:srgbClr val="7C8788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D2BB543A-8FCD-D2E8-751D-587ED5B8A56D}"/>
                  </a:ext>
                </a:extLst>
              </p:cNvPr>
              <p:cNvSpPr/>
              <p:nvPr/>
            </p:nvSpPr>
            <p:spPr>
              <a:xfrm rot="16200000">
                <a:off x="4772168" y="3649796"/>
                <a:ext cx="314732" cy="15694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14275230-A1A7-CDD5-0A2B-550E5DB00C58}"/>
                  </a:ext>
                </a:extLst>
              </p:cNvPr>
              <p:cNvSpPr/>
              <p:nvPr/>
            </p:nvSpPr>
            <p:spPr>
              <a:xfrm rot="16200000">
                <a:off x="4757141" y="3211209"/>
                <a:ext cx="314732" cy="6010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F8329B81-998F-7848-6BE3-ECFC9B46793C}"/>
                  </a:ext>
                </a:extLst>
              </p:cNvPr>
              <p:cNvSpPr/>
              <p:nvPr/>
            </p:nvSpPr>
            <p:spPr>
              <a:xfrm rot="16200000">
                <a:off x="4843239" y="3118459"/>
                <a:ext cx="132519" cy="56768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638FE98D-4276-90D2-253C-AEEA39B2BE19}"/>
                  </a:ext>
                </a:extLst>
              </p:cNvPr>
              <p:cNvSpPr/>
              <p:nvPr/>
            </p:nvSpPr>
            <p:spPr>
              <a:xfrm rot="16200000">
                <a:off x="5029741" y="3212037"/>
                <a:ext cx="216999" cy="6010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3F2FCE38-1BD2-3E46-2AB9-121BC3F1A346}"/>
                  </a:ext>
                </a:extLst>
              </p:cNvPr>
              <p:cNvSpPr/>
              <p:nvPr/>
            </p:nvSpPr>
            <p:spPr>
              <a:xfrm rot="16200000">
                <a:off x="5281871" y="3213720"/>
                <a:ext cx="220312" cy="53429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F52076D8-DF6A-D975-5300-0ED8368A92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30846" y="3619729"/>
                <a:ext cx="0" cy="220393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C9621A99-71BA-E7E2-B0FC-BF5DDB392E9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878184" y="3519552"/>
                <a:ext cx="102702" cy="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>
                <a:extLst>
                  <a:ext uri="{FF2B5EF4-FFF2-40B4-BE49-F238E27FC236}">
                    <a16:creationId xmlns:a16="http://schemas.microsoft.com/office/drawing/2014/main" id="{8A6CBC57-8084-65E8-5A4E-66AF9E1958B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5333149" y="3523687"/>
                <a:ext cx="99389" cy="167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56017C51-F8DD-C676-1B19-8D4E59CFA4C2}"/>
                  </a:ext>
                </a:extLst>
              </p:cNvPr>
              <p:cNvSpPr/>
              <p:nvPr/>
            </p:nvSpPr>
            <p:spPr>
              <a:xfrm rot="16200000">
                <a:off x="4321707" y="3649795"/>
                <a:ext cx="400869" cy="15694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9210E059-C35C-60F4-785B-666C9EEDEC4F}"/>
                  </a:ext>
                </a:extLst>
              </p:cNvPr>
              <p:cNvSpPr/>
              <p:nvPr/>
            </p:nvSpPr>
            <p:spPr>
              <a:xfrm rot="16200000">
                <a:off x="4426123" y="3555370"/>
                <a:ext cx="192152" cy="143707"/>
              </a:xfrm>
              <a:prstGeom prst="rect">
                <a:avLst/>
              </a:prstGeom>
              <a:solidFill>
                <a:srgbClr val="D9EAD3"/>
              </a:solidFill>
              <a:ln>
                <a:solidFill>
                  <a:srgbClr val="CCDA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0" name="直接箭头连接符 289">
                <a:extLst>
                  <a:ext uri="{FF2B5EF4-FFF2-40B4-BE49-F238E27FC236}">
                    <a16:creationId xmlns:a16="http://schemas.microsoft.com/office/drawing/2014/main" id="{97F1A0F7-6E7B-8CF7-63DA-E462B1254522}"/>
                  </a:ext>
                </a:extLst>
              </p:cNvPr>
              <p:cNvCxnSpPr>
                <a:cxnSpLocks/>
                <a:stCxn id="278" idx="2"/>
                <a:endCxn id="280" idx="0"/>
              </p:cNvCxnSpPr>
              <p:nvPr/>
            </p:nvCxnSpPr>
            <p:spPr>
              <a:xfrm rot="16200000" flipH="1">
                <a:off x="5025959" y="3159864"/>
                <a:ext cx="828" cy="163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接箭头连接符 290">
                <a:extLst>
                  <a:ext uri="{FF2B5EF4-FFF2-40B4-BE49-F238E27FC236}">
                    <a16:creationId xmlns:a16="http://schemas.microsoft.com/office/drawing/2014/main" id="{7C94B8F2-6265-C165-C1E4-314E91C37E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57724" y="3146863"/>
                <a:ext cx="0" cy="178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4AFD8C08-3504-5380-A6DD-03FC74A3A8D9}"/>
                  </a:ext>
                </a:extLst>
              </p:cNvPr>
              <p:cNvSpPr txBox="1"/>
              <p:nvPr/>
            </p:nvSpPr>
            <p:spPr>
              <a:xfrm>
                <a:off x="4749452" y="2888622"/>
                <a:ext cx="88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  <a:r>
                  <a:rPr lang="zh-CN" altLang="en-US" sz="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mechanism</a:t>
                </a:r>
              </a:p>
            </p:txBody>
          </p:sp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2956F194-8002-45DA-FBAC-03849625FC11}"/>
                  </a:ext>
                </a:extLst>
              </p:cNvPr>
              <p:cNvSpPr txBox="1"/>
              <p:nvPr/>
            </p:nvSpPr>
            <p:spPr>
              <a:xfrm>
                <a:off x="4861666" y="3491486"/>
                <a:ext cx="591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Pool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1796754D-7FD0-E672-13B6-390FA83375DE}"/>
                  </a:ext>
                </a:extLst>
              </p:cNvPr>
              <p:cNvSpPr txBox="1"/>
              <p:nvPr/>
            </p:nvSpPr>
            <p:spPr>
              <a:xfrm>
                <a:off x="4195431" y="3287906"/>
                <a:ext cx="616210" cy="20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Conv1_3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BB581162-2A1D-F3EB-E7C0-D5D3EF3C5CAC}"/>
                  </a:ext>
                </a:extLst>
              </p:cNvPr>
              <p:cNvSpPr/>
              <p:nvPr/>
            </p:nvSpPr>
            <p:spPr>
              <a:xfrm rot="16200000">
                <a:off x="5226312" y="3654268"/>
                <a:ext cx="314732" cy="15694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6" name="直接箭头连接符 295">
                <a:extLst>
                  <a:ext uri="{FF2B5EF4-FFF2-40B4-BE49-F238E27FC236}">
                    <a16:creationId xmlns:a16="http://schemas.microsoft.com/office/drawing/2014/main" id="{3C3B4603-8450-D535-E923-70F21A782A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65338" y="3604073"/>
                <a:ext cx="0" cy="264282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D0910B02-9519-A586-B29C-2175C346AAAA}"/>
                </a:ext>
              </a:extLst>
            </p:cNvPr>
            <p:cNvGrpSpPr/>
            <p:nvPr/>
          </p:nvGrpSpPr>
          <p:grpSpPr>
            <a:xfrm>
              <a:off x="4195431" y="1514722"/>
              <a:ext cx="2478929" cy="1040081"/>
              <a:chOff x="4195431" y="2888622"/>
              <a:chExt cx="2478929" cy="1040081"/>
            </a:xfrm>
          </p:grpSpPr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8E65DA42-A31E-AA40-939A-8C24082DDFAD}"/>
                  </a:ext>
                </a:extLst>
              </p:cNvPr>
              <p:cNvSpPr/>
              <p:nvPr/>
            </p:nvSpPr>
            <p:spPr>
              <a:xfrm rot="16200000">
                <a:off x="4931719" y="2814215"/>
                <a:ext cx="549953" cy="758019"/>
              </a:xfrm>
              <a:prstGeom prst="rect">
                <a:avLst/>
              </a:prstGeom>
              <a:noFill/>
              <a:ln w="12700">
                <a:solidFill>
                  <a:srgbClr val="7C8788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40CC60EC-CBEE-8B81-BDD7-4E1976509C4F}"/>
                  </a:ext>
                </a:extLst>
              </p:cNvPr>
              <p:cNvSpPr/>
              <p:nvPr/>
            </p:nvSpPr>
            <p:spPr>
              <a:xfrm rot="16200000">
                <a:off x="4772168" y="3649796"/>
                <a:ext cx="314732" cy="15694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3F1B7027-4BB0-0381-7436-8BC62D6370AD}"/>
                  </a:ext>
                </a:extLst>
              </p:cNvPr>
              <p:cNvSpPr/>
              <p:nvPr/>
            </p:nvSpPr>
            <p:spPr>
              <a:xfrm rot="16200000">
                <a:off x="4757141" y="3211209"/>
                <a:ext cx="314732" cy="6010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61E39CBD-2E61-6140-408D-96D9AB619AA5}"/>
                  </a:ext>
                </a:extLst>
              </p:cNvPr>
              <p:cNvSpPr/>
              <p:nvPr/>
            </p:nvSpPr>
            <p:spPr>
              <a:xfrm rot="16200000">
                <a:off x="4843239" y="3118459"/>
                <a:ext cx="132519" cy="56768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AD85FCB1-521C-382B-22BD-915677314FD8}"/>
                  </a:ext>
                </a:extLst>
              </p:cNvPr>
              <p:cNvSpPr/>
              <p:nvPr/>
            </p:nvSpPr>
            <p:spPr>
              <a:xfrm rot="16200000">
                <a:off x="5029741" y="3212037"/>
                <a:ext cx="216999" cy="6010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47952298-6A48-7A3B-C530-1D5C969D3FF0}"/>
                  </a:ext>
                </a:extLst>
              </p:cNvPr>
              <p:cNvSpPr/>
              <p:nvPr/>
            </p:nvSpPr>
            <p:spPr>
              <a:xfrm rot="16200000">
                <a:off x="5281871" y="3213720"/>
                <a:ext cx="220312" cy="53429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4" name="直接箭头连接符 303">
                <a:extLst>
                  <a:ext uri="{FF2B5EF4-FFF2-40B4-BE49-F238E27FC236}">
                    <a16:creationId xmlns:a16="http://schemas.microsoft.com/office/drawing/2014/main" id="{596FEAB2-76DB-71A0-3347-CB5881354DA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730846" y="3619729"/>
                <a:ext cx="0" cy="220393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直接箭头连接符 304">
                <a:extLst>
                  <a:ext uri="{FF2B5EF4-FFF2-40B4-BE49-F238E27FC236}">
                    <a16:creationId xmlns:a16="http://schemas.microsoft.com/office/drawing/2014/main" id="{D81EB4D1-5D7C-7291-30D9-4EB3FA9D61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878184" y="3519552"/>
                <a:ext cx="102702" cy="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箭头连接符 305">
                <a:extLst>
                  <a:ext uri="{FF2B5EF4-FFF2-40B4-BE49-F238E27FC236}">
                    <a16:creationId xmlns:a16="http://schemas.microsoft.com/office/drawing/2014/main" id="{BCD8256F-A5F9-9955-E748-C2192BEC9A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5333149" y="3523687"/>
                <a:ext cx="99389" cy="1670"/>
              </a:xfrm>
              <a:prstGeom prst="straightConnector1">
                <a:avLst/>
              </a:prstGeom>
              <a:ln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>
                <a:extLst>
                  <a:ext uri="{FF2B5EF4-FFF2-40B4-BE49-F238E27FC236}">
                    <a16:creationId xmlns:a16="http://schemas.microsoft.com/office/drawing/2014/main" id="{95A803D2-3050-EDAB-2776-649EBD1A5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508" y="3738540"/>
                <a:ext cx="1198852" cy="0"/>
              </a:xfrm>
              <a:prstGeom prst="line">
                <a:avLst/>
              </a:prstGeom>
              <a:ln w="19050">
                <a:solidFill>
                  <a:srgbClr val="3DBE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819226F7-ECC4-B009-373D-2DBDDFA631AD}"/>
                  </a:ext>
                </a:extLst>
              </p:cNvPr>
              <p:cNvSpPr txBox="1"/>
              <p:nvPr/>
            </p:nvSpPr>
            <p:spPr>
              <a:xfrm>
                <a:off x="5407241" y="3541073"/>
                <a:ext cx="759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</a:p>
              <a:p>
                <a:pPr algn="ctr"/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output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AEE7A6C3-8827-6CAA-618D-1C6773D3D31D}"/>
                  </a:ext>
                </a:extLst>
              </p:cNvPr>
              <p:cNvSpPr/>
              <p:nvPr/>
            </p:nvSpPr>
            <p:spPr>
              <a:xfrm rot="16200000">
                <a:off x="4321707" y="3649795"/>
                <a:ext cx="400869" cy="15694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2BC2668B-79CB-395F-1B44-BD4A357375ED}"/>
                  </a:ext>
                </a:extLst>
              </p:cNvPr>
              <p:cNvSpPr/>
              <p:nvPr/>
            </p:nvSpPr>
            <p:spPr>
              <a:xfrm rot="16200000">
                <a:off x="4426123" y="3555370"/>
                <a:ext cx="192152" cy="143707"/>
              </a:xfrm>
              <a:prstGeom prst="rect">
                <a:avLst/>
              </a:prstGeom>
              <a:solidFill>
                <a:srgbClr val="FFF2CC"/>
              </a:solidFill>
              <a:ln>
                <a:solidFill>
                  <a:srgbClr val="CCDA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2" name="直接箭头连接符 311">
                <a:extLst>
                  <a:ext uri="{FF2B5EF4-FFF2-40B4-BE49-F238E27FC236}">
                    <a16:creationId xmlns:a16="http://schemas.microsoft.com/office/drawing/2014/main" id="{F53947B1-FAD3-0BE1-1A78-60C4AD334C9D}"/>
                  </a:ext>
                </a:extLst>
              </p:cNvPr>
              <p:cNvCxnSpPr>
                <a:cxnSpLocks/>
                <a:stCxn id="300" idx="2"/>
                <a:endCxn id="302" idx="0"/>
              </p:cNvCxnSpPr>
              <p:nvPr/>
            </p:nvCxnSpPr>
            <p:spPr>
              <a:xfrm rot="16200000" flipH="1">
                <a:off x="5025959" y="3159864"/>
                <a:ext cx="828" cy="163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BA58D306-2ED7-02D8-C691-5CBDF188A96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57724" y="3146863"/>
                <a:ext cx="0" cy="1788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9FFA11BF-E207-28E2-13F1-C85CEF0DB2A3}"/>
                  </a:ext>
                </a:extLst>
              </p:cNvPr>
              <p:cNvSpPr txBox="1"/>
              <p:nvPr/>
            </p:nvSpPr>
            <p:spPr>
              <a:xfrm>
                <a:off x="4749452" y="2888622"/>
                <a:ext cx="88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Attention</a:t>
                </a:r>
                <a:r>
                  <a:rPr lang="zh-CN" altLang="en-US" sz="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mechanism</a:t>
                </a:r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B03CDFD5-EA02-C398-C096-DBA4219F4961}"/>
                  </a:ext>
                </a:extLst>
              </p:cNvPr>
              <p:cNvSpPr txBox="1"/>
              <p:nvPr/>
            </p:nvSpPr>
            <p:spPr>
              <a:xfrm>
                <a:off x="4861666" y="3491486"/>
                <a:ext cx="59163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Pool</a:t>
                </a:r>
                <a:endParaRPr lang="zh-CN" altLang="en-US" sz="1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0AE72999-2DC0-1253-BD01-C285D625E3D3}"/>
                  </a:ext>
                </a:extLst>
              </p:cNvPr>
              <p:cNvSpPr txBox="1"/>
              <p:nvPr/>
            </p:nvSpPr>
            <p:spPr>
              <a:xfrm>
                <a:off x="4195431" y="3287906"/>
                <a:ext cx="616210" cy="20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Conv1_3</a:t>
                </a:r>
                <a:endParaRPr lang="zh-CN" altLang="en-US" sz="9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8BDCD4FC-A22B-5078-4574-38EBA1850732}"/>
                  </a:ext>
                </a:extLst>
              </p:cNvPr>
              <p:cNvSpPr/>
              <p:nvPr/>
            </p:nvSpPr>
            <p:spPr>
              <a:xfrm rot="16200000">
                <a:off x="5226312" y="3654268"/>
                <a:ext cx="314732" cy="156947"/>
              </a:xfrm>
              <a:prstGeom prst="rect">
                <a:avLst/>
              </a:prstGeom>
              <a:noFill/>
              <a:ln>
                <a:solidFill>
                  <a:srgbClr val="98B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CCB84FCD-650D-ADAD-76B6-CD6D2D806A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65338" y="3604073"/>
                <a:ext cx="0" cy="264282"/>
              </a:xfrm>
              <a:prstGeom prst="straightConnector1">
                <a:avLst/>
              </a:prstGeom>
              <a:ln w="19050">
                <a:solidFill>
                  <a:srgbClr val="3DBE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415C6D09-EA32-8035-0DFD-A5CB4331480C}"/>
                </a:ext>
              </a:extLst>
            </p:cNvPr>
            <p:cNvGrpSpPr/>
            <p:nvPr/>
          </p:nvGrpSpPr>
          <p:grpSpPr>
            <a:xfrm>
              <a:off x="894870" y="2642131"/>
              <a:ext cx="3051244" cy="1749548"/>
              <a:chOff x="2603385" y="160868"/>
              <a:chExt cx="4160796" cy="2385752"/>
            </a:xfrm>
          </p:grpSpPr>
          <p:pic>
            <p:nvPicPr>
              <p:cNvPr id="328" name="图形 327">
                <a:extLst>
                  <a:ext uri="{FF2B5EF4-FFF2-40B4-BE49-F238E27FC236}">
                    <a16:creationId xmlns:a16="http://schemas.microsoft.com/office/drawing/2014/main" id="{2AF94E25-8380-D74F-2A4A-7E519D8C7B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6777" t="14622" r="10126" b="5967"/>
              <a:stretch/>
            </p:blipFill>
            <p:spPr>
              <a:xfrm>
                <a:off x="2603385" y="160868"/>
                <a:ext cx="4160796" cy="2385752"/>
              </a:xfrm>
              <a:prstGeom prst="rect">
                <a:avLst/>
              </a:prstGeom>
            </p:spPr>
          </p:pic>
          <p:cxnSp>
            <p:nvCxnSpPr>
              <p:cNvPr id="329" name="直接连接符 328">
                <a:extLst>
                  <a:ext uri="{FF2B5EF4-FFF2-40B4-BE49-F238E27FC236}">
                    <a16:creationId xmlns:a16="http://schemas.microsoft.com/office/drawing/2014/main" id="{DA17C574-D665-4DB9-F3FF-3E8F604A4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0949" y="160868"/>
                <a:ext cx="0" cy="222860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直接连接符 329">
                <a:extLst>
                  <a:ext uri="{FF2B5EF4-FFF2-40B4-BE49-F238E27FC236}">
                    <a16:creationId xmlns:a16="http://schemas.microsoft.com/office/drawing/2014/main" id="{DB296A56-B880-6AF1-4A34-88300C100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4534" y="160868"/>
                <a:ext cx="0" cy="222251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5" name="连接符: 曲线 334">
              <a:extLst>
                <a:ext uri="{FF2B5EF4-FFF2-40B4-BE49-F238E27FC236}">
                  <a16:creationId xmlns:a16="http://schemas.microsoft.com/office/drawing/2014/main" id="{E438A129-2FA7-489E-02BF-D07CA5CA52CD}"/>
                </a:ext>
              </a:extLst>
            </p:cNvPr>
            <p:cNvCxnSpPr>
              <a:cxnSpLocks/>
              <a:endCxn id="310" idx="0"/>
            </p:cNvCxnSpPr>
            <p:nvPr/>
          </p:nvCxnSpPr>
          <p:spPr>
            <a:xfrm flipV="1">
              <a:off x="3185746" y="2354368"/>
              <a:ext cx="1257922" cy="817633"/>
            </a:xfrm>
            <a:prstGeom prst="curvedConnector3">
              <a:avLst/>
            </a:prstGeom>
            <a:ln w="19050">
              <a:solidFill>
                <a:srgbClr val="3DBEFF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连接符: 曲线 343">
              <a:extLst>
                <a:ext uri="{FF2B5EF4-FFF2-40B4-BE49-F238E27FC236}">
                  <a16:creationId xmlns:a16="http://schemas.microsoft.com/office/drawing/2014/main" id="{57F01A4C-F706-33F0-560A-751AB280B461}"/>
                </a:ext>
              </a:extLst>
            </p:cNvPr>
            <p:cNvCxnSpPr>
              <a:endCxn id="131" idx="1"/>
            </p:cNvCxnSpPr>
            <p:nvPr/>
          </p:nvCxnSpPr>
          <p:spPr>
            <a:xfrm flipV="1">
              <a:off x="7091680" y="3221167"/>
              <a:ext cx="727250" cy="295738"/>
            </a:xfrm>
            <a:prstGeom prst="curvedConnector3">
              <a:avLst/>
            </a:prstGeom>
            <a:ln w="19050">
              <a:solidFill>
                <a:srgbClr val="3DBEFF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连接符: 曲线 345">
              <a:extLst>
                <a:ext uri="{FF2B5EF4-FFF2-40B4-BE49-F238E27FC236}">
                  <a16:creationId xmlns:a16="http://schemas.microsoft.com/office/drawing/2014/main" id="{ECECDBEC-5C69-B58B-4A4C-9DA3C4D6D6CD}"/>
                </a:ext>
              </a:extLst>
            </p:cNvPr>
            <p:cNvCxnSpPr>
              <a:endCxn id="288" idx="0"/>
            </p:cNvCxnSpPr>
            <p:nvPr/>
          </p:nvCxnSpPr>
          <p:spPr>
            <a:xfrm>
              <a:off x="1808480" y="4123460"/>
              <a:ext cx="2635188" cy="990683"/>
            </a:xfrm>
            <a:prstGeom prst="curvedConnector3">
              <a:avLst/>
            </a:prstGeom>
            <a:ln w="19050">
              <a:solidFill>
                <a:srgbClr val="3DBEFF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连接符: 曲线 353">
              <a:extLst>
                <a:ext uri="{FF2B5EF4-FFF2-40B4-BE49-F238E27FC236}">
                  <a16:creationId xmlns:a16="http://schemas.microsoft.com/office/drawing/2014/main" id="{667BDF46-285B-4B3A-0778-FA756A176FF1}"/>
                </a:ext>
              </a:extLst>
            </p:cNvPr>
            <p:cNvCxnSpPr>
              <a:cxnSpLocks/>
            </p:cNvCxnSpPr>
            <p:nvPr/>
          </p:nvCxnSpPr>
          <p:spPr>
            <a:xfrm>
              <a:off x="2444890" y="3340164"/>
              <a:ext cx="1998778" cy="38810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3DBEFF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85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70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202</Words>
  <Application>Microsoft Office PowerPoint</Application>
  <PresentationFormat>宽屏</PresentationFormat>
  <Paragraphs>105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PingFang SC</vt:lpstr>
      <vt:lpstr>等线</vt:lpstr>
      <vt:lpstr>等线 Light</vt:lpstr>
      <vt:lpstr>黑体</vt:lpstr>
      <vt:lpstr>Microsoft Yahei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 mu</dc:creator>
  <cp:lastModifiedBy>chenyu mu</cp:lastModifiedBy>
  <cp:revision>22</cp:revision>
  <dcterms:created xsi:type="dcterms:W3CDTF">2023-09-24T02:32:15Z</dcterms:created>
  <dcterms:modified xsi:type="dcterms:W3CDTF">2023-09-25T03:14:56Z</dcterms:modified>
</cp:coreProperties>
</file>