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B56F9-0A03-4937-AEB9-D95E30B4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0D541-2552-4056-9B26-1863D002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BBEF7-7C24-4E43-8AFC-F7036FA5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B31D7-847D-48D9-90C8-6F8ADCB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5D523-A948-4FA3-A1CA-844344A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A98A-086B-429E-9572-40D67FE5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0D452-B09E-45B1-B736-BC5B86C58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ADEBF-DF01-4743-BDDD-9B40BF76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39D4A-D7C1-4EC2-ACF9-C9AA616F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16CEA-F0FF-4B28-894F-ADE6952C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0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004E1-C818-4D65-BA5D-D49D8F0E5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EBF93A-8061-4B1D-95C8-2ED63DF0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C92F5-37C3-4AB0-92E5-42B2E477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C132-B562-4D91-9465-388014F1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2E7E2-E668-47A8-9211-2569EF0D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5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07E62-CB29-4A5B-8C71-5C08B099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95B6-4B45-4B3D-A2E2-96DB8D70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A0ADE-D5E6-43AC-BD1F-A05E741C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DDDE4-D2DD-45C1-89AD-D6E9BEEE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9880F-E6E1-4A6D-8AD5-FD2789CA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ACE2-4819-496C-8611-38399827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59B8D-DB02-472C-9572-D01A7AE7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00632-CED2-4909-B733-D1B130B1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01797-6944-4CD6-B5D2-7927705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58AE7-D2C9-411B-AFE4-21502BF8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6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6216-0E4A-4185-B8AE-502A67FF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4160C-F709-48FA-8879-480E5D67B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0D893-D157-465E-8A7F-BA7FF17F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92CFB-4DB9-4762-BCE9-112A2E72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000B3-9C8C-4FC6-96DD-06668EEC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F75FC-089F-4265-9C25-DB36F96D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9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4C238-B7A8-4889-BFA9-12276EE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F1294-84E8-4D6F-B956-F82F1C50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A6657D-7755-4218-B9BA-B6F96E73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B8EDD9-A8C9-497C-B521-28FEC422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83185-FADF-42E2-A195-92BC455AC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63674C-C83A-4290-83CF-098D63C6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F06E6F-FCD8-4625-99B3-12613407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F696A7-90A1-4E04-98E2-DF0727F7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5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6B0C-9D1B-438F-889F-4D86F7EB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1A653-94FB-41C6-A95D-EE833B98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8169D-1864-4D3E-9DD8-C23B8212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6C98D2-605F-4882-B771-1A8BD4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365164-D778-47AF-8B3E-DDA03F9F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2216C-6FCA-436E-B7CA-F6E49653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98352-87FA-410F-97B2-015F3DD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3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25896-7CB3-4769-B6FC-EED1E40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AA9F1-C92A-4F67-8138-9BC97722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25836-5571-40E8-9FEA-8E99203F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BCC59-88BC-4BF7-8666-0BAFE60D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B515A-E48D-49A9-8D0B-0CE91142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CC4C2-AB31-4BEA-ACAF-6C3264F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0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B7FAC-0155-482F-9C5C-51938A4B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896E0-207A-46A2-A250-93289D2A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D557D-45E2-4647-B280-F1EC22D2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FDC24-26F7-41AA-BAFC-6C0C10D1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E2C2-12A4-463C-85F4-70E78F1B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1FEF2-3D74-4D3B-8683-61D076A0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6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ADC409-5143-4365-9B87-F903ACC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E24F-0754-433D-8F9E-94AAAFE6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5D5E-F2B1-4691-9F10-AB14D6A30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F882-88DA-48BB-AA84-FDD1EE88A3BB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6CFCC-C8CA-4EEB-9E11-BBD82904C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0D191-C7F0-4CB9-A00E-5BCF948C1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8FB8-8692-4F68-AF17-E5DB22DF4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6BFD7AB1-0915-420C-BA96-052DDEEE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614" y="5124062"/>
            <a:ext cx="2857500" cy="3048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BA899EB9-769D-4F8C-B630-44000411A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4351" y="3824093"/>
            <a:ext cx="5534025" cy="3429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9C53986-86A0-4145-B039-4E54AEE9D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4734" y="2814833"/>
            <a:ext cx="2971800" cy="219075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96A2448-C28B-4FFF-9161-370347447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4734" y="2195756"/>
            <a:ext cx="2838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win10</dc:creator>
  <cp:lastModifiedBy>win10</cp:lastModifiedBy>
  <cp:revision>2</cp:revision>
  <dcterms:created xsi:type="dcterms:W3CDTF">2024-08-21T07:42:51Z</dcterms:created>
  <dcterms:modified xsi:type="dcterms:W3CDTF">2024-08-21T07:46:41Z</dcterms:modified>
</cp:coreProperties>
</file>