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Qyao3D9NBDNnFyndO6UyRjMp9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286923" y="2639657"/>
            <a:ext cx="1100831" cy="497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Thuốc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308842" y="393758"/>
            <a:ext cx="1100831" cy="4157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Loại thuốc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0592643" y="410961"/>
            <a:ext cx="1587600" cy="497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Nhà Cung cấp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07073" y="2277744"/>
            <a:ext cx="1100831" cy="497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Cảm biến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189357" y="4280965"/>
            <a:ext cx="1100831" cy="4157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Hóa đơn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327163" y="1397382"/>
            <a:ext cx="1507726" cy="497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Phiếu giao thuốc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9966842" y="5638805"/>
            <a:ext cx="1571351" cy="497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Đơn đặt thuốc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03626" y="339445"/>
            <a:ext cx="1507726" cy="497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Khu vực lưu trữ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810786" y="4257013"/>
            <a:ext cx="1100831" cy="497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Khách hàng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07073" y="4369518"/>
            <a:ext cx="1100831" cy="497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Phiếu bảo trì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87523" y="5640290"/>
            <a:ext cx="1100831" cy="497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 viên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5335840" y="1439505"/>
            <a:ext cx="1020934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Thuộc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>
            <a:stCxn id="85" idx="2"/>
            <a:endCxn id="95" idx="0"/>
          </p:cNvCxnSpPr>
          <p:nvPr/>
        </p:nvCxnSpPr>
        <p:spPr>
          <a:xfrm flipH="1">
            <a:off x="5846358" y="809529"/>
            <a:ext cx="12900" cy="630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"/>
          <p:cNvCxnSpPr>
            <a:stCxn id="95" idx="4"/>
            <a:endCxn id="84" idx="0"/>
          </p:cNvCxnSpPr>
          <p:nvPr/>
        </p:nvCxnSpPr>
        <p:spPr>
          <a:xfrm flipH="1">
            <a:off x="5837307" y="1855276"/>
            <a:ext cx="9000" cy="78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2617523" y="369219"/>
            <a:ext cx="1242869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CT_lưu trữ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>
            <a:stCxn id="98" idx="2"/>
            <a:endCxn id="91" idx="3"/>
          </p:cNvCxnSpPr>
          <p:nvPr/>
        </p:nvCxnSpPr>
        <p:spPr>
          <a:xfrm flipH="1">
            <a:off x="1711223" y="577104"/>
            <a:ext cx="9063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"/>
          <p:cNvCxnSpPr>
            <a:stCxn id="85" idx="1"/>
            <a:endCxn id="98" idx="6"/>
          </p:cNvCxnSpPr>
          <p:nvPr/>
        </p:nvCxnSpPr>
        <p:spPr>
          <a:xfrm rot="10800000">
            <a:off x="3860442" y="577044"/>
            <a:ext cx="1448400" cy="24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"/>
          <p:cNvSpPr/>
          <p:nvPr/>
        </p:nvSpPr>
        <p:spPr>
          <a:xfrm>
            <a:off x="476428" y="1409630"/>
            <a:ext cx="962122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CT_lắp đặt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>
            <a:stCxn id="101" idx="4"/>
            <a:endCxn id="87" idx="0"/>
          </p:cNvCxnSpPr>
          <p:nvPr/>
        </p:nvCxnSpPr>
        <p:spPr>
          <a:xfrm>
            <a:off x="957489" y="1825401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"/>
          <p:cNvSpPr/>
          <p:nvPr/>
        </p:nvSpPr>
        <p:spPr>
          <a:xfrm>
            <a:off x="259479" y="3290947"/>
            <a:ext cx="1408224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CT_bảo trì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>
            <a:stCxn id="91" idx="2"/>
            <a:endCxn id="101" idx="0"/>
          </p:cNvCxnSpPr>
          <p:nvPr/>
        </p:nvCxnSpPr>
        <p:spPr>
          <a:xfrm>
            <a:off x="957489" y="836594"/>
            <a:ext cx="0" cy="57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"/>
          <p:cNvCxnSpPr>
            <a:stCxn id="87" idx="2"/>
            <a:endCxn id="103" idx="0"/>
          </p:cNvCxnSpPr>
          <p:nvPr/>
        </p:nvCxnSpPr>
        <p:spPr>
          <a:xfrm>
            <a:off x="957488" y="2774893"/>
            <a:ext cx="6000" cy="51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"/>
          <p:cNvCxnSpPr>
            <a:stCxn id="103" idx="4"/>
            <a:endCxn id="93" idx="0"/>
          </p:cNvCxnSpPr>
          <p:nvPr/>
        </p:nvCxnSpPr>
        <p:spPr>
          <a:xfrm flipH="1">
            <a:off x="957591" y="3706718"/>
            <a:ext cx="6000" cy="66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"/>
          <p:cNvSpPr/>
          <p:nvPr/>
        </p:nvSpPr>
        <p:spPr>
          <a:xfrm>
            <a:off x="6794456" y="2248931"/>
            <a:ext cx="1731160" cy="379594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CT_phiếu giao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"/>
          <p:cNvCxnSpPr>
            <a:stCxn id="86" idx="2"/>
            <a:endCxn id="89" idx="0"/>
          </p:cNvCxnSpPr>
          <p:nvPr/>
        </p:nvCxnSpPr>
        <p:spPr>
          <a:xfrm flipH="1">
            <a:off x="9080943" y="908061"/>
            <a:ext cx="2305500" cy="48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>
            <a:stCxn id="89" idx="2"/>
            <a:endCxn id="107" idx="0"/>
          </p:cNvCxnSpPr>
          <p:nvPr/>
        </p:nvCxnSpPr>
        <p:spPr>
          <a:xfrm flipH="1">
            <a:off x="7659926" y="1894531"/>
            <a:ext cx="1421100" cy="354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"/>
          <p:cNvCxnSpPr>
            <a:stCxn id="107" idx="4"/>
            <a:endCxn id="84" idx="3"/>
          </p:cNvCxnSpPr>
          <p:nvPr/>
        </p:nvCxnSpPr>
        <p:spPr>
          <a:xfrm flipH="1">
            <a:off x="6387736" y="2628525"/>
            <a:ext cx="1272300" cy="259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"/>
          <p:cNvSpPr/>
          <p:nvPr/>
        </p:nvSpPr>
        <p:spPr>
          <a:xfrm>
            <a:off x="7481471" y="431361"/>
            <a:ext cx="1324430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Cung cấp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"/>
          <p:cNvCxnSpPr>
            <a:stCxn id="86" idx="1"/>
            <a:endCxn id="111" idx="6"/>
          </p:cNvCxnSpPr>
          <p:nvPr/>
        </p:nvCxnSpPr>
        <p:spPr>
          <a:xfrm rot="10800000">
            <a:off x="8805843" y="639111"/>
            <a:ext cx="1786800" cy="20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"/>
          <p:cNvCxnSpPr>
            <a:stCxn id="111" idx="2"/>
            <a:endCxn id="85" idx="3"/>
          </p:cNvCxnSpPr>
          <p:nvPr/>
        </p:nvCxnSpPr>
        <p:spPr>
          <a:xfrm rot="10800000">
            <a:off x="6409571" y="601746"/>
            <a:ext cx="1071900" cy="3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"/>
          <p:cNvSpPr/>
          <p:nvPr/>
        </p:nvSpPr>
        <p:spPr>
          <a:xfrm>
            <a:off x="10260442" y="2365130"/>
            <a:ext cx="1020934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"/>
          <p:cNvCxnSpPr>
            <a:stCxn id="86" idx="2"/>
            <a:endCxn id="114" idx="0"/>
          </p:cNvCxnSpPr>
          <p:nvPr/>
        </p:nvCxnSpPr>
        <p:spPr>
          <a:xfrm flipH="1">
            <a:off x="10770843" y="908061"/>
            <a:ext cx="615600" cy="145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"/>
          <p:cNvCxnSpPr>
            <a:stCxn id="114" idx="4"/>
            <a:endCxn id="90" idx="0"/>
          </p:cNvCxnSpPr>
          <p:nvPr/>
        </p:nvCxnSpPr>
        <p:spPr>
          <a:xfrm flipH="1">
            <a:off x="10752609" y="2780901"/>
            <a:ext cx="18300" cy="285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"/>
          <p:cNvSpPr/>
          <p:nvPr/>
        </p:nvSpPr>
        <p:spPr>
          <a:xfrm>
            <a:off x="7633219" y="5720183"/>
            <a:ext cx="1020934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"/>
          <p:cNvCxnSpPr>
            <a:stCxn id="117" idx="6"/>
            <a:endCxn id="90" idx="1"/>
          </p:cNvCxnSpPr>
          <p:nvPr/>
        </p:nvCxnSpPr>
        <p:spPr>
          <a:xfrm flipH="1" rot="10800000">
            <a:off x="8654153" y="5887268"/>
            <a:ext cx="1312800" cy="4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"/>
          <p:cNvCxnSpPr>
            <a:stCxn id="94" idx="3"/>
            <a:endCxn id="117" idx="2"/>
          </p:cNvCxnSpPr>
          <p:nvPr/>
        </p:nvCxnSpPr>
        <p:spPr>
          <a:xfrm>
            <a:off x="5988354" y="5888864"/>
            <a:ext cx="1644900" cy="39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"/>
          <p:cNvSpPr/>
          <p:nvPr/>
        </p:nvSpPr>
        <p:spPr>
          <a:xfrm>
            <a:off x="3309353" y="5044129"/>
            <a:ext cx="1020934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"/>
          <p:cNvCxnSpPr>
            <a:stCxn id="120" idx="1"/>
            <a:endCxn id="88" idx="2"/>
          </p:cNvCxnSpPr>
          <p:nvPr/>
        </p:nvCxnSpPr>
        <p:spPr>
          <a:xfrm rot="10800000">
            <a:off x="2739765" y="4696717"/>
            <a:ext cx="719100" cy="40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"/>
          <p:cNvCxnSpPr>
            <a:stCxn id="94" idx="1"/>
            <a:endCxn id="120" idx="5"/>
          </p:cNvCxnSpPr>
          <p:nvPr/>
        </p:nvCxnSpPr>
        <p:spPr>
          <a:xfrm rot="10800000">
            <a:off x="4180723" y="5398964"/>
            <a:ext cx="706800" cy="489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"/>
          <p:cNvSpPr/>
          <p:nvPr/>
        </p:nvSpPr>
        <p:spPr>
          <a:xfrm>
            <a:off x="2556113" y="3187638"/>
            <a:ext cx="1408224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CT_kê đơn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>
            <a:stCxn id="84" idx="1"/>
          </p:cNvCxnSpPr>
          <p:nvPr/>
        </p:nvCxnSpPr>
        <p:spPr>
          <a:xfrm flipH="1">
            <a:off x="3349823" y="2888232"/>
            <a:ext cx="1937100" cy="33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"/>
          <p:cNvCxnSpPr>
            <a:stCxn id="123" idx="4"/>
            <a:endCxn id="88" idx="0"/>
          </p:cNvCxnSpPr>
          <p:nvPr/>
        </p:nvCxnSpPr>
        <p:spPr>
          <a:xfrm flipH="1">
            <a:off x="2739725" y="3603409"/>
            <a:ext cx="520500" cy="67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1"/>
          <p:cNvSpPr/>
          <p:nvPr/>
        </p:nvSpPr>
        <p:spPr>
          <a:xfrm>
            <a:off x="4332295" y="4284007"/>
            <a:ext cx="1020934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"/>
          <p:cNvCxnSpPr>
            <a:stCxn id="126" idx="2"/>
            <a:endCxn id="88" idx="3"/>
          </p:cNvCxnSpPr>
          <p:nvPr/>
        </p:nvCxnSpPr>
        <p:spPr>
          <a:xfrm rot="10800000">
            <a:off x="3290095" y="4488893"/>
            <a:ext cx="1042200" cy="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"/>
          <p:cNvCxnSpPr>
            <a:stCxn id="92" idx="1"/>
            <a:endCxn id="126" idx="6"/>
          </p:cNvCxnSpPr>
          <p:nvPr/>
        </p:nvCxnSpPr>
        <p:spPr>
          <a:xfrm rot="10800000">
            <a:off x="5353086" y="4491787"/>
            <a:ext cx="1457700" cy="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"/>
          <p:cNvSpPr/>
          <p:nvPr/>
        </p:nvSpPr>
        <p:spPr>
          <a:xfrm>
            <a:off x="6032466" y="3404798"/>
            <a:ext cx="3130435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 tin theo dõi sử dụng thuốc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"/>
          <p:cNvCxnSpPr>
            <a:stCxn id="84" idx="2"/>
            <a:endCxn id="129" idx="0"/>
          </p:cNvCxnSpPr>
          <p:nvPr/>
        </p:nvCxnSpPr>
        <p:spPr>
          <a:xfrm>
            <a:off x="5837339" y="3136806"/>
            <a:ext cx="1760400" cy="26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1" name="Google Shape;131;p1"/>
          <p:cNvCxnSpPr>
            <a:stCxn id="129" idx="4"/>
            <a:endCxn id="92" idx="0"/>
          </p:cNvCxnSpPr>
          <p:nvPr/>
        </p:nvCxnSpPr>
        <p:spPr>
          <a:xfrm flipH="1">
            <a:off x="7361284" y="3820569"/>
            <a:ext cx="236400" cy="43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"/>
          <p:cNvSpPr/>
          <p:nvPr/>
        </p:nvSpPr>
        <p:spPr>
          <a:xfrm>
            <a:off x="246715" y="6135954"/>
            <a:ext cx="1408224" cy="49714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Đơn vị bảo trì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447022" y="5325261"/>
            <a:ext cx="1020934" cy="415771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Ghi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"/>
          <p:cNvCxnSpPr>
            <a:stCxn id="93" idx="2"/>
            <a:endCxn id="133" idx="0"/>
          </p:cNvCxnSpPr>
          <p:nvPr/>
        </p:nvCxnSpPr>
        <p:spPr>
          <a:xfrm>
            <a:off x="957488" y="4866667"/>
            <a:ext cx="0" cy="458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" name="Google Shape;135;p1"/>
          <p:cNvCxnSpPr>
            <a:stCxn id="133" idx="4"/>
            <a:endCxn id="132" idx="0"/>
          </p:cNvCxnSpPr>
          <p:nvPr/>
        </p:nvCxnSpPr>
        <p:spPr>
          <a:xfrm flipH="1">
            <a:off x="950889" y="5741032"/>
            <a:ext cx="6600" cy="39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1"/>
          <p:cNvSpPr txBox="1"/>
          <p:nvPr/>
        </p:nvSpPr>
        <p:spPr>
          <a:xfrm>
            <a:off x="5353229" y="2365130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5377782" y="807396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38" name="Google Shape;138;p1"/>
          <p:cNvSpPr txBox="1"/>
          <p:nvPr/>
        </p:nvSpPr>
        <p:spPr>
          <a:xfrm>
            <a:off x="6036808" y="5604048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39" name="Google Shape;139;p1"/>
          <p:cNvSpPr txBox="1"/>
          <p:nvPr/>
        </p:nvSpPr>
        <p:spPr>
          <a:xfrm>
            <a:off x="10752517" y="5277031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140" name="Google Shape;140;p1"/>
          <p:cNvSpPr txBox="1"/>
          <p:nvPr/>
        </p:nvSpPr>
        <p:spPr>
          <a:xfrm>
            <a:off x="10830380" y="928510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41" name="Google Shape;141;p1"/>
          <p:cNvSpPr txBox="1"/>
          <p:nvPr/>
        </p:nvSpPr>
        <p:spPr>
          <a:xfrm>
            <a:off x="9558570" y="5752347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3284086" y="4204019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143" name="Google Shape;143;p1"/>
          <p:cNvSpPr txBox="1"/>
          <p:nvPr/>
        </p:nvSpPr>
        <p:spPr>
          <a:xfrm>
            <a:off x="6242778" y="4220565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6541723" y="2905252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7490356" y="3972923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46" name="Google Shape;146;p1"/>
          <p:cNvSpPr txBox="1"/>
          <p:nvPr/>
        </p:nvSpPr>
        <p:spPr>
          <a:xfrm>
            <a:off x="6313725" y="2522451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47" name="Google Shape;147;p1"/>
          <p:cNvSpPr txBox="1"/>
          <p:nvPr/>
        </p:nvSpPr>
        <p:spPr>
          <a:xfrm>
            <a:off x="8005999" y="1817685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910623" y="1985251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980750" y="868040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50" name="Google Shape;150;p1"/>
          <p:cNvSpPr txBox="1"/>
          <p:nvPr/>
        </p:nvSpPr>
        <p:spPr>
          <a:xfrm>
            <a:off x="1040399" y="4068883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51" name="Google Shape;151;p1"/>
          <p:cNvSpPr txBox="1"/>
          <p:nvPr/>
        </p:nvSpPr>
        <p:spPr>
          <a:xfrm>
            <a:off x="901452" y="2819571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52" name="Google Shape;152;p1"/>
          <p:cNvSpPr txBox="1"/>
          <p:nvPr/>
        </p:nvSpPr>
        <p:spPr>
          <a:xfrm>
            <a:off x="901452" y="5819590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936859" y="4873809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4845465" y="322090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>
            <a:off x="1796255" y="257073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0,n</a:t>
            </a:r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9473771" y="430120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57" name="Google Shape;157;p1"/>
          <p:cNvSpPr txBox="1"/>
          <p:nvPr/>
        </p:nvSpPr>
        <p:spPr>
          <a:xfrm>
            <a:off x="6377514" y="326886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158" name="Google Shape;158;p1"/>
          <p:cNvSpPr txBox="1"/>
          <p:nvPr/>
        </p:nvSpPr>
        <p:spPr>
          <a:xfrm>
            <a:off x="2357309" y="4696736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  <p:sp>
        <p:nvSpPr>
          <p:cNvPr id="159" name="Google Shape;159;p1"/>
          <p:cNvSpPr txBox="1"/>
          <p:nvPr/>
        </p:nvSpPr>
        <p:spPr>
          <a:xfrm>
            <a:off x="4380490" y="5819589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0,n</a:t>
            </a:r>
            <a:endParaRPr/>
          </a:p>
        </p:txBody>
      </p:sp>
      <p:sp>
        <p:nvSpPr>
          <p:cNvPr id="160" name="Google Shape;160;p1"/>
          <p:cNvSpPr txBox="1"/>
          <p:nvPr/>
        </p:nvSpPr>
        <p:spPr>
          <a:xfrm>
            <a:off x="4619967" y="2676339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61" name="Google Shape;161;p1"/>
          <p:cNvSpPr txBox="1"/>
          <p:nvPr/>
        </p:nvSpPr>
        <p:spPr>
          <a:xfrm>
            <a:off x="2337967" y="3995712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62" name="Google Shape;162;p1"/>
          <p:cNvSpPr txBox="1"/>
          <p:nvPr/>
        </p:nvSpPr>
        <p:spPr>
          <a:xfrm>
            <a:off x="9834889" y="858220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1,n</a:t>
            </a:r>
            <a:endParaRPr/>
          </a:p>
        </p:txBody>
      </p:sp>
      <p:sp>
        <p:nvSpPr>
          <p:cNvPr id="163" name="Google Shape;163;p1"/>
          <p:cNvSpPr txBox="1"/>
          <p:nvPr/>
        </p:nvSpPr>
        <p:spPr>
          <a:xfrm>
            <a:off x="8580403" y="1114821"/>
            <a:ext cx="4509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2021-07-23T06:48:04Z</dcterms:created>
  <dc:creator>dang huynh hai</dc:creator>
</cp:coreProperties>
</file>