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294" r:id="rId2"/>
    <p:sldId id="273" r:id="rId3"/>
    <p:sldId id="295" r:id="rId4"/>
    <p:sldId id="296" r:id="rId5"/>
    <p:sldId id="297" r:id="rId6"/>
    <p:sldId id="298" r:id="rId7"/>
    <p:sldId id="299" r:id="rId8"/>
    <p:sldId id="300" r:id="rId9"/>
    <p:sldId id="301" r:id="rId10"/>
  </p:sldIdLst>
  <p:sldSz cx="9906000" cy="6858000" type="A4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1482A4"/>
    <a:srgbClr val="CC99FF"/>
    <a:srgbClr val="99CC0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 autoAdjust="0"/>
  </p:normalViewPr>
  <p:slideViewPr>
    <p:cSldViewPr>
      <p:cViewPr varScale="1">
        <p:scale>
          <a:sx n="58" d="100"/>
          <a:sy n="58" d="100"/>
        </p:scale>
        <p:origin x="77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80" rIns="94760" bIns="47380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80" rIns="94760" bIns="47380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80" rIns="94760" bIns="47380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80" rIns="94760" bIns="47380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anose="02020603050405020304" pitchFamily="18" charset="0"/>
              </a:defRPr>
            </a:lvl1pPr>
          </a:lstStyle>
          <a:p>
            <a:fld id="{51E43EE3-696B-4EB6-A585-A7270764DD9F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80" rIns="94760" bIns="47380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80" rIns="94760" bIns="47380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8350"/>
            <a:ext cx="55419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80" rIns="94760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80" rIns="94760" bIns="47380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80" rIns="94760" bIns="47380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anose="02020603050405020304" pitchFamily="18" charset="0"/>
              </a:defRPr>
            </a:lvl1pPr>
          </a:lstStyle>
          <a:p>
            <a:fld id="{FC940EE1-88CF-4716-9239-1CBBD48121C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69F823-D516-4ED0-9CAD-0004238D220E}" type="slidenum">
              <a:rPr lang="de-DE" altLang="de-DE" sz="1200">
                <a:latin typeface="Times New Roman" panose="02020603050405020304" pitchFamily="18" charset="0"/>
              </a:rPr>
              <a:pPr eaLnBrk="1" hangingPunct="1"/>
              <a:t>1</a:t>
            </a:fld>
            <a:endParaRPr lang="de-DE" altLang="de-DE" sz="120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892E5C-E7ED-48EE-A98D-53095997DEE5}" type="slidenum">
              <a:rPr lang="de-DE" altLang="de-DE" sz="1200">
                <a:latin typeface="Times New Roman" panose="02020603050405020304" pitchFamily="18" charset="0"/>
              </a:rPr>
              <a:pPr eaLnBrk="1" hangingPunct="1"/>
              <a:t>2</a:t>
            </a:fld>
            <a:endParaRPr lang="de-DE" altLang="de-DE" sz="120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892E5C-E7ED-48EE-A98D-53095997DEE5}" type="slidenum">
              <a:rPr lang="de-DE" altLang="de-DE" sz="1200">
                <a:latin typeface="Times New Roman" panose="02020603050405020304" pitchFamily="18" charset="0"/>
              </a:rPr>
              <a:pPr eaLnBrk="1" hangingPunct="1"/>
              <a:t>3</a:t>
            </a:fld>
            <a:endParaRPr lang="de-DE" altLang="de-DE" sz="120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077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892E5C-E7ED-48EE-A98D-53095997DEE5}" type="slidenum">
              <a:rPr lang="de-DE" altLang="de-DE" sz="1200">
                <a:latin typeface="Times New Roman" panose="02020603050405020304" pitchFamily="18" charset="0"/>
              </a:rPr>
              <a:pPr eaLnBrk="1" hangingPunct="1"/>
              <a:t>4</a:t>
            </a:fld>
            <a:endParaRPr lang="de-DE" altLang="de-DE" sz="120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42192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892E5C-E7ED-48EE-A98D-53095997DEE5}" type="slidenum">
              <a:rPr lang="de-DE" altLang="de-DE" sz="1200">
                <a:latin typeface="Times New Roman" panose="02020603050405020304" pitchFamily="18" charset="0"/>
              </a:rPr>
              <a:pPr eaLnBrk="1" hangingPunct="1"/>
              <a:t>5</a:t>
            </a:fld>
            <a:endParaRPr lang="de-DE" altLang="de-DE" sz="120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63017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892E5C-E7ED-48EE-A98D-53095997DEE5}" type="slidenum">
              <a:rPr lang="de-DE" altLang="de-DE" sz="1200">
                <a:latin typeface="Times New Roman" panose="02020603050405020304" pitchFamily="18" charset="0"/>
              </a:rPr>
              <a:pPr eaLnBrk="1" hangingPunct="1"/>
              <a:t>6</a:t>
            </a:fld>
            <a:endParaRPr lang="de-DE" altLang="de-DE" sz="120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3248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892E5C-E7ED-48EE-A98D-53095997DEE5}" type="slidenum">
              <a:rPr lang="de-DE" altLang="de-DE" sz="1200">
                <a:latin typeface="Times New Roman" panose="02020603050405020304" pitchFamily="18" charset="0"/>
              </a:rPr>
              <a:pPr eaLnBrk="1" hangingPunct="1"/>
              <a:t>7</a:t>
            </a:fld>
            <a:endParaRPr lang="de-DE" altLang="de-DE" sz="120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18135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892E5C-E7ED-48EE-A98D-53095997DEE5}" type="slidenum">
              <a:rPr lang="de-DE" altLang="de-DE" sz="1200">
                <a:latin typeface="Times New Roman" panose="02020603050405020304" pitchFamily="18" charset="0"/>
              </a:rPr>
              <a:pPr eaLnBrk="1" hangingPunct="1"/>
              <a:t>8</a:t>
            </a:fld>
            <a:endParaRPr lang="de-DE" altLang="de-DE" sz="120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75738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69F823-D516-4ED0-9CAD-0004238D220E}" type="slidenum">
              <a:rPr lang="de-DE" altLang="de-DE" sz="1200">
                <a:latin typeface="Times New Roman" panose="02020603050405020304" pitchFamily="18" charset="0"/>
              </a:rPr>
              <a:pPr eaLnBrk="1" hangingPunct="1"/>
              <a:t>9</a:t>
            </a:fld>
            <a:endParaRPr lang="de-DE" altLang="de-DE" sz="120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4710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/>
          <a:lstStyle>
            <a:lvl1pPr>
              <a:defRPr>
                <a:solidFill>
                  <a:srgbClr val="004272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85B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>
                <a:solidFill>
                  <a:srgbClr val="0085BD"/>
                </a:solidFill>
              </a:defRPr>
            </a:lvl1pPr>
          </a:lstStyle>
          <a:p>
            <a:pPr>
              <a:defRPr/>
            </a:pPr>
            <a:fld id="{048F47EB-8E2C-4C0E-82EF-06677ABE553A}" type="datetime4">
              <a:rPr lang="de-DE"/>
              <a:pPr>
                <a:defRPr/>
              </a:pPr>
              <a:t>14. Mai 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0085BD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rgbClr val="0085BD"/>
                </a:solidFill>
              </a:defRPr>
            </a:lvl1pPr>
          </a:lstStyle>
          <a:p>
            <a:fld id="{00F06360-8046-484F-BC65-355EE5E6F89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4750244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CBF60-7D96-4B73-8FDE-E281E640EB1C}" type="datetime4">
              <a:rPr lang="de-DE"/>
              <a:pPr>
                <a:defRPr/>
              </a:pPr>
              <a:t>14. Mai 2017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5F8372-53F5-4868-8074-6D6A46B5D7A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039979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0" y="274643"/>
            <a:ext cx="222885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43"/>
            <a:ext cx="6521450" cy="585152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C1FC3-A53E-4645-B9D7-744B8A60C116}" type="datetime4">
              <a:rPr lang="de-DE"/>
              <a:pPr>
                <a:defRPr/>
              </a:pPr>
              <a:t>14. Mai 2017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086B5F-8837-40AF-8A33-5596269A3FD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639872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25129" y="153869"/>
            <a:ext cx="6009016" cy="924434"/>
          </a:xfrm>
        </p:spPr>
        <p:txBody>
          <a:bodyPr/>
          <a:lstStyle>
            <a:lvl1pPr algn="l">
              <a:defRPr sz="2800">
                <a:solidFill>
                  <a:srgbClr val="0085BD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06440" y="1535502"/>
            <a:ext cx="7709859" cy="4590662"/>
          </a:xfrm>
        </p:spPr>
        <p:txBody>
          <a:bodyPr/>
          <a:lstStyle>
            <a:lvl1pPr>
              <a:buFont typeface="Wingdings" pitchFamily="2" charset="2"/>
              <a:buChar char=""/>
              <a:defRPr sz="2400">
                <a:solidFill>
                  <a:srgbClr val="004272"/>
                </a:solidFill>
              </a:defRPr>
            </a:lvl1pPr>
            <a:lvl2pPr>
              <a:defRPr sz="2000">
                <a:solidFill>
                  <a:srgbClr val="004272"/>
                </a:solidFill>
              </a:defRPr>
            </a:lvl2pPr>
            <a:lvl3pPr>
              <a:defRPr sz="1800">
                <a:solidFill>
                  <a:srgbClr val="004272"/>
                </a:solidFill>
              </a:defRPr>
            </a:lvl3pPr>
            <a:lvl4pPr>
              <a:defRPr sz="1600">
                <a:solidFill>
                  <a:srgbClr val="004272"/>
                </a:solidFill>
              </a:defRPr>
            </a:lvl4pPr>
            <a:lvl5pPr>
              <a:defRPr sz="1600">
                <a:solidFill>
                  <a:srgbClr val="00427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 sz="1200" smtClean="0">
                <a:solidFill>
                  <a:srgbClr val="0085BD"/>
                </a:solidFill>
              </a:defRPr>
            </a:lvl1pPr>
          </a:lstStyle>
          <a:p>
            <a:pPr>
              <a:defRPr/>
            </a:pPr>
            <a:fld id="{7F4A0389-0163-481A-88D2-E56A51F6852B}" type="datetime4">
              <a:rPr lang="de-DE"/>
              <a:pPr>
                <a:defRPr/>
              </a:pPr>
              <a:t>14. Mai 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>
            <a:lvl1pPr>
              <a:defRPr sz="1200">
                <a:solidFill>
                  <a:srgbClr val="0085BD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305675" y="6245225"/>
            <a:ext cx="2311400" cy="476250"/>
          </a:xfrm>
        </p:spPr>
        <p:txBody>
          <a:bodyPr anchor="b"/>
          <a:lstStyle>
            <a:lvl1pPr algn="r">
              <a:defRPr sz="1200">
                <a:solidFill>
                  <a:srgbClr val="0085BD"/>
                </a:solidFill>
              </a:defRPr>
            </a:lvl1pPr>
          </a:lstStyle>
          <a:p>
            <a:r>
              <a:rPr lang="de-DE" altLang="de-DE"/>
              <a:t>- </a:t>
            </a:r>
            <a:fld id="{4B93D9D8-AFA8-4740-A133-D463AF3E0DD8}" type="slidenum">
              <a:rPr lang="de-DE" altLang="de-DE"/>
              <a:pPr/>
              <a:t>‹Nr.›</a:t>
            </a:fld>
            <a:r>
              <a:rPr lang="de-DE" altLang="de-DE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37889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8F3BB-63C7-4C30-8754-247A7753D46D}" type="datetime4">
              <a:rPr lang="de-DE"/>
              <a:pPr>
                <a:defRPr/>
              </a:pPr>
              <a:t>14. Mai 2017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7F9B13-0F75-4732-B8A0-14C6E16995D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639006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600205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0" y="1600205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EB335-3FF6-47FF-93D7-3017C100137D}" type="datetime4">
              <a:rPr lang="de-DE"/>
              <a:pPr>
                <a:defRPr/>
              </a:pPr>
              <a:t>14. Mai 2017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0A2292-7FAA-402D-AEAC-E9FF83BA4E4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706775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040EC-B57E-42F6-83DF-804FC81C0079}" type="datetime4">
              <a:rPr lang="de-DE"/>
              <a:pPr>
                <a:defRPr/>
              </a:pPr>
              <a:t>14. Mai 2017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DF62E2-3688-4DF9-B190-35953B3F86A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6194260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B20B1-E1A1-4172-8D96-391D5776A374}" type="datetime4">
              <a:rPr lang="de-DE"/>
              <a:pPr>
                <a:defRPr/>
              </a:pPr>
              <a:t>14. Mai 2017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D1839-50B7-4270-A4F8-46CFC87C5CA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6261105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28CCE-170F-4632-A466-82CA877B282D}" type="datetime4">
              <a:rPr lang="de-DE"/>
              <a:pPr>
                <a:defRPr/>
              </a:pPr>
              <a:t>14. Mai 2017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3E10F-E439-4A9B-A6A4-D073306AC47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440328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26E55-60C3-401F-8DB6-F383ED64ABAD}" type="datetime4">
              <a:rPr lang="de-DE"/>
              <a:pPr>
                <a:defRPr/>
              </a:pPr>
              <a:t>14. Mai 2017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653E1-A396-4D1E-89B6-F99C534D154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3893075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B55AD-A11F-4EF5-B46D-A298707BE4D7}" type="datetime4">
              <a:rPr lang="de-DE"/>
              <a:pPr>
                <a:defRPr/>
              </a:pPr>
              <a:t>14. Mai 2017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600058-CC48-4E72-B509-C1460420097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141118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 descr="Fotolia_1507725_L"/>
          <p:cNvPicPr>
            <a:picLocks noChangeAspect="1" noChangeArrowheads="1"/>
          </p:cNvPicPr>
          <p:nvPr/>
        </p:nvPicPr>
        <p:blipFill>
          <a:blip r:embed="rId13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0438"/>
            <a:ext cx="3162300" cy="589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uppieren 8"/>
          <p:cNvGrpSpPr>
            <a:grpSpLocks/>
          </p:cNvGrpSpPr>
          <p:nvPr/>
        </p:nvGrpSpPr>
        <p:grpSpPr bwMode="auto">
          <a:xfrm>
            <a:off x="0" y="0"/>
            <a:ext cx="1900238" cy="1246188"/>
            <a:chOff x="-536" y="16"/>
            <a:chExt cx="1754235" cy="1246893"/>
          </a:xfrm>
        </p:grpSpPr>
        <p:pic>
          <p:nvPicPr>
            <p:cNvPr id="1034" name="Picture 15" descr="Welle-HSW-RGB-Blau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21"/>
            <a:stretch>
              <a:fillRect/>
            </a:stretch>
          </p:blipFill>
          <p:spPr bwMode="auto">
            <a:xfrm>
              <a:off x="-536" y="16"/>
              <a:ext cx="1754235" cy="1246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5" name="Textfeld 10"/>
            <p:cNvSpPr txBox="1">
              <a:spLocks noChangeArrowheads="1"/>
            </p:cNvSpPr>
            <p:nvPr/>
          </p:nvSpPr>
          <p:spPr bwMode="auto">
            <a:xfrm>
              <a:off x="169465" y="714795"/>
              <a:ext cx="1549061" cy="306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de-DE" altLang="de-DE" sz="1400">
                  <a:solidFill>
                    <a:schemeClr val="bg1"/>
                  </a:solidFill>
                </a:rPr>
                <a:t>Wir bilden Zukunft.</a:t>
              </a:r>
            </a:p>
          </p:txBody>
        </p:sp>
      </p:grp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C35DF4-F3A8-44D4-975C-00FBF8DF51D2}" type="datetime4">
              <a:rPr lang="de-DE"/>
              <a:pPr>
                <a:defRPr/>
              </a:pPr>
              <a:t>14. Mai 2017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Jan Getschmann, Christian Kracht, Carolin Kuessner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01DC025-DC58-4CBC-B1D6-926F4426848F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33" name="Grafik 11" descr="HSW_Logo_mU_4C Kopie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88913"/>
            <a:ext cx="16573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ransition/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206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206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206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206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1773238"/>
            <a:ext cx="8420100" cy="1143000"/>
          </a:xfrm>
        </p:spPr>
        <p:txBody>
          <a:bodyPr lIns="92075" tIns="46038" rIns="92075" bIns="46038"/>
          <a:lstStyle/>
          <a:p>
            <a:r>
              <a:rPr lang="de-DE" altLang="de-DE" sz="3200" b="1" dirty="0"/>
              <a:t>Sudoku-Online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85825" y="3429000"/>
            <a:ext cx="7967663" cy="1944688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de-DE" sz="2400" b="1" dirty="0">
                <a:solidFill>
                  <a:srgbClr val="1482A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Semester</a:t>
            </a:r>
          </a:p>
          <a:p>
            <a:pPr>
              <a:defRPr/>
            </a:pPr>
            <a:r>
              <a:rPr lang="de-DE" sz="2400" i="1" dirty="0">
                <a:solidFill>
                  <a:srgbClr val="002060"/>
                </a:solidFill>
              </a:rPr>
              <a:t>Von Jan Getschmann, Christian Kracht und</a:t>
            </a:r>
            <a:br>
              <a:rPr lang="de-DE" sz="2400" i="1" dirty="0">
                <a:solidFill>
                  <a:srgbClr val="002060"/>
                </a:solidFill>
              </a:rPr>
            </a:br>
            <a:r>
              <a:rPr lang="de-DE" sz="2400" i="1" dirty="0">
                <a:solidFill>
                  <a:srgbClr val="002060"/>
                </a:solidFill>
              </a:rPr>
              <a:t>Carolin Kuessner</a:t>
            </a:r>
          </a:p>
          <a:p>
            <a:pPr>
              <a:defRPr/>
            </a:pPr>
            <a:endParaRPr lang="de-DE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5638" y="153988"/>
            <a:ext cx="6008687" cy="923925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906588" y="1535113"/>
            <a:ext cx="7710487" cy="45910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altLang="de-DE" sz="3200" dirty="0">
                <a:solidFill>
                  <a:srgbClr val="002060"/>
                </a:solidFill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altLang="de-DE" sz="3200" dirty="0">
                <a:solidFill>
                  <a:srgbClr val="002060"/>
                </a:solidFill>
              </a:rPr>
              <a:t>Funktionen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altLang="de-DE" sz="3200" dirty="0">
                <a:solidFill>
                  <a:srgbClr val="002060"/>
                </a:solidFill>
              </a:rPr>
              <a:t>Vorführung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altLang="de-DE" sz="3200" dirty="0">
                <a:solidFill>
                  <a:srgbClr val="002060"/>
                </a:solidFill>
              </a:rPr>
              <a:t>Designentscheidungen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altLang="de-DE" sz="3200" dirty="0">
                <a:solidFill>
                  <a:srgbClr val="002060"/>
                </a:solidFill>
              </a:rPr>
              <a:t>Datenbank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altLang="de-DE" sz="3200" dirty="0">
                <a:solidFill>
                  <a:srgbClr val="002060"/>
                </a:solidFill>
              </a:rPr>
              <a:t>Visionen</a:t>
            </a:r>
          </a:p>
        </p:txBody>
      </p:sp>
      <p:sp>
        <p:nvSpPr>
          <p:cNvPr id="5124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>
                <a:solidFill>
                  <a:srgbClr val="0085BD"/>
                </a:solidFill>
              </a:rPr>
              <a:t>Seite </a:t>
            </a:r>
            <a:fld id="{E1BE076B-C65A-44D0-8778-CB1284805722}" type="slidenum">
              <a:rPr lang="de-DE" altLang="de-DE" sz="1200">
                <a:solidFill>
                  <a:srgbClr val="0085BD"/>
                </a:solidFill>
              </a:rPr>
              <a:pPr eaLnBrk="1" hangingPunct="1"/>
              <a:t>2</a:t>
            </a:fld>
            <a:endParaRPr lang="de-DE" altLang="de-DE" sz="1200">
              <a:solidFill>
                <a:srgbClr val="0085BD"/>
              </a:solidFill>
            </a:endParaRPr>
          </a:p>
        </p:txBody>
      </p:sp>
      <p:sp>
        <p:nvSpPr>
          <p:cNvPr id="5125" name="Datumsplatzhalt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1C80A9-0E92-4B12-9325-A399C47E4AE7}" type="datetime4">
              <a:rPr lang="de-DE" altLang="de-DE" sz="1200">
                <a:solidFill>
                  <a:srgbClr val="0085BD"/>
                </a:solidFill>
              </a:rPr>
              <a:pPr eaLnBrk="1" hangingPunct="1"/>
              <a:t>14. Mai 2017</a:t>
            </a:fld>
            <a:endParaRPr lang="de-DE" altLang="de-DE" sz="1200">
              <a:solidFill>
                <a:srgbClr val="0085BD"/>
              </a:solidFill>
            </a:endParaRPr>
          </a:p>
        </p:txBody>
      </p:sp>
      <p:sp>
        <p:nvSpPr>
          <p:cNvPr id="5126" name="Fußzeilenplatzhalt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 dirty="0">
                <a:solidFill>
                  <a:srgbClr val="0085BD"/>
                </a:solidFill>
              </a:rPr>
              <a:t>Jan Getschmann, Christian Kracht,</a:t>
            </a:r>
            <a:br>
              <a:rPr lang="de-DE" altLang="de-DE" sz="1200" dirty="0">
                <a:solidFill>
                  <a:srgbClr val="0085BD"/>
                </a:solidFill>
              </a:rPr>
            </a:br>
            <a:r>
              <a:rPr lang="de-DE" altLang="de-DE" sz="1200" dirty="0">
                <a:solidFill>
                  <a:srgbClr val="0085BD"/>
                </a:solidFill>
              </a:rPr>
              <a:t>Carolin Kuessner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5638" y="153988"/>
            <a:ext cx="6008687" cy="923925"/>
          </a:xfrm>
        </p:spPr>
        <p:txBody>
          <a:bodyPr/>
          <a:lstStyle/>
          <a:p>
            <a:r>
              <a:rPr lang="de-DE" altLang="de-DE" dirty="0"/>
              <a:t>Motivation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906588" y="1535113"/>
            <a:ext cx="7710487" cy="4591050"/>
          </a:xfrm>
        </p:spPr>
        <p:txBody>
          <a:bodyPr/>
          <a:lstStyle/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Sudoku ein guter Zeitvertreib</a:t>
            </a:r>
          </a:p>
          <a:p>
            <a:pPr>
              <a:buFontTx/>
              <a:buChar char="•"/>
            </a:pPr>
            <a:endParaRPr lang="de-DE" altLang="de-DE" sz="3200" dirty="0">
              <a:solidFill>
                <a:srgbClr val="002060"/>
              </a:solidFill>
            </a:endParaRPr>
          </a:p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Projektmitarbeiter spielen selber gerne Sudoku</a:t>
            </a:r>
          </a:p>
          <a:p>
            <a:pPr>
              <a:buFontTx/>
              <a:buChar char="•"/>
            </a:pPr>
            <a:endParaRPr lang="de-DE" altLang="de-DE" sz="3200" dirty="0">
              <a:solidFill>
                <a:srgbClr val="002060"/>
              </a:solidFill>
            </a:endParaRPr>
          </a:p>
          <a:p>
            <a:pPr>
              <a:buFontTx/>
              <a:buChar char="•"/>
            </a:pPr>
            <a:endParaRPr lang="de-DE" altLang="de-DE" sz="3200" dirty="0">
              <a:solidFill>
                <a:srgbClr val="002060"/>
              </a:solidFill>
            </a:endParaRPr>
          </a:p>
        </p:txBody>
      </p:sp>
      <p:sp>
        <p:nvSpPr>
          <p:cNvPr id="5124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>
                <a:solidFill>
                  <a:srgbClr val="0085BD"/>
                </a:solidFill>
              </a:rPr>
              <a:t>Seite </a:t>
            </a:r>
            <a:fld id="{E1BE076B-C65A-44D0-8778-CB1284805722}" type="slidenum">
              <a:rPr lang="de-DE" altLang="de-DE" sz="1200">
                <a:solidFill>
                  <a:srgbClr val="0085BD"/>
                </a:solidFill>
              </a:rPr>
              <a:pPr eaLnBrk="1" hangingPunct="1"/>
              <a:t>3</a:t>
            </a:fld>
            <a:endParaRPr lang="de-DE" altLang="de-DE" sz="1200">
              <a:solidFill>
                <a:srgbClr val="0085BD"/>
              </a:solidFill>
            </a:endParaRPr>
          </a:p>
        </p:txBody>
      </p:sp>
      <p:sp>
        <p:nvSpPr>
          <p:cNvPr id="5125" name="Datumsplatzhalt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1C80A9-0E92-4B12-9325-A399C47E4AE7}" type="datetime4">
              <a:rPr lang="de-DE" altLang="de-DE" sz="1200">
                <a:solidFill>
                  <a:srgbClr val="0085BD"/>
                </a:solidFill>
              </a:rPr>
              <a:pPr eaLnBrk="1" hangingPunct="1"/>
              <a:t>14. Mai 2017</a:t>
            </a:fld>
            <a:endParaRPr lang="de-DE" altLang="de-DE" sz="1200">
              <a:solidFill>
                <a:srgbClr val="0085BD"/>
              </a:solidFill>
            </a:endParaRPr>
          </a:p>
        </p:txBody>
      </p:sp>
      <p:sp>
        <p:nvSpPr>
          <p:cNvPr id="5126" name="Fußzeilenplatzhalt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 dirty="0">
                <a:solidFill>
                  <a:srgbClr val="0085BD"/>
                </a:solidFill>
              </a:rPr>
              <a:t>Jan Getschmann, Christian Kracht,</a:t>
            </a:r>
            <a:br>
              <a:rPr lang="de-DE" altLang="de-DE" sz="1200" dirty="0">
                <a:solidFill>
                  <a:srgbClr val="0085BD"/>
                </a:solidFill>
              </a:rPr>
            </a:br>
            <a:r>
              <a:rPr lang="de-DE" altLang="de-DE" sz="1200" dirty="0">
                <a:solidFill>
                  <a:srgbClr val="0085BD"/>
                </a:solidFill>
              </a:rPr>
              <a:t>Carolin Kuessner</a:t>
            </a:r>
          </a:p>
        </p:txBody>
      </p:sp>
    </p:spTree>
    <p:extLst>
      <p:ext uri="{BB962C8B-B14F-4D97-AF65-F5344CB8AC3E}">
        <p14:creationId xmlns:p14="http://schemas.microsoft.com/office/powerpoint/2010/main" val="24305079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5638" y="153988"/>
            <a:ext cx="6008687" cy="923925"/>
          </a:xfrm>
        </p:spPr>
        <p:txBody>
          <a:bodyPr/>
          <a:lstStyle/>
          <a:p>
            <a:r>
              <a:rPr lang="de-DE" altLang="de-DE" dirty="0"/>
              <a:t>Funktionen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906588" y="1535113"/>
            <a:ext cx="7710487" cy="4591050"/>
          </a:xfrm>
        </p:spPr>
        <p:txBody>
          <a:bodyPr/>
          <a:lstStyle/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Registrierung</a:t>
            </a:r>
          </a:p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Login/Logout</a:t>
            </a:r>
          </a:p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Spielen</a:t>
            </a:r>
          </a:p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Status</a:t>
            </a:r>
          </a:p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Mail-Verifikation</a:t>
            </a:r>
          </a:p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Profil (Statistiken)</a:t>
            </a:r>
          </a:p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Bestenlisten</a:t>
            </a:r>
          </a:p>
        </p:txBody>
      </p:sp>
      <p:sp>
        <p:nvSpPr>
          <p:cNvPr id="5124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>
                <a:solidFill>
                  <a:srgbClr val="0085BD"/>
                </a:solidFill>
              </a:rPr>
              <a:t>Seite </a:t>
            </a:r>
            <a:fld id="{E1BE076B-C65A-44D0-8778-CB1284805722}" type="slidenum">
              <a:rPr lang="de-DE" altLang="de-DE" sz="1200">
                <a:solidFill>
                  <a:srgbClr val="0085BD"/>
                </a:solidFill>
              </a:rPr>
              <a:pPr eaLnBrk="1" hangingPunct="1"/>
              <a:t>4</a:t>
            </a:fld>
            <a:endParaRPr lang="de-DE" altLang="de-DE" sz="1200">
              <a:solidFill>
                <a:srgbClr val="0085BD"/>
              </a:solidFill>
            </a:endParaRPr>
          </a:p>
        </p:txBody>
      </p:sp>
      <p:sp>
        <p:nvSpPr>
          <p:cNvPr id="5125" name="Datumsplatzhalt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1C80A9-0E92-4B12-9325-A399C47E4AE7}" type="datetime4">
              <a:rPr lang="de-DE" altLang="de-DE" sz="1200">
                <a:solidFill>
                  <a:srgbClr val="0085BD"/>
                </a:solidFill>
              </a:rPr>
              <a:pPr eaLnBrk="1" hangingPunct="1"/>
              <a:t>14. Mai 2017</a:t>
            </a:fld>
            <a:endParaRPr lang="de-DE" altLang="de-DE" sz="1200">
              <a:solidFill>
                <a:srgbClr val="0085BD"/>
              </a:solidFill>
            </a:endParaRPr>
          </a:p>
        </p:txBody>
      </p:sp>
      <p:sp>
        <p:nvSpPr>
          <p:cNvPr id="5126" name="Fußzeilenplatzhalt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 dirty="0">
                <a:solidFill>
                  <a:srgbClr val="0085BD"/>
                </a:solidFill>
              </a:rPr>
              <a:t>Jan Getschmann, Christian Kracht,</a:t>
            </a:r>
            <a:br>
              <a:rPr lang="de-DE" altLang="de-DE" sz="1200" dirty="0">
                <a:solidFill>
                  <a:srgbClr val="0085BD"/>
                </a:solidFill>
              </a:rPr>
            </a:br>
            <a:r>
              <a:rPr lang="de-DE" altLang="de-DE" sz="1200" dirty="0">
                <a:solidFill>
                  <a:srgbClr val="0085BD"/>
                </a:solidFill>
              </a:rPr>
              <a:t>Carolin Kuessner</a:t>
            </a:r>
          </a:p>
        </p:txBody>
      </p:sp>
    </p:spTree>
    <p:extLst>
      <p:ext uri="{BB962C8B-B14F-4D97-AF65-F5344CB8AC3E}">
        <p14:creationId xmlns:p14="http://schemas.microsoft.com/office/powerpoint/2010/main" val="38000900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5638" y="153988"/>
            <a:ext cx="6008687" cy="923925"/>
          </a:xfrm>
        </p:spPr>
        <p:txBody>
          <a:bodyPr/>
          <a:lstStyle/>
          <a:p>
            <a:r>
              <a:rPr lang="de-DE" altLang="de-DE" dirty="0"/>
              <a:t>Vorführung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906588" y="1535113"/>
            <a:ext cx="7710487" cy="4591050"/>
          </a:xfrm>
        </p:spPr>
        <p:txBody>
          <a:bodyPr/>
          <a:lstStyle/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Nun könnt ihr die Anwendung bewundern ;)</a:t>
            </a:r>
          </a:p>
        </p:txBody>
      </p:sp>
      <p:sp>
        <p:nvSpPr>
          <p:cNvPr id="5124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>
                <a:solidFill>
                  <a:srgbClr val="0085BD"/>
                </a:solidFill>
              </a:rPr>
              <a:t>Seite </a:t>
            </a:r>
            <a:fld id="{E1BE076B-C65A-44D0-8778-CB1284805722}" type="slidenum">
              <a:rPr lang="de-DE" altLang="de-DE" sz="1200">
                <a:solidFill>
                  <a:srgbClr val="0085BD"/>
                </a:solidFill>
              </a:rPr>
              <a:pPr eaLnBrk="1" hangingPunct="1"/>
              <a:t>5</a:t>
            </a:fld>
            <a:endParaRPr lang="de-DE" altLang="de-DE" sz="1200">
              <a:solidFill>
                <a:srgbClr val="0085BD"/>
              </a:solidFill>
            </a:endParaRPr>
          </a:p>
        </p:txBody>
      </p:sp>
      <p:sp>
        <p:nvSpPr>
          <p:cNvPr id="5125" name="Datumsplatzhalt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1C80A9-0E92-4B12-9325-A399C47E4AE7}" type="datetime4">
              <a:rPr lang="de-DE" altLang="de-DE" sz="1200">
                <a:solidFill>
                  <a:srgbClr val="0085BD"/>
                </a:solidFill>
              </a:rPr>
              <a:pPr eaLnBrk="1" hangingPunct="1"/>
              <a:t>14. Mai 2017</a:t>
            </a:fld>
            <a:endParaRPr lang="de-DE" altLang="de-DE" sz="1200">
              <a:solidFill>
                <a:srgbClr val="0085BD"/>
              </a:solidFill>
            </a:endParaRPr>
          </a:p>
        </p:txBody>
      </p:sp>
      <p:sp>
        <p:nvSpPr>
          <p:cNvPr id="5126" name="Fußzeilenplatzhalt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 dirty="0">
                <a:solidFill>
                  <a:srgbClr val="0085BD"/>
                </a:solidFill>
              </a:rPr>
              <a:t>Jan Getschmann, Christian Kracht,</a:t>
            </a:r>
            <a:br>
              <a:rPr lang="de-DE" altLang="de-DE" sz="1200" dirty="0">
                <a:solidFill>
                  <a:srgbClr val="0085BD"/>
                </a:solidFill>
              </a:rPr>
            </a:br>
            <a:r>
              <a:rPr lang="de-DE" altLang="de-DE" sz="1200" dirty="0">
                <a:solidFill>
                  <a:srgbClr val="0085BD"/>
                </a:solidFill>
              </a:rPr>
              <a:t>Carolin Kuessner</a:t>
            </a:r>
          </a:p>
        </p:txBody>
      </p:sp>
    </p:spTree>
    <p:extLst>
      <p:ext uri="{BB962C8B-B14F-4D97-AF65-F5344CB8AC3E}">
        <p14:creationId xmlns:p14="http://schemas.microsoft.com/office/powerpoint/2010/main" val="24493998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5638" y="153988"/>
            <a:ext cx="6008687" cy="923925"/>
          </a:xfrm>
        </p:spPr>
        <p:txBody>
          <a:bodyPr/>
          <a:lstStyle/>
          <a:p>
            <a:r>
              <a:rPr lang="de-DE" altLang="de-DE" dirty="0"/>
              <a:t>Designentscheidungen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906588" y="1535113"/>
            <a:ext cx="7710487" cy="4591050"/>
          </a:xfrm>
        </p:spPr>
        <p:txBody>
          <a:bodyPr/>
          <a:lstStyle/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Nutzung von Bootstrap</a:t>
            </a:r>
          </a:p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Umsetzung nahezu ausschließlich in HTML/CSS</a:t>
            </a:r>
          </a:p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„Weniger ist mehr“</a:t>
            </a:r>
          </a:p>
        </p:txBody>
      </p:sp>
      <p:sp>
        <p:nvSpPr>
          <p:cNvPr id="5124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>
                <a:solidFill>
                  <a:srgbClr val="0085BD"/>
                </a:solidFill>
              </a:rPr>
              <a:t>Seite </a:t>
            </a:r>
            <a:fld id="{E1BE076B-C65A-44D0-8778-CB1284805722}" type="slidenum">
              <a:rPr lang="de-DE" altLang="de-DE" sz="1200">
                <a:solidFill>
                  <a:srgbClr val="0085BD"/>
                </a:solidFill>
              </a:rPr>
              <a:pPr eaLnBrk="1" hangingPunct="1"/>
              <a:t>6</a:t>
            </a:fld>
            <a:endParaRPr lang="de-DE" altLang="de-DE" sz="1200">
              <a:solidFill>
                <a:srgbClr val="0085BD"/>
              </a:solidFill>
            </a:endParaRPr>
          </a:p>
        </p:txBody>
      </p:sp>
      <p:sp>
        <p:nvSpPr>
          <p:cNvPr id="5125" name="Datumsplatzhalt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1C80A9-0E92-4B12-9325-A399C47E4AE7}" type="datetime4">
              <a:rPr lang="de-DE" altLang="de-DE" sz="1200">
                <a:solidFill>
                  <a:srgbClr val="0085BD"/>
                </a:solidFill>
              </a:rPr>
              <a:pPr eaLnBrk="1" hangingPunct="1"/>
              <a:t>14. Mai 2017</a:t>
            </a:fld>
            <a:endParaRPr lang="de-DE" altLang="de-DE" sz="1200">
              <a:solidFill>
                <a:srgbClr val="0085BD"/>
              </a:solidFill>
            </a:endParaRPr>
          </a:p>
        </p:txBody>
      </p:sp>
      <p:sp>
        <p:nvSpPr>
          <p:cNvPr id="5126" name="Fußzeilenplatzhalt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 dirty="0">
                <a:solidFill>
                  <a:srgbClr val="0085BD"/>
                </a:solidFill>
              </a:rPr>
              <a:t>Jan Getschmann, Christian Kracht,</a:t>
            </a:r>
            <a:br>
              <a:rPr lang="de-DE" altLang="de-DE" sz="1200" dirty="0">
                <a:solidFill>
                  <a:srgbClr val="0085BD"/>
                </a:solidFill>
              </a:rPr>
            </a:br>
            <a:r>
              <a:rPr lang="de-DE" altLang="de-DE" sz="1200" dirty="0">
                <a:solidFill>
                  <a:srgbClr val="0085BD"/>
                </a:solidFill>
              </a:rPr>
              <a:t>Carolin Kuessner</a:t>
            </a:r>
          </a:p>
        </p:txBody>
      </p:sp>
    </p:spTree>
    <p:extLst>
      <p:ext uri="{BB962C8B-B14F-4D97-AF65-F5344CB8AC3E}">
        <p14:creationId xmlns:p14="http://schemas.microsoft.com/office/powerpoint/2010/main" val="14140804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5638" y="153988"/>
            <a:ext cx="6008687" cy="923925"/>
          </a:xfrm>
        </p:spPr>
        <p:txBody>
          <a:bodyPr/>
          <a:lstStyle/>
          <a:p>
            <a:r>
              <a:rPr lang="de-DE" altLang="de-DE" dirty="0"/>
              <a:t>Datenbank</a:t>
            </a: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988" t="21966" r="14366" b="13969"/>
          <a:stretch/>
        </p:blipFill>
        <p:spPr>
          <a:xfrm>
            <a:off x="1424607" y="1700808"/>
            <a:ext cx="7683681" cy="3456384"/>
          </a:xfrm>
        </p:spPr>
      </p:pic>
      <p:sp>
        <p:nvSpPr>
          <p:cNvPr id="5124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>
                <a:solidFill>
                  <a:srgbClr val="0085BD"/>
                </a:solidFill>
              </a:rPr>
              <a:t>Seite </a:t>
            </a:r>
            <a:fld id="{E1BE076B-C65A-44D0-8778-CB1284805722}" type="slidenum">
              <a:rPr lang="de-DE" altLang="de-DE" sz="1200">
                <a:solidFill>
                  <a:srgbClr val="0085BD"/>
                </a:solidFill>
              </a:rPr>
              <a:pPr eaLnBrk="1" hangingPunct="1"/>
              <a:t>7</a:t>
            </a:fld>
            <a:endParaRPr lang="de-DE" altLang="de-DE" sz="1200">
              <a:solidFill>
                <a:srgbClr val="0085BD"/>
              </a:solidFill>
            </a:endParaRPr>
          </a:p>
        </p:txBody>
      </p:sp>
      <p:sp>
        <p:nvSpPr>
          <p:cNvPr id="5125" name="Datumsplatzhalt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1C80A9-0E92-4B12-9325-A399C47E4AE7}" type="datetime4">
              <a:rPr lang="de-DE" altLang="de-DE" sz="1200">
                <a:solidFill>
                  <a:srgbClr val="0085BD"/>
                </a:solidFill>
              </a:rPr>
              <a:pPr eaLnBrk="1" hangingPunct="1"/>
              <a:t>14. Mai 2017</a:t>
            </a:fld>
            <a:endParaRPr lang="de-DE" altLang="de-DE" sz="1200">
              <a:solidFill>
                <a:srgbClr val="0085BD"/>
              </a:solidFill>
            </a:endParaRPr>
          </a:p>
        </p:txBody>
      </p:sp>
      <p:sp>
        <p:nvSpPr>
          <p:cNvPr id="5126" name="Fußzeilenplatzhalt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 dirty="0">
                <a:solidFill>
                  <a:srgbClr val="0085BD"/>
                </a:solidFill>
              </a:rPr>
              <a:t>Jan Getschmann, Christian Kracht,</a:t>
            </a:r>
            <a:br>
              <a:rPr lang="de-DE" altLang="de-DE" sz="1200" dirty="0">
                <a:solidFill>
                  <a:srgbClr val="0085BD"/>
                </a:solidFill>
              </a:rPr>
            </a:br>
            <a:r>
              <a:rPr lang="de-DE" altLang="de-DE" sz="1200" dirty="0">
                <a:solidFill>
                  <a:srgbClr val="0085BD"/>
                </a:solidFill>
              </a:rPr>
              <a:t>Carolin Kuessner</a:t>
            </a:r>
          </a:p>
        </p:txBody>
      </p:sp>
    </p:spTree>
    <p:extLst>
      <p:ext uri="{BB962C8B-B14F-4D97-AF65-F5344CB8AC3E}">
        <p14:creationId xmlns:p14="http://schemas.microsoft.com/office/powerpoint/2010/main" val="6536506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5638" y="153988"/>
            <a:ext cx="6008687" cy="923925"/>
          </a:xfrm>
        </p:spPr>
        <p:txBody>
          <a:bodyPr/>
          <a:lstStyle/>
          <a:p>
            <a:r>
              <a:rPr lang="de-DE" altLang="de-DE" dirty="0"/>
              <a:t>Visionen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906588" y="1535113"/>
            <a:ext cx="7710487" cy="4591050"/>
          </a:xfrm>
        </p:spPr>
        <p:txBody>
          <a:bodyPr/>
          <a:lstStyle/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Fortschritt speichern</a:t>
            </a:r>
          </a:p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Start-/Stopp-Funktionen</a:t>
            </a:r>
          </a:p>
          <a:p>
            <a:pPr>
              <a:buFontTx/>
              <a:buChar char="•"/>
            </a:pPr>
            <a:r>
              <a:rPr lang="de-DE" altLang="de-DE" sz="3200" dirty="0" err="1">
                <a:solidFill>
                  <a:srgbClr val="002060"/>
                </a:solidFill>
              </a:rPr>
              <a:t>Battlemodus</a:t>
            </a:r>
            <a:endParaRPr lang="de-DE" altLang="de-DE" sz="3200" dirty="0">
              <a:solidFill>
                <a:srgbClr val="002060"/>
              </a:solidFill>
            </a:endParaRPr>
          </a:p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Verschiedene  </a:t>
            </a:r>
            <a:r>
              <a:rPr lang="de-DE" altLang="de-DE" sz="3200" dirty="0" err="1">
                <a:solidFill>
                  <a:srgbClr val="002060"/>
                </a:solidFill>
              </a:rPr>
              <a:t>Feldertypen</a:t>
            </a:r>
            <a:endParaRPr lang="de-DE" altLang="de-DE" sz="3200" dirty="0">
              <a:solidFill>
                <a:srgbClr val="002060"/>
              </a:solidFill>
            </a:endParaRPr>
          </a:p>
          <a:p>
            <a:pPr>
              <a:buFontTx/>
              <a:buChar char="•"/>
            </a:pPr>
            <a:endParaRPr lang="de-DE" altLang="de-DE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de-DE" altLang="de-DE" sz="3200" dirty="0">
              <a:solidFill>
                <a:srgbClr val="002060"/>
              </a:solidFill>
            </a:endParaRPr>
          </a:p>
        </p:txBody>
      </p:sp>
      <p:sp>
        <p:nvSpPr>
          <p:cNvPr id="5124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>
                <a:solidFill>
                  <a:srgbClr val="0085BD"/>
                </a:solidFill>
              </a:rPr>
              <a:t>Seite </a:t>
            </a:r>
            <a:fld id="{E1BE076B-C65A-44D0-8778-CB1284805722}" type="slidenum">
              <a:rPr lang="de-DE" altLang="de-DE" sz="1200">
                <a:solidFill>
                  <a:srgbClr val="0085BD"/>
                </a:solidFill>
              </a:rPr>
              <a:pPr eaLnBrk="1" hangingPunct="1"/>
              <a:t>8</a:t>
            </a:fld>
            <a:endParaRPr lang="de-DE" altLang="de-DE" sz="1200">
              <a:solidFill>
                <a:srgbClr val="0085BD"/>
              </a:solidFill>
            </a:endParaRPr>
          </a:p>
        </p:txBody>
      </p:sp>
      <p:sp>
        <p:nvSpPr>
          <p:cNvPr id="5125" name="Datumsplatzhalt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1C80A9-0E92-4B12-9325-A399C47E4AE7}" type="datetime4">
              <a:rPr lang="de-DE" altLang="de-DE" sz="1200">
                <a:solidFill>
                  <a:srgbClr val="0085BD"/>
                </a:solidFill>
              </a:rPr>
              <a:pPr eaLnBrk="1" hangingPunct="1"/>
              <a:t>14. Mai 2017</a:t>
            </a:fld>
            <a:endParaRPr lang="de-DE" altLang="de-DE" sz="1200">
              <a:solidFill>
                <a:srgbClr val="0085BD"/>
              </a:solidFill>
            </a:endParaRPr>
          </a:p>
        </p:txBody>
      </p:sp>
      <p:sp>
        <p:nvSpPr>
          <p:cNvPr id="5126" name="Fußzeilenplatzhalt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>
                <a:solidFill>
                  <a:srgbClr val="0085BD"/>
                </a:solidFill>
              </a:rPr>
              <a:t>Jan Getschmann, Christian Kracht,</a:t>
            </a:r>
            <a:br>
              <a:rPr lang="de-DE" altLang="de-DE" sz="1200">
                <a:solidFill>
                  <a:srgbClr val="0085BD"/>
                </a:solidFill>
              </a:rPr>
            </a:br>
            <a:r>
              <a:rPr lang="de-DE" altLang="de-DE" sz="1200">
                <a:solidFill>
                  <a:srgbClr val="0085BD"/>
                </a:solidFill>
              </a:rPr>
              <a:t>Carolin Kuessner</a:t>
            </a:r>
          </a:p>
        </p:txBody>
      </p:sp>
    </p:spTree>
    <p:extLst>
      <p:ext uri="{BB962C8B-B14F-4D97-AF65-F5344CB8AC3E}">
        <p14:creationId xmlns:p14="http://schemas.microsoft.com/office/powerpoint/2010/main" val="87230890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1773238"/>
            <a:ext cx="8420100" cy="1143000"/>
          </a:xfrm>
        </p:spPr>
        <p:txBody>
          <a:bodyPr lIns="92075" tIns="46038" rIns="92075" bIns="46038"/>
          <a:lstStyle/>
          <a:p>
            <a:r>
              <a:rPr lang="de-DE" altLang="de-DE" sz="3200" b="1" dirty="0"/>
              <a:t>Vielen Dank für eure Aufmerksamkeit.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86618" y="5517232"/>
            <a:ext cx="7967663" cy="108012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de-DE" sz="2400" i="1" dirty="0">
                <a:solidFill>
                  <a:srgbClr val="002060"/>
                </a:solidFill>
              </a:rPr>
              <a:t>Jan Getschmann, Christian Kracht und</a:t>
            </a:r>
            <a:br>
              <a:rPr lang="de-DE" sz="2400" i="1" dirty="0">
                <a:solidFill>
                  <a:srgbClr val="002060"/>
                </a:solidFill>
              </a:rPr>
            </a:br>
            <a:r>
              <a:rPr lang="de-DE" sz="2400" i="1" dirty="0">
                <a:solidFill>
                  <a:srgbClr val="002060"/>
                </a:solidFill>
              </a:rPr>
              <a:t>Carolin Kuessner</a:t>
            </a:r>
          </a:p>
          <a:p>
            <a:pPr>
              <a:defRPr/>
            </a:pPr>
            <a:endParaRPr lang="de-DE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06327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SW Prasentationsvorlage (PowerPoint _ .potx)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HSW Praesentationsvorlage (PowerPoint _ .pot)</Template>
  <TotalTime>0</TotalTime>
  <Words>159</Words>
  <Application>Microsoft Office PowerPoint</Application>
  <PresentationFormat>A4-Papier (210 x 297 mm)</PresentationFormat>
  <Paragraphs>66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Wingdings</vt:lpstr>
      <vt:lpstr>HSW Prasentationsvorlage (PowerPoint _ .potx)</vt:lpstr>
      <vt:lpstr>Sudoku-Online</vt:lpstr>
      <vt:lpstr>Agenda</vt:lpstr>
      <vt:lpstr>Motivation</vt:lpstr>
      <vt:lpstr>Funktionen</vt:lpstr>
      <vt:lpstr>Vorführung</vt:lpstr>
      <vt:lpstr>Designentscheidungen</vt:lpstr>
      <vt:lpstr>Datenbank</vt:lpstr>
      <vt:lpstr>Visionen</vt:lpstr>
      <vt:lpstr>Vielen Dank für eure Aufmerksamkeit.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Sudoku-Online</dc:title>
  <dc:creator>Christian Kracht</dc:creator>
  <cp:lastModifiedBy>Carolin Kuessner</cp:lastModifiedBy>
  <cp:revision>5</cp:revision>
  <dcterms:created xsi:type="dcterms:W3CDTF">2017-05-14T08:57:32Z</dcterms:created>
  <dcterms:modified xsi:type="dcterms:W3CDTF">2017-05-14T19:36:02Z</dcterms:modified>
</cp:coreProperties>
</file>