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地图" id="{2762A87D-2E23-403B-BA5D-A4A223FD991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69E77-6D60-9CDD-814B-8BC99A3B0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DEDA90-41BB-B87C-9FCC-13BD67FF1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8C81A-183F-5EFE-5FBC-9B8DFA86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9243-1AB5-4F43-AF39-E78B58BA35C2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99B81-FC4C-9796-6015-D257F8C0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F21170-82A1-A08C-2D58-11F4F72E1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DD95-0E48-4DC5-9891-2E23A80CA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40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FD7FD-98B8-F6AC-E051-4A8180D0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9B4472-9248-6212-F692-8FDF4014B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455C78-2144-E094-E23B-ABD95F5B4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9243-1AB5-4F43-AF39-E78B58BA35C2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629AF-E164-59A2-AF15-95539721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6AFA79-C029-8152-7645-2FA1926E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DD95-0E48-4DC5-9891-2E23A80CA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5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3CC3C7-78A7-6454-7FB9-45F933109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5CEE6C-74F5-5A8F-9AE5-8AFA9A3D3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65738-38B3-53BF-1174-EEBC128E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9243-1AB5-4F43-AF39-E78B58BA35C2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2C68F-6840-4651-D491-AF23B80F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C2A93-B673-40F1-76AB-F99D5F05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DD95-0E48-4DC5-9891-2E23A80CA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89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9FB34-4C6E-EBDD-E338-22D5566EB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2289A-A5D2-9879-D049-222291D85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67004-070A-7649-1D86-95653A47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9243-1AB5-4F43-AF39-E78B58BA35C2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231390-CAC5-A336-E52F-7DB7AC41C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31AABB-2689-60CC-9D33-887A1AFA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DD95-0E48-4DC5-9891-2E23A80CA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97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F6F27-F312-9F10-D7D6-90C4C1CC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7654B5-1688-5BB3-3B68-3F351E725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273FF9-A39B-C57B-3F3E-1107C3151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9243-1AB5-4F43-AF39-E78B58BA35C2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70712F-8CFD-88C6-E768-3472B308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6FE623-C856-AD9C-CBA2-D41BA658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DD95-0E48-4DC5-9891-2E23A80CA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79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7BA13-391E-1FEB-8271-1DBBB182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39D44C-3A23-542C-A449-C7AD1A60A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2C1770-22A7-8FD0-CD4D-C0CDA6C7C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8372DE-EAF2-24D7-8CBB-EAC5B2BE6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9243-1AB5-4F43-AF39-E78B58BA35C2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F5AE54-5C4C-23B6-60D3-F0A73AB8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6654FF-DADD-68C4-6562-26716DFB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DD95-0E48-4DC5-9891-2E23A80CA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88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E670-31DC-1C28-4B94-19FAB3ED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3870D0-46BF-A9D9-B4BD-AAA30BC06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809336-EC89-1BDC-F9F0-ADB25CF2C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DCB313-AD15-2D53-590A-C7C6C19FB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016188-B538-8170-E2C8-8556B6A9B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8CC05C-3D57-862C-C199-45A5760B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9243-1AB5-4F43-AF39-E78B58BA35C2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59161E-24FD-6241-8BA3-4965D10D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0A9373-D0BE-E4C6-C80B-58A17B74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DD95-0E48-4DC5-9891-2E23A80CA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7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CA5C4-A459-9909-F1BF-900256A1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F33EA5-367A-A2F9-F90D-ABD638EB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9243-1AB5-4F43-AF39-E78B58BA35C2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489245-719B-2560-2CD1-5AE702CDF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C266EB-6A4D-4DE1-F3DC-1D064E19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DD95-0E48-4DC5-9891-2E23A80CA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45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0D55D8-3868-E741-A5C9-D1B01836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9243-1AB5-4F43-AF39-E78B58BA35C2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084371-82BB-6713-E2B0-B22BB735C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192B04-D4CA-0F5C-3B4A-40E8EBAB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DD95-0E48-4DC5-9891-2E23A80CA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3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AF1B7-F57C-CEC9-F0DA-B4F39D07F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30621-B999-34A0-5FAF-7B5750EB4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BB1A51-CA4F-E48F-836D-98CCDF2E8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A06DD3-9249-C487-2D09-9F6CE0FC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9243-1AB5-4F43-AF39-E78B58BA35C2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7F9E5B-DA99-D704-2EEF-6E0E88E2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B976C8-F797-C1F3-4E60-B06828D1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DD95-0E48-4DC5-9891-2E23A80CA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78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57A71-0384-403B-B24C-A194BDF8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51175A-4D4B-6853-2AD0-4EDA73370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566EB2-83C3-B078-7703-12CC7FCD6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3615E9-BF55-4E81-2750-DBE95011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9243-1AB5-4F43-AF39-E78B58BA35C2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13F808-E2AC-C5C1-9370-E8E4C8298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D1A0D0-A635-A55E-5DB1-ED154982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DD95-0E48-4DC5-9891-2E23A80CA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97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40CEF9-D24D-2788-5372-C1FBFF99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3BED1A-05E8-6356-8AE1-53B73A040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B05EAA-D707-388E-4B6D-B04F66F24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69243-1AB5-4F43-AF39-E78B58BA35C2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F2CE1-86CD-A817-581C-DB2DCBE86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64E916-6F04-4687-0826-A51FC487C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1DD95-0E48-4DC5-9891-2E23A80CA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54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5.xml"/><Relationship Id="rId7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7.xml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2F1F94D5-229D-8CF7-2C92-A2C806D23FEA}"/>
              </a:ext>
            </a:extLst>
          </p:cNvPr>
          <p:cNvSpPr/>
          <p:nvPr/>
        </p:nvSpPr>
        <p:spPr>
          <a:xfrm>
            <a:off x="705972" y="390813"/>
            <a:ext cx="1097890" cy="689119"/>
          </a:xfrm>
          <a:custGeom>
            <a:avLst/>
            <a:gdLst>
              <a:gd name="connsiteX0" fmla="*/ 458408 w 1097890"/>
              <a:gd name="connsiteY0" fmla="*/ 688047 h 689119"/>
              <a:gd name="connsiteX1" fmla="*/ 267634 w 1097890"/>
              <a:gd name="connsiteY1" fmla="*/ 668312 h 689119"/>
              <a:gd name="connsiteX2" fmla="*/ 149222 w 1097890"/>
              <a:gd name="connsiteY2" fmla="*/ 615685 h 689119"/>
              <a:gd name="connsiteX3" fmla="*/ 129487 w 1097890"/>
              <a:gd name="connsiteY3" fmla="*/ 589371 h 689119"/>
              <a:gd name="connsiteX4" fmla="*/ 11075 w 1097890"/>
              <a:gd name="connsiteY4" fmla="*/ 352548 h 689119"/>
              <a:gd name="connsiteX5" fmla="*/ 4497 w 1097890"/>
              <a:gd name="connsiteY5" fmla="*/ 188088 h 689119"/>
              <a:gd name="connsiteX6" fmla="*/ 70281 w 1097890"/>
              <a:gd name="connsiteY6" fmla="*/ 95990 h 689119"/>
              <a:gd name="connsiteX7" fmla="*/ 274212 w 1097890"/>
              <a:gd name="connsiteY7" fmla="*/ 23627 h 689119"/>
              <a:gd name="connsiteX8" fmla="*/ 405781 w 1097890"/>
              <a:gd name="connsiteY8" fmla="*/ 3892 h 689119"/>
              <a:gd name="connsiteX9" fmla="*/ 964946 w 1097890"/>
              <a:gd name="connsiteY9" fmla="*/ 95990 h 689119"/>
              <a:gd name="connsiteX10" fmla="*/ 1024152 w 1097890"/>
              <a:gd name="connsiteY10" fmla="*/ 181509 h 689119"/>
              <a:gd name="connsiteX11" fmla="*/ 1083357 w 1097890"/>
              <a:gd name="connsiteY11" fmla="*/ 293342 h 689119"/>
              <a:gd name="connsiteX12" fmla="*/ 1096514 w 1097890"/>
              <a:gd name="connsiteY12" fmla="*/ 385440 h 689119"/>
              <a:gd name="connsiteX13" fmla="*/ 971524 w 1097890"/>
              <a:gd name="connsiteY13" fmla="*/ 582793 h 689119"/>
              <a:gd name="connsiteX14" fmla="*/ 938632 w 1097890"/>
              <a:gd name="connsiteY14" fmla="*/ 589371 h 689119"/>
              <a:gd name="connsiteX15" fmla="*/ 879427 w 1097890"/>
              <a:gd name="connsiteY15" fmla="*/ 615685 h 689119"/>
              <a:gd name="connsiteX16" fmla="*/ 826799 w 1097890"/>
              <a:gd name="connsiteY16" fmla="*/ 622263 h 689119"/>
              <a:gd name="connsiteX17" fmla="*/ 596555 w 1097890"/>
              <a:gd name="connsiteY17" fmla="*/ 641999 h 689119"/>
              <a:gd name="connsiteX18" fmla="*/ 458408 w 1097890"/>
              <a:gd name="connsiteY18" fmla="*/ 688047 h 689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7890" h="689119">
                <a:moveTo>
                  <a:pt x="458408" y="688047"/>
                </a:moveTo>
                <a:cubicBezTo>
                  <a:pt x="403588" y="692432"/>
                  <a:pt x="329883" y="682881"/>
                  <a:pt x="267634" y="668312"/>
                </a:cubicBezTo>
                <a:cubicBezTo>
                  <a:pt x="225577" y="658469"/>
                  <a:pt x="186724" y="637115"/>
                  <a:pt x="149222" y="615685"/>
                </a:cubicBezTo>
                <a:cubicBezTo>
                  <a:pt x="139703" y="610245"/>
                  <a:pt x="135204" y="598726"/>
                  <a:pt x="129487" y="589371"/>
                </a:cubicBezTo>
                <a:cubicBezTo>
                  <a:pt x="66480" y="486268"/>
                  <a:pt x="67645" y="476999"/>
                  <a:pt x="11075" y="352548"/>
                </a:cubicBezTo>
                <a:cubicBezTo>
                  <a:pt x="8882" y="297728"/>
                  <a:pt x="-7840" y="241547"/>
                  <a:pt x="4497" y="188088"/>
                </a:cubicBezTo>
                <a:cubicBezTo>
                  <a:pt x="12980" y="151328"/>
                  <a:pt x="41959" y="120913"/>
                  <a:pt x="70281" y="95990"/>
                </a:cubicBezTo>
                <a:cubicBezTo>
                  <a:pt x="137863" y="36518"/>
                  <a:pt x="192254" y="40702"/>
                  <a:pt x="274212" y="23627"/>
                </a:cubicBezTo>
                <a:cubicBezTo>
                  <a:pt x="378533" y="1893"/>
                  <a:pt x="270742" y="15145"/>
                  <a:pt x="405781" y="3892"/>
                </a:cubicBezTo>
                <a:cubicBezTo>
                  <a:pt x="588550" y="16584"/>
                  <a:pt x="820606" y="-48350"/>
                  <a:pt x="964946" y="95990"/>
                </a:cubicBezTo>
                <a:cubicBezTo>
                  <a:pt x="989462" y="120506"/>
                  <a:pt x="1006314" y="151779"/>
                  <a:pt x="1024152" y="181509"/>
                </a:cubicBezTo>
                <a:cubicBezTo>
                  <a:pt x="1045853" y="217677"/>
                  <a:pt x="1063622" y="256064"/>
                  <a:pt x="1083357" y="293342"/>
                </a:cubicBezTo>
                <a:cubicBezTo>
                  <a:pt x="1087743" y="324041"/>
                  <a:pt x="1102407" y="354994"/>
                  <a:pt x="1096514" y="385440"/>
                </a:cubicBezTo>
                <a:cubicBezTo>
                  <a:pt x="1084361" y="448230"/>
                  <a:pt x="1019402" y="540900"/>
                  <a:pt x="971524" y="582793"/>
                </a:cubicBezTo>
                <a:cubicBezTo>
                  <a:pt x="963109" y="590156"/>
                  <a:pt x="949596" y="587178"/>
                  <a:pt x="938632" y="589371"/>
                </a:cubicBezTo>
                <a:cubicBezTo>
                  <a:pt x="918897" y="598142"/>
                  <a:pt x="900146" y="609591"/>
                  <a:pt x="879427" y="615685"/>
                </a:cubicBezTo>
                <a:cubicBezTo>
                  <a:pt x="862466" y="620673"/>
                  <a:pt x="844370" y="620311"/>
                  <a:pt x="826799" y="622263"/>
                </a:cubicBezTo>
                <a:cubicBezTo>
                  <a:pt x="686084" y="637898"/>
                  <a:pt x="727481" y="633815"/>
                  <a:pt x="596555" y="641999"/>
                </a:cubicBezTo>
                <a:cubicBezTo>
                  <a:pt x="513802" y="660387"/>
                  <a:pt x="513228" y="683662"/>
                  <a:pt x="458408" y="688047"/>
                </a:cubicBezTo>
                <a:close/>
              </a:path>
            </a:pathLst>
          </a:cu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hlinkClick r:id="rId2" action="ppaction://hlinksldjump"/>
              </a:rPr>
              <a:t>村庄</a:t>
            </a:r>
            <a:r>
              <a:rPr lang="en-US" altLang="zh-CN" sz="1100" dirty="0">
                <a:hlinkClick r:id="rId2" action="ppaction://hlinksldjump"/>
              </a:rPr>
              <a:t>A</a:t>
            </a:r>
            <a:r>
              <a:rPr lang="zh-CN" altLang="en-US" sz="1100" dirty="0">
                <a:hlinkClick r:id="rId2" action="ppaction://hlinksldjump"/>
              </a:rPr>
              <a:t>种植业</a:t>
            </a:r>
            <a:endParaRPr lang="zh-CN" altLang="en-US" sz="1100" dirty="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40A95EB9-9C73-56BE-51DF-2CF4006378FE}"/>
              </a:ext>
            </a:extLst>
          </p:cNvPr>
          <p:cNvSpPr/>
          <p:nvPr/>
        </p:nvSpPr>
        <p:spPr>
          <a:xfrm>
            <a:off x="4498896" y="2294107"/>
            <a:ext cx="1323003" cy="1054208"/>
          </a:xfrm>
          <a:custGeom>
            <a:avLst/>
            <a:gdLst>
              <a:gd name="connsiteX0" fmla="*/ 737524 w 1323003"/>
              <a:gd name="connsiteY0" fmla="*/ 1045969 h 1054208"/>
              <a:gd name="connsiteX1" fmla="*/ 342819 w 1323003"/>
              <a:gd name="connsiteY1" fmla="*/ 861773 h 1054208"/>
              <a:gd name="connsiteX2" fmla="*/ 92839 w 1323003"/>
              <a:gd name="connsiteY2" fmla="*/ 717048 h 1054208"/>
              <a:gd name="connsiteX3" fmla="*/ 46790 w 1323003"/>
              <a:gd name="connsiteY3" fmla="*/ 348657 h 1054208"/>
              <a:gd name="connsiteX4" fmla="*/ 290192 w 1323003"/>
              <a:gd name="connsiteY4" fmla="*/ 203931 h 1054208"/>
              <a:gd name="connsiteX5" fmla="*/ 994083 w 1323003"/>
              <a:gd name="connsiteY5" fmla="*/ 13157 h 1054208"/>
              <a:gd name="connsiteX6" fmla="*/ 1158543 w 1323003"/>
              <a:gd name="connsiteY6" fmla="*/ 0 h 1054208"/>
              <a:gd name="connsiteX7" fmla="*/ 1237484 w 1323003"/>
              <a:gd name="connsiteY7" fmla="*/ 46049 h 1054208"/>
              <a:gd name="connsiteX8" fmla="*/ 1323003 w 1323003"/>
              <a:gd name="connsiteY8" fmla="*/ 223667 h 1054208"/>
              <a:gd name="connsiteX9" fmla="*/ 1211170 w 1323003"/>
              <a:gd name="connsiteY9" fmla="*/ 690734 h 1054208"/>
              <a:gd name="connsiteX10" fmla="*/ 1132229 w 1323003"/>
              <a:gd name="connsiteY10" fmla="*/ 809146 h 1054208"/>
              <a:gd name="connsiteX11" fmla="*/ 974347 w 1323003"/>
              <a:gd name="connsiteY11" fmla="*/ 927557 h 1054208"/>
              <a:gd name="connsiteX12" fmla="*/ 882249 w 1323003"/>
              <a:gd name="connsiteY12" fmla="*/ 980185 h 1054208"/>
              <a:gd name="connsiteX13" fmla="*/ 790152 w 1323003"/>
              <a:gd name="connsiteY13" fmla="*/ 1019655 h 1054208"/>
              <a:gd name="connsiteX14" fmla="*/ 737524 w 1323003"/>
              <a:gd name="connsiteY14" fmla="*/ 1045969 h 105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23003" h="1054208">
                <a:moveTo>
                  <a:pt x="737524" y="1045969"/>
                </a:moveTo>
                <a:cubicBezTo>
                  <a:pt x="662969" y="1019655"/>
                  <a:pt x="835718" y="1108222"/>
                  <a:pt x="342819" y="861773"/>
                </a:cubicBezTo>
                <a:cubicBezTo>
                  <a:pt x="256700" y="818714"/>
                  <a:pt x="176166" y="765290"/>
                  <a:pt x="92839" y="717048"/>
                </a:cubicBezTo>
                <a:cubicBezTo>
                  <a:pt x="39605" y="606143"/>
                  <a:pt x="-58631" y="481689"/>
                  <a:pt x="46790" y="348657"/>
                </a:cubicBezTo>
                <a:cubicBezTo>
                  <a:pt x="105416" y="274677"/>
                  <a:pt x="203860" y="242099"/>
                  <a:pt x="290192" y="203931"/>
                </a:cubicBezTo>
                <a:cubicBezTo>
                  <a:pt x="547476" y="90184"/>
                  <a:pt x="724194" y="53276"/>
                  <a:pt x="994083" y="13157"/>
                </a:cubicBezTo>
                <a:cubicBezTo>
                  <a:pt x="1048480" y="5071"/>
                  <a:pt x="1103723" y="4386"/>
                  <a:pt x="1158543" y="0"/>
                </a:cubicBezTo>
                <a:cubicBezTo>
                  <a:pt x="1184857" y="15350"/>
                  <a:pt x="1216475" y="23989"/>
                  <a:pt x="1237484" y="46049"/>
                </a:cubicBezTo>
                <a:cubicBezTo>
                  <a:pt x="1274654" y="85077"/>
                  <a:pt x="1303860" y="173894"/>
                  <a:pt x="1323003" y="223667"/>
                </a:cubicBezTo>
                <a:cubicBezTo>
                  <a:pt x="1285782" y="533847"/>
                  <a:pt x="1330798" y="487887"/>
                  <a:pt x="1211170" y="690734"/>
                </a:cubicBezTo>
                <a:cubicBezTo>
                  <a:pt x="1187072" y="731595"/>
                  <a:pt x="1165773" y="775602"/>
                  <a:pt x="1132229" y="809146"/>
                </a:cubicBezTo>
                <a:cubicBezTo>
                  <a:pt x="1085713" y="855662"/>
                  <a:pt x="1027178" y="888360"/>
                  <a:pt x="974347" y="927557"/>
                </a:cubicBezTo>
                <a:cubicBezTo>
                  <a:pt x="912173" y="973686"/>
                  <a:pt x="947880" y="949893"/>
                  <a:pt x="882249" y="980185"/>
                </a:cubicBezTo>
                <a:cubicBezTo>
                  <a:pt x="744083" y="1043955"/>
                  <a:pt x="960915" y="949341"/>
                  <a:pt x="790152" y="1019655"/>
                </a:cubicBezTo>
                <a:cubicBezTo>
                  <a:pt x="770182" y="1027878"/>
                  <a:pt x="812079" y="1072283"/>
                  <a:pt x="737524" y="1045969"/>
                </a:cubicBezTo>
                <a:close/>
              </a:path>
            </a:pathLst>
          </a:cu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hlinkClick r:id="rId3" action="ppaction://hlinksldjump"/>
              </a:rPr>
              <a:t>首都</a:t>
            </a:r>
            <a:endParaRPr lang="zh-CN" altLang="en-US" dirty="0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8D7B47B9-842F-38D7-99E8-14EB7D2F993D}"/>
              </a:ext>
            </a:extLst>
          </p:cNvPr>
          <p:cNvSpPr/>
          <p:nvPr/>
        </p:nvSpPr>
        <p:spPr>
          <a:xfrm>
            <a:off x="2480063" y="1289370"/>
            <a:ext cx="1171177" cy="868412"/>
          </a:xfrm>
          <a:custGeom>
            <a:avLst/>
            <a:gdLst>
              <a:gd name="connsiteX0" fmla="*/ 605215 w 1171177"/>
              <a:gd name="connsiteY0" fmla="*/ 868351 h 868412"/>
              <a:gd name="connsiteX1" fmla="*/ 335500 w 1171177"/>
              <a:gd name="connsiteY1" fmla="*/ 809145 h 868412"/>
              <a:gd name="connsiteX2" fmla="*/ 184196 w 1171177"/>
              <a:gd name="connsiteY2" fmla="*/ 756518 h 868412"/>
              <a:gd name="connsiteX3" fmla="*/ 92098 w 1171177"/>
              <a:gd name="connsiteY3" fmla="*/ 677577 h 868412"/>
              <a:gd name="connsiteX4" fmla="*/ 0 w 1171177"/>
              <a:gd name="connsiteY4" fmla="*/ 328921 h 868412"/>
              <a:gd name="connsiteX5" fmla="*/ 39471 w 1171177"/>
              <a:gd name="connsiteY5" fmla="*/ 210509 h 868412"/>
              <a:gd name="connsiteX6" fmla="*/ 184196 w 1171177"/>
              <a:gd name="connsiteY6" fmla="*/ 111833 h 868412"/>
              <a:gd name="connsiteX7" fmla="*/ 342078 w 1171177"/>
              <a:gd name="connsiteY7" fmla="*/ 46049 h 868412"/>
              <a:gd name="connsiteX8" fmla="*/ 513117 w 1171177"/>
              <a:gd name="connsiteY8" fmla="*/ 0 h 868412"/>
              <a:gd name="connsiteX9" fmla="*/ 763097 w 1171177"/>
              <a:gd name="connsiteY9" fmla="*/ 19735 h 868412"/>
              <a:gd name="connsiteX10" fmla="*/ 835459 w 1171177"/>
              <a:gd name="connsiteY10" fmla="*/ 52627 h 868412"/>
              <a:gd name="connsiteX11" fmla="*/ 953871 w 1171177"/>
              <a:gd name="connsiteY11" fmla="*/ 111833 h 868412"/>
              <a:gd name="connsiteX12" fmla="*/ 1098596 w 1171177"/>
              <a:gd name="connsiteY12" fmla="*/ 269715 h 868412"/>
              <a:gd name="connsiteX13" fmla="*/ 1151223 w 1171177"/>
              <a:gd name="connsiteY13" fmla="*/ 361813 h 868412"/>
              <a:gd name="connsiteX14" fmla="*/ 1157802 w 1171177"/>
              <a:gd name="connsiteY14" fmla="*/ 657842 h 868412"/>
              <a:gd name="connsiteX15" fmla="*/ 953871 w 1171177"/>
              <a:gd name="connsiteY15" fmla="*/ 815724 h 868412"/>
              <a:gd name="connsiteX16" fmla="*/ 605215 w 1171177"/>
              <a:gd name="connsiteY16" fmla="*/ 868351 h 86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1177" h="868412">
                <a:moveTo>
                  <a:pt x="605215" y="868351"/>
                </a:moveTo>
                <a:cubicBezTo>
                  <a:pt x="502153" y="867255"/>
                  <a:pt x="412790" y="830105"/>
                  <a:pt x="335500" y="809145"/>
                </a:cubicBezTo>
                <a:cubicBezTo>
                  <a:pt x="283963" y="795169"/>
                  <a:pt x="234631" y="774060"/>
                  <a:pt x="184196" y="756518"/>
                </a:cubicBezTo>
                <a:cubicBezTo>
                  <a:pt x="153497" y="730204"/>
                  <a:pt x="112779" y="712321"/>
                  <a:pt x="92098" y="677577"/>
                </a:cubicBezTo>
                <a:cubicBezTo>
                  <a:pt x="17950" y="553007"/>
                  <a:pt x="17386" y="462206"/>
                  <a:pt x="0" y="328921"/>
                </a:cubicBezTo>
                <a:cubicBezTo>
                  <a:pt x="13157" y="289450"/>
                  <a:pt x="12553" y="242234"/>
                  <a:pt x="39471" y="210509"/>
                </a:cubicBezTo>
                <a:cubicBezTo>
                  <a:pt x="77247" y="165988"/>
                  <a:pt x="132895" y="139714"/>
                  <a:pt x="184196" y="111833"/>
                </a:cubicBezTo>
                <a:cubicBezTo>
                  <a:pt x="234289" y="84609"/>
                  <a:pt x="288966" y="66776"/>
                  <a:pt x="342078" y="46049"/>
                </a:cubicBezTo>
                <a:cubicBezTo>
                  <a:pt x="455190" y="1907"/>
                  <a:pt x="423384" y="9970"/>
                  <a:pt x="513117" y="0"/>
                </a:cubicBezTo>
                <a:cubicBezTo>
                  <a:pt x="596444" y="6578"/>
                  <a:pt x="680603" y="6267"/>
                  <a:pt x="763097" y="19735"/>
                </a:cubicBezTo>
                <a:cubicBezTo>
                  <a:pt x="789246" y="24004"/>
                  <a:pt x="811761" y="40778"/>
                  <a:pt x="835459" y="52627"/>
                </a:cubicBezTo>
                <a:cubicBezTo>
                  <a:pt x="991629" y="130712"/>
                  <a:pt x="799338" y="43151"/>
                  <a:pt x="953871" y="111833"/>
                </a:cubicBezTo>
                <a:cubicBezTo>
                  <a:pt x="1003899" y="161861"/>
                  <a:pt x="1057295" y="211893"/>
                  <a:pt x="1098596" y="269715"/>
                </a:cubicBezTo>
                <a:cubicBezTo>
                  <a:pt x="1119147" y="298487"/>
                  <a:pt x="1133681" y="331114"/>
                  <a:pt x="1151223" y="361813"/>
                </a:cubicBezTo>
                <a:cubicBezTo>
                  <a:pt x="1159287" y="437072"/>
                  <a:pt x="1187700" y="573585"/>
                  <a:pt x="1157802" y="657842"/>
                </a:cubicBezTo>
                <a:cubicBezTo>
                  <a:pt x="1121000" y="761555"/>
                  <a:pt x="1057680" y="782694"/>
                  <a:pt x="953871" y="815724"/>
                </a:cubicBezTo>
                <a:cubicBezTo>
                  <a:pt x="826793" y="856158"/>
                  <a:pt x="708277" y="869447"/>
                  <a:pt x="605215" y="868351"/>
                </a:cubicBezTo>
                <a:close/>
              </a:path>
            </a:pathLst>
          </a:cu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hlinkClick r:id="rId4" action="ppaction://hlinksldjump"/>
              </a:rPr>
              <a:t>农业城</a:t>
            </a:r>
            <a:r>
              <a:rPr lang="en-US" altLang="zh-CN" dirty="0">
                <a:hlinkClick r:id="rId4" action="ppaction://hlinksldjump"/>
              </a:rPr>
              <a:t>S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92E1E86-D6D9-FEE9-4742-ECCC5A264D9C}"/>
              </a:ext>
            </a:extLst>
          </p:cNvPr>
          <p:cNvSpPr/>
          <p:nvPr/>
        </p:nvSpPr>
        <p:spPr>
          <a:xfrm>
            <a:off x="3065651" y="4424757"/>
            <a:ext cx="960449" cy="81654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hlinkClick r:id="rId5" action="ppaction://hlinksldjump"/>
              </a:rPr>
              <a:t>村庄</a:t>
            </a:r>
            <a:r>
              <a:rPr lang="en-US" altLang="zh-CN" sz="800" dirty="0">
                <a:hlinkClick r:id="rId5" action="ppaction://hlinksldjump"/>
              </a:rPr>
              <a:t>c</a:t>
            </a:r>
            <a:r>
              <a:rPr lang="zh-CN" altLang="en-US" sz="800" dirty="0">
                <a:hlinkClick r:id="rId5" action="ppaction://hlinksldjump"/>
              </a:rPr>
              <a:t>渔业</a:t>
            </a:r>
            <a:endParaRPr lang="zh-CN" altLang="en-US" sz="8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C091915-DE40-4E47-D466-FA5D2AA5926E}"/>
              </a:ext>
            </a:extLst>
          </p:cNvPr>
          <p:cNvSpPr/>
          <p:nvPr/>
        </p:nvSpPr>
        <p:spPr>
          <a:xfrm>
            <a:off x="7315199" y="1556126"/>
            <a:ext cx="1171177" cy="59595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hlinkClick r:id="rId6" action="ppaction://hlinksldjump"/>
              </a:rPr>
              <a:t>工业城</a:t>
            </a:r>
            <a:r>
              <a:rPr lang="en-US" altLang="zh-CN" dirty="0">
                <a:hlinkClick r:id="rId6" action="ppaction://hlinksldjump"/>
              </a:rPr>
              <a:t>W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F1020C6-C0D0-4485-EDDE-B2D94CDC804D}"/>
              </a:ext>
            </a:extLst>
          </p:cNvPr>
          <p:cNvSpPr/>
          <p:nvPr/>
        </p:nvSpPr>
        <p:spPr>
          <a:xfrm>
            <a:off x="9782106" y="5091695"/>
            <a:ext cx="2151143" cy="159855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魔王城</a:t>
            </a: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DC90401C-D780-A5ED-968B-3DD2A8982DD2}"/>
              </a:ext>
            </a:extLst>
          </p:cNvPr>
          <p:cNvSpPr/>
          <p:nvPr/>
        </p:nvSpPr>
        <p:spPr>
          <a:xfrm>
            <a:off x="9001028" y="2634557"/>
            <a:ext cx="3190972" cy="730303"/>
          </a:xfrm>
          <a:custGeom>
            <a:avLst/>
            <a:gdLst>
              <a:gd name="connsiteX0" fmla="*/ 3118170 w 3190972"/>
              <a:gd name="connsiteY0" fmla="*/ 99 h 730303"/>
              <a:gd name="connsiteX1" fmla="*/ 2210348 w 3190972"/>
              <a:gd name="connsiteY1" fmla="*/ 19834 h 730303"/>
              <a:gd name="connsiteX2" fmla="*/ 1559085 w 3190972"/>
              <a:gd name="connsiteY2" fmla="*/ 65883 h 730303"/>
              <a:gd name="connsiteX3" fmla="*/ 124990 w 3190972"/>
              <a:gd name="connsiteY3" fmla="*/ 85619 h 730303"/>
              <a:gd name="connsiteX4" fmla="*/ 39470 w 3190972"/>
              <a:gd name="connsiteY4" fmla="*/ 105354 h 730303"/>
              <a:gd name="connsiteX5" fmla="*/ 0 w 3190972"/>
              <a:gd name="connsiteY5" fmla="*/ 236922 h 730303"/>
              <a:gd name="connsiteX6" fmla="*/ 32892 w 3190972"/>
              <a:gd name="connsiteY6" fmla="*/ 361912 h 730303"/>
              <a:gd name="connsiteX7" fmla="*/ 309186 w 3190972"/>
              <a:gd name="connsiteY7" fmla="*/ 585578 h 730303"/>
              <a:gd name="connsiteX8" fmla="*/ 473646 w 3190972"/>
              <a:gd name="connsiteY8" fmla="*/ 657941 h 730303"/>
              <a:gd name="connsiteX9" fmla="*/ 782832 w 3190972"/>
              <a:gd name="connsiteY9" fmla="*/ 710568 h 730303"/>
              <a:gd name="connsiteX10" fmla="*/ 1164380 w 3190972"/>
              <a:gd name="connsiteY10" fmla="*/ 730303 h 730303"/>
              <a:gd name="connsiteX11" fmla="*/ 1545928 w 3190972"/>
              <a:gd name="connsiteY11" fmla="*/ 703990 h 730303"/>
              <a:gd name="connsiteX12" fmla="*/ 2006417 w 3190972"/>
              <a:gd name="connsiteY12" fmla="*/ 611892 h 730303"/>
              <a:gd name="connsiteX13" fmla="*/ 2144564 w 3190972"/>
              <a:gd name="connsiteY13" fmla="*/ 572421 h 730303"/>
              <a:gd name="connsiteX14" fmla="*/ 2401122 w 3190972"/>
              <a:gd name="connsiteY14" fmla="*/ 519794 h 730303"/>
              <a:gd name="connsiteX15" fmla="*/ 2499799 w 3190972"/>
              <a:gd name="connsiteY15" fmla="*/ 493480 h 730303"/>
              <a:gd name="connsiteX16" fmla="*/ 2591896 w 3190972"/>
              <a:gd name="connsiteY16" fmla="*/ 480324 h 730303"/>
              <a:gd name="connsiteX17" fmla="*/ 2716886 w 3190972"/>
              <a:gd name="connsiteY17" fmla="*/ 460588 h 730303"/>
              <a:gd name="connsiteX18" fmla="*/ 2920817 w 3190972"/>
              <a:gd name="connsiteY18" fmla="*/ 407961 h 730303"/>
              <a:gd name="connsiteX19" fmla="*/ 2973445 w 3190972"/>
              <a:gd name="connsiteY19" fmla="*/ 394804 h 730303"/>
              <a:gd name="connsiteX20" fmla="*/ 3058964 w 3190972"/>
              <a:gd name="connsiteY20" fmla="*/ 368490 h 730303"/>
              <a:gd name="connsiteX21" fmla="*/ 3098435 w 3190972"/>
              <a:gd name="connsiteY21" fmla="*/ 348755 h 730303"/>
              <a:gd name="connsiteX22" fmla="*/ 3177376 w 3190972"/>
              <a:gd name="connsiteY22" fmla="*/ 230344 h 730303"/>
              <a:gd name="connsiteX23" fmla="*/ 3157640 w 3190972"/>
              <a:gd name="connsiteY23" fmla="*/ 46148 h 730303"/>
              <a:gd name="connsiteX24" fmla="*/ 3137905 w 3190972"/>
              <a:gd name="connsiteY24" fmla="*/ 26413 h 730303"/>
              <a:gd name="connsiteX25" fmla="*/ 3118170 w 3190972"/>
              <a:gd name="connsiteY25" fmla="*/ 99 h 730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90972" h="730303">
                <a:moveTo>
                  <a:pt x="3118170" y="99"/>
                </a:moveTo>
                <a:cubicBezTo>
                  <a:pt x="2963577" y="-997"/>
                  <a:pt x="2512758" y="7074"/>
                  <a:pt x="2210348" y="19834"/>
                </a:cubicBezTo>
                <a:cubicBezTo>
                  <a:pt x="1992912" y="29008"/>
                  <a:pt x="1776606" y="59021"/>
                  <a:pt x="1559085" y="65883"/>
                </a:cubicBezTo>
                <a:cubicBezTo>
                  <a:pt x="1081246" y="80957"/>
                  <a:pt x="124990" y="85619"/>
                  <a:pt x="124990" y="85619"/>
                </a:cubicBezTo>
                <a:cubicBezTo>
                  <a:pt x="96483" y="92197"/>
                  <a:pt x="66522" y="94215"/>
                  <a:pt x="39470" y="105354"/>
                </a:cubicBezTo>
                <a:cubicBezTo>
                  <a:pt x="-7867" y="124845"/>
                  <a:pt x="3356" y="210073"/>
                  <a:pt x="0" y="236922"/>
                </a:cubicBezTo>
                <a:cubicBezTo>
                  <a:pt x="5230" y="265684"/>
                  <a:pt x="13168" y="333735"/>
                  <a:pt x="32892" y="361912"/>
                </a:cubicBezTo>
                <a:cubicBezTo>
                  <a:pt x="90400" y="444066"/>
                  <a:pt x="242359" y="556174"/>
                  <a:pt x="309186" y="585578"/>
                </a:cubicBezTo>
                <a:cubicBezTo>
                  <a:pt x="364006" y="609699"/>
                  <a:pt x="416949" y="638640"/>
                  <a:pt x="473646" y="657941"/>
                </a:cubicBezTo>
                <a:cubicBezTo>
                  <a:pt x="557525" y="686496"/>
                  <a:pt x="697249" y="703436"/>
                  <a:pt x="782832" y="710568"/>
                </a:cubicBezTo>
                <a:cubicBezTo>
                  <a:pt x="879073" y="718588"/>
                  <a:pt x="1057372" y="725651"/>
                  <a:pt x="1164380" y="730303"/>
                </a:cubicBezTo>
                <a:cubicBezTo>
                  <a:pt x="1291563" y="721532"/>
                  <a:pt x="1419159" y="717476"/>
                  <a:pt x="1545928" y="703990"/>
                </a:cubicBezTo>
                <a:cubicBezTo>
                  <a:pt x="1664691" y="691356"/>
                  <a:pt x="1890139" y="645115"/>
                  <a:pt x="2006417" y="611892"/>
                </a:cubicBezTo>
                <a:cubicBezTo>
                  <a:pt x="2052466" y="598735"/>
                  <a:pt x="2098102" y="584036"/>
                  <a:pt x="2144564" y="572421"/>
                </a:cubicBezTo>
                <a:cubicBezTo>
                  <a:pt x="2436896" y="499338"/>
                  <a:pt x="2171727" y="571593"/>
                  <a:pt x="2401122" y="519794"/>
                </a:cubicBezTo>
                <a:cubicBezTo>
                  <a:pt x="2434328" y="512296"/>
                  <a:pt x="2466463" y="500377"/>
                  <a:pt x="2499799" y="493480"/>
                </a:cubicBezTo>
                <a:cubicBezTo>
                  <a:pt x="2530167" y="487197"/>
                  <a:pt x="2561235" y="484970"/>
                  <a:pt x="2591896" y="480324"/>
                </a:cubicBezTo>
                <a:cubicBezTo>
                  <a:pt x="2633600" y="474005"/>
                  <a:pt x="2675387" y="468133"/>
                  <a:pt x="2716886" y="460588"/>
                </a:cubicBezTo>
                <a:cubicBezTo>
                  <a:pt x="2820457" y="441757"/>
                  <a:pt x="2811687" y="438517"/>
                  <a:pt x="2920817" y="407961"/>
                </a:cubicBezTo>
                <a:cubicBezTo>
                  <a:pt x="2938230" y="403085"/>
                  <a:pt x="2956416" y="400886"/>
                  <a:pt x="2973445" y="394804"/>
                </a:cubicBezTo>
                <a:cubicBezTo>
                  <a:pt x="3062345" y="363054"/>
                  <a:pt x="2960867" y="382505"/>
                  <a:pt x="3058964" y="368490"/>
                </a:cubicBezTo>
                <a:cubicBezTo>
                  <a:pt x="3072121" y="361912"/>
                  <a:pt x="3087681" y="358792"/>
                  <a:pt x="3098435" y="348755"/>
                </a:cubicBezTo>
                <a:cubicBezTo>
                  <a:pt x="3153815" y="297068"/>
                  <a:pt x="3153080" y="287034"/>
                  <a:pt x="3177376" y="230344"/>
                </a:cubicBezTo>
                <a:cubicBezTo>
                  <a:pt x="3170797" y="168945"/>
                  <a:pt x="3169374" y="106773"/>
                  <a:pt x="3157640" y="46148"/>
                </a:cubicBezTo>
                <a:cubicBezTo>
                  <a:pt x="3155872" y="37014"/>
                  <a:pt x="3143312" y="33983"/>
                  <a:pt x="3137905" y="26413"/>
                </a:cubicBezTo>
                <a:cubicBezTo>
                  <a:pt x="3132205" y="18433"/>
                  <a:pt x="3272763" y="1195"/>
                  <a:pt x="3118170" y="99"/>
                </a:cubicBez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恶龙</a:t>
            </a:r>
            <a:endParaRPr lang="en-US" altLang="zh-CN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2CF44BD-1408-6920-6826-C09229DDE533}"/>
              </a:ext>
            </a:extLst>
          </p:cNvPr>
          <p:cNvSpPr/>
          <p:nvPr/>
        </p:nvSpPr>
        <p:spPr>
          <a:xfrm>
            <a:off x="4841715" y="184196"/>
            <a:ext cx="2855033" cy="73678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EE563181-7D5A-0AD1-02DC-D749086668CF}"/>
              </a:ext>
            </a:extLst>
          </p:cNvPr>
          <p:cNvSpPr/>
          <p:nvPr/>
        </p:nvSpPr>
        <p:spPr>
          <a:xfrm>
            <a:off x="631528" y="2157721"/>
            <a:ext cx="1085498" cy="888086"/>
          </a:xfrm>
          <a:custGeom>
            <a:avLst/>
            <a:gdLst>
              <a:gd name="connsiteX0" fmla="*/ 414440 w 1085498"/>
              <a:gd name="connsiteY0" fmla="*/ 690734 h 888086"/>
              <a:gd name="connsiteX1" fmla="*/ 276294 w 1085498"/>
              <a:gd name="connsiteY1" fmla="*/ 605214 h 888086"/>
              <a:gd name="connsiteX2" fmla="*/ 39471 w 1085498"/>
              <a:gd name="connsiteY2" fmla="*/ 315764 h 888086"/>
              <a:gd name="connsiteX3" fmla="*/ 0 w 1085498"/>
              <a:gd name="connsiteY3" fmla="*/ 223666 h 888086"/>
              <a:gd name="connsiteX4" fmla="*/ 65784 w 1085498"/>
              <a:gd name="connsiteY4" fmla="*/ 78941 h 888086"/>
              <a:gd name="connsiteX5" fmla="*/ 394705 w 1085498"/>
              <a:gd name="connsiteY5" fmla="*/ 0 h 888086"/>
              <a:gd name="connsiteX6" fmla="*/ 644685 w 1085498"/>
              <a:gd name="connsiteY6" fmla="*/ 13157 h 888086"/>
              <a:gd name="connsiteX7" fmla="*/ 723626 w 1085498"/>
              <a:gd name="connsiteY7" fmla="*/ 46049 h 888086"/>
              <a:gd name="connsiteX8" fmla="*/ 848616 w 1085498"/>
              <a:gd name="connsiteY8" fmla="*/ 72362 h 888086"/>
              <a:gd name="connsiteX9" fmla="*/ 1019655 w 1085498"/>
              <a:gd name="connsiteY9" fmla="*/ 322342 h 888086"/>
              <a:gd name="connsiteX10" fmla="*/ 1072282 w 1085498"/>
              <a:gd name="connsiteY10" fmla="*/ 499960 h 888086"/>
              <a:gd name="connsiteX11" fmla="*/ 1059125 w 1085498"/>
              <a:gd name="connsiteY11" fmla="*/ 782832 h 888086"/>
              <a:gd name="connsiteX12" fmla="*/ 986763 w 1085498"/>
              <a:gd name="connsiteY12" fmla="*/ 855194 h 888086"/>
              <a:gd name="connsiteX13" fmla="*/ 914400 w 1085498"/>
              <a:gd name="connsiteY13" fmla="*/ 888086 h 888086"/>
              <a:gd name="connsiteX14" fmla="*/ 546009 w 1085498"/>
              <a:gd name="connsiteY14" fmla="*/ 874929 h 888086"/>
              <a:gd name="connsiteX15" fmla="*/ 526273 w 1085498"/>
              <a:gd name="connsiteY15" fmla="*/ 861773 h 888086"/>
              <a:gd name="connsiteX16" fmla="*/ 493381 w 1085498"/>
              <a:gd name="connsiteY16" fmla="*/ 822302 h 888086"/>
              <a:gd name="connsiteX17" fmla="*/ 440754 w 1085498"/>
              <a:gd name="connsiteY17" fmla="*/ 782832 h 888086"/>
              <a:gd name="connsiteX18" fmla="*/ 414440 w 1085498"/>
              <a:gd name="connsiteY18" fmla="*/ 749939 h 888086"/>
              <a:gd name="connsiteX19" fmla="*/ 368391 w 1085498"/>
              <a:gd name="connsiteY19" fmla="*/ 710469 h 888086"/>
              <a:gd name="connsiteX20" fmla="*/ 348656 w 1085498"/>
              <a:gd name="connsiteY20" fmla="*/ 690734 h 888086"/>
              <a:gd name="connsiteX21" fmla="*/ 414440 w 1085498"/>
              <a:gd name="connsiteY21" fmla="*/ 690734 h 88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85498" h="888086">
                <a:moveTo>
                  <a:pt x="414440" y="690734"/>
                </a:moveTo>
                <a:cubicBezTo>
                  <a:pt x="402380" y="676481"/>
                  <a:pt x="317485" y="640377"/>
                  <a:pt x="276294" y="605214"/>
                </a:cubicBezTo>
                <a:cubicBezTo>
                  <a:pt x="211044" y="549513"/>
                  <a:pt x="85682" y="391383"/>
                  <a:pt x="39471" y="315764"/>
                </a:cubicBezTo>
                <a:cubicBezTo>
                  <a:pt x="22055" y="287264"/>
                  <a:pt x="13157" y="254365"/>
                  <a:pt x="0" y="223666"/>
                </a:cubicBezTo>
                <a:cubicBezTo>
                  <a:pt x="21928" y="175424"/>
                  <a:pt x="19680" y="105066"/>
                  <a:pt x="65784" y="78941"/>
                </a:cubicBezTo>
                <a:cubicBezTo>
                  <a:pt x="163882" y="23352"/>
                  <a:pt x="394705" y="0"/>
                  <a:pt x="394705" y="0"/>
                </a:cubicBezTo>
                <a:cubicBezTo>
                  <a:pt x="478032" y="4386"/>
                  <a:pt x="562049" y="1588"/>
                  <a:pt x="644685" y="13157"/>
                </a:cubicBezTo>
                <a:cubicBezTo>
                  <a:pt x="672916" y="17109"/>
                  <a:pt x="696836" y="36307"/>
                  <a:pt x="723626" y="46049"/>
                </a:cubicBezTo>
                <a:cubicBezTo>
                  <a:pt x="787059" y="69115"/>
                  <a:pt x="785192" y="65315"/>
                  <a:pt x="848616" y="72362"/>
                </a:cubicBezTo>
                <a:cubicBezTo>
                  <a:pt x="923873" y="165326"/>
                  <a:pt x="977662" y="213655"/>
                  <a:pt x="1019655" y="322342"/>
                </a:cubicBezTo>
                <a:cubicBezTo>
                  <a:pt x="1041910" y="379942"/>
                  <a:pt x="1054740" y="440754"/>
                  <a:pt x="1072282" y="499960"/>
                </a:cubicBezTo>
                <a:cubicBezTo>
                  <a:pt x="1079413" y="589099"/>
                  <a:pt x="1104170" y="695745"/>
                  <a:pt x="1059125" y="782832"/>
                </a:cubicBezTo>
                <a:cubicBezTo>
                  <a:pt x="1043453" y="813131"/>
                  <a:pt x="1014350" y="835130"/>
                  <a:pt x="986763" y="855194"/>
                </a:cubicBezTo>
                <a:cubicBezTo>
                  <a:pt x="965335" y="870778"/>
                  <a:pt x="938521" y="877122"/>
                  <a:pt x="914400" y="888086"/>
                </a:cubicBezTo>
                <a:cubicBezTo>
                  <a:pt x="791603" y="883700"/>
                  <a:pt x="668603" y="883240"/>
                  <a:pt x="546009" y="874929"/>
                </a:cubicBezTo>
                <a:cubicBezTo>
                  <a:pt x="538121" y="874394"/>
                  <a:pt x="531864" y="867364"/>
                  <a:pt x="526273" y="861773"/>
                </a:cubicBezTo>
                <a:cubicBezTo>
                  <a:pt x="514163" y="849663"/>
                  <a:pt x="505966" y="833919"/>
                  <a:pt x="493381" y="822302"/>
                </a:cubicBezTo>
                <a:cubicBezTo>
                  <a:pt x="477268" y="807429"/>
                  <a:pt x="456918" y="797649"/>
                  <a:pt x="440754" y="782832"/>
                </a:cubicBezTo>
                <a:cubicBezTo>
                  <a:pt x="430404" y="773344"/>
                  <a:pt x="423686" y="760506"/>
                  <a:pt x="414440" y="749939"/>
                </a:cubicBezTo>
                <a:cubicBezTo>
                  <a:pt x="389955" y="721956"/>
                  <a:pt x="398608" y="736369"/>
                  <a:pt x="368391" y="710469"/>
                </a:cubicBezTo>
                <a:cubicBezTo>
                  <a:pt x="361327" y="704415"/>
                  <a:pt x="355234" y="697312"/>
                  <a:pt x="348656" y="690734"/>
                </a:cubicBezTo>
                <a:cubicBezTo>
                  <a:pt x="357815" y="644941"/>
                  <a:pt x="426500" y="704987"/>
                  <a:pt x="414440" y="690734"/>
                </a:cubicBezTo>
                <a:close/>
              </a:path>
            </a:pathLst>
          </a:cu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hlinkClick r:id="rId7" action="ppaction://hlinksldjump"/>
              </a:rPr>
              <a:t>村庄</a:t>
            </a:r>
            <a:r>
              <a:rPr lang="en-US" altLang="zh-CN" sz="1200" dirty="0">
                <a:hlinkClick r:id="rId7" action="ppaction://hlinksldjump"/>
              </a:rPr>
              <a:t>B</a:t>
            </a:r>
            <a:r>
              <a:rPr lang="zh-CN" altLang="en-US" sz="1200" dirty="0">
                <a:hlinkClick r:id="rId7" action="ppaction://hlinksldjump"/>
              </a:rPr>
              <a:t>畜牧业</a:t>
            </a:r>
            <a:endParaRPr lang="zh-CN" altLang="en-US" sz="1200" dirty="0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E17728CA-5BF7-14D8-C261-9EE161ACAB9C}"/>
              </a:ext>
            </a:extLst>
          </p:cNvPr>
          <p:cNvSpPr/>
          <p:nvPr/>
        </p:nvSpPr>
        <p:spPr>
          <a:xfrm>
            <a:off x="1091298" y="4418936"/>
            <a:ext cx="5921315" cy="2554858"/>
          </a:xfrm>
          <a:custGeom>
            <a:avLst/>
            <a:gdLst>
              <a:gd name="connsiteX0" fmla="*/ 224385 w 5921315"/>
              <a:gd name="connsiteY0" fmla="*/ 2178274 h 2554858"/>
              <a:gd name="connsiteX1" fmla="*/ 823021 w 5921315"/>
              <a:gd name="connsiteY1" fmla="*/ 1882246 h 2554858"/>
              <a:gd name="connsiteX2" fmla="*/ 2165019 w 5921315"/>
              <a:gd name="connsiteY2" fmla="*/ 1454648 h 2554858"/>
              <a:gd name="connsiteX3" fmla="*/ 2349214 w 5921315"/>
              <a:gd name="connsiteY3" fmla="*/ 1329659 h 2554858"/>
              <a:gd name="connsiteX4" fmla="*/ 2559724 w 5921315"/>
              <a:gd name="connsiteY4" fmla="*/ 1033630 h 2554858"/>
              <a:gd name="connsiteX5" fmla="*/ 2638665 w 5921315"/>
              <a:gd name="connsiteY5" fmla="*/ 875748 h 2554858"/>
              <a:gd name="connsiteX6" fmla="*/ 3026791 w 5921315"/>
              <a:gd name="connsiteY6" fmla="*/ 540248 h 2554858"/>
              <a:gd name="connsiteX7" fmla="*/ 3717525 w 5921315"/>
              <a:gd name="connsiteY7" fmla="*/ 283690 h 2554858"/>
              <a:gd name="connsiteX8" fmla="*/ 4131965 w 5921315"/>
              <a:gd name="connsiteY8" fmla="*/ 198171 h 2554858"/>
              <a:gd name="connsiteX9" fmla="*/ 4592455 w 5921315"/>
              <a:gd name="connsiteY9" fmla="*/ 145543 h 2554858"/>
              <a:gd name="connsiteX10" fmla="*/ 5164777 w 5921315"/>
              <a:gd name="connsiteY10" fmla="*/ 46867 h 2554858"/>
              <a:gd name="connsiteX11" fmla="*/ 5329237 w 5921315"/>
              <a:gd name="connsiteY11" fmla="*/ 20553 h 2554858"/>
              <a:gd name="connsiteX12" fmla="*/ 5487119 w 5921315"/>
              <a:gd name="connsiteY12" fmla="*/ 13975 h 2554858"/>
              <a:gd name="connsiteX13" fmla="*/ 5743678 w 5921315"/>
              <a:gd name="connsiteY13" fmla="*/ 40289 h 2554858"/>
              <a:gd name="connsiteX14" fmla="*/ 5848932 w 5921315"/>
              <a:gd name="connsiteY14" fmla="*/ 204749 h 2554858"/>
              <a:gd name="connsiteX15" fmla="*/ 5921295 w 5921315"/>
              <a:gd name="connsiteY15" fmla="*/ 487621 h 2554858"/>
              <a:gd name="connsiteX16" fmla="*/ 5638423 w 5921315"/>
              <a:gd name="connsiteY16" fmla="*/ 816542 h 2554858"/>
              <a:gd name="connsiteX17" fmla="*/ 5480541 w 5921315"/>
              <a:gd name="connsiteY17" fmla="*/ 941532 h 2554858"/>
              <a:gd name="connsiteX18" fmla="*/ 5197669 w 5921315"/>
              <a:gd name="connsiteY18" fmla="*/ 1125728 h 2554858"/>
              <a:gd name="connsiteX19" fmla="*/ 4783229 w 5921315"/>
              <a:gd name="connsiteY19" fmla="*/ 1579638 h 2554858"/>
              <a:gd name="connsiteX20" fmla="*/ 4730601 w 5921315"/>
              <a:gd name="connsiteY20" fmla="*/ 1665158 h 2554858"/>
              <a:gd name="connsiteX21" fmla="*/ 4638503 w 5921315"/>
              <a:gd name="connsiteY21" fmla="*/ 1763834 h 2554858"/>
              <a:gd name="connsiteX22" fmla="*/ 4493778 w 5921315"/>
              <a:gd name="connsiteY22" fmla="*/ 1869089 h 2554858"/>
              <a:gd name="connsiteX23" fmla="*/ 4362210 w 5921315"/>
              <a:gd name="connsiteY23" fmla="*/ 1908559 h 2554858"/>
              <a:gd name="connsiteX24" fmla="*/ 4020132 w 5921315"/>
              <a:gd name="connsiteY24" fmla="*/ 2013814 h 2554858"/>
              <a:gd name="connsiteX25" fmla="*/ 3599114 w 5921315"/>
              <a:gd name="connsiteY25" fmla="*/ 2092755 h 2554858"/>
              <a:gd name="connsiteX26" fmla="*/ 3375447 w 5921315"/>
              <a:gd name="connsiteY26" fmla="*/ 2145382 h 2554858"/>
              <a:gd name="connsiteX27" fmla="*/ 3210987 w 5921315"/>
              <a:gd name="connsiteY27" fmla="*/ 2178274 h 2554858"/>
              <a:gd name="connsiteX28" fmla="*/ 3033370 w 5921315"/>
              <a:gd name="connsiteY28" fmla="*/ 2217745 h 2554858"/>
              <a:gd name="connsiteX29" fmla="*/ 2895223 w 5921315"/>
              <a:gd name="connsiteY29" fmla="*/ 2237480 h 2554858"/>
              <a:gd name="connsiteX30" fmla="*/ 2625508 w 5921315"/>
              <a:gd name="connsiteY30" fmla="*/ 2323000 h 2554858"/>
              <a:gd name="connsiteX31" fmla="*/ 2513675 w 5921315"/>
              <a:gd name="connsiteY31" fmla="*/ 2349313 h 2554858"/>
              <a:gd name="connsiteX32" fmla="*/ 2276852 w 5921315"/>
              <a:gd name="connsiteY32" fmla="*/ 2415097 h 2554858"/>
              <a:gd name="connsiteX33" fmla="*/ 1947931 w 5921315"/>
              <a:gd name="connsiteY33" fmla="*/ 2441411 h 2554858"/>
              <a:gd name="connsiteX34" fmla="*/ 1697951 w 5921315"/>
              <a:gd name="connsiteY34" fmla="*/ 2461146 h 2554858"/>
              <a:gd name="connsiteX35" fmla="*/ 1566383 w 5921315"/>
              <a:gd name="connsiteY35" fmla="*/ 2474303 h 2554858"/>
              <a:gd name="connsiteX36" fmla="*/ 1276932 w 5921315"/>
              <a:gd name="connsiteY36" fmla="*/ 2494038 h 2554858"/>
              <a:gd name="connsiteX37" fmla="*/ 823021 w 5921315"/>
              <a:gd name="connsiteY37" fmla="*/ 2507195 h 2554858"/>
              <a:gd name="connsiteX38" fmla="*/ 638826 w 5921315"/>
              <a:gd name="connsiteY38" fmla="*/ 2513774 h 2554858"/>
              <a:gd name="connsiteX39" fmla="*/ 13876 w 5921315"/>
              <a:gd name="connsiteY39" fmla="*/ 2441411 h 2554858"/>
              <a:gd name="connsiteX40" fmla="*/ 719 w 5921315"/>
              <a:gd name="connsiteY40" fmla="*/ 2388784 h 2554858"/>
              <a:gd name="connsiteX41" fmla="*/ 7298 w 5921315"/>
              <a:gd name="connsiteY41" fmla="*/ 2323000 h 2554858"/>
              <a:gd name="connsiteX42" fmla="*/ 66503 w 5921315"/>
              <a:gd name="connsiteY42" fmla="*/ 2296686 h 2554858"/>
              <a:gd name="connsiteX43" fmla="*/ 99396 w 5921315"/>
              <a:gd name="connsiteY43" fmla="*/ 2257215 h 2554858"/>
              <a:gd name="connsiteX44" fmla="*/ 132288 w 5921315"/>
              <a:gd name="connsiteY44" fmla="*/ 2244059 h 2554858"/>
              <a:gd name="connsiteX45" fmla="*/ 165180 w 5921315"/>
              <a:gd name="connsiteY45" fmla="*/ 2224323 h 2554858"/>
              <a:gd name="connsiteX46" fmla="*/ 184915 w 5921315"/>
              <a:gd name="connsiteY46" fmla="*/ 2211166 h 2554858"/>
              <a:gd name="connsiteX47" fmla="*/ 224385 w 5921315"/>
              <a:gd name="connsiteY47" fmla="*/ 2178274 h 2554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921315" h="2554858">
                <a:moveTo>
                  <a:pt x="224385" y="2178274"/>
                </a:moveTo>
                <a:cubicBezTo>
                  <a:pt x="330736" y="2123454"/>
                  <a:pt x="-29307" y="2232110"/>
                  <a:pt x="823021" y="1882246"/>
                </a:cubicBezTo>
                <a:cubicBezTo>
                  <a:pt x="1498002" y="1605180"/>
                  <a:pt x="1605266" y="1592293"/>
                  <a:pt x="2165019" y="1454648"/>
                </a:cubicBezTo>
                <a:cubicBezTo>
                  <a:pt x="2236719" y="1413676"/>
                  <a:pt x="2289265" y="1389607"/>
                  <a:pt x="2349214" y="1329659"/>
                </a:cubicBezTo>
                <a:cubicBezTo>
                  <a:pt x="2439913" y="1238960"/>
                  <a:pt x="2496809" y="1145978"/>
                  <a:pt x="2559724" y="1033630"/>
                </a:cubicBezTo>
                <a:cubicBezTo>
                  <a:pt x="2588473" y="982293"/>
                  <a:pt x="2604178" y="923421"/>
                  <a:pt x="2638665" y="875748"/>
                </a:cubicBezTo>
                <a:cubicBezTo>
                  <a:pt x="2720232" y="762993"/>
                  <a:pt x="2922344" y="603168"/>
                  <a:pt x="3026791" y="540248"/>
                </a:cubicBezTo>
                <a:cubicBezTo>
                  <a:pt x="3254430" y="403116"/>
                  <a:pt x="3458492" y="347386"/>
                  <a:pt x="3717525" y="283690"/>
                </a:cubicBezTo>
                <a:cubicBezTo>
                  <a:pt x="3854502" y="250007"/>
                  <a:pt x="3992634" y="220171"/>
                  <a:pt x="4131965" y="198171"/>
                </a:cubicBezTo>
                <a:cubicBezTo>
                  <a:pt x="4284570" y="174075"/>
                  <a:pt x="4439591" y="167937"/>
                  <a:pt x="4592455" y="145543"/>
                </a:cubicBezTo>
                <a:cubicBezTo>
                  <a:pt x="4783999" y="117482"/>
                  <a:pt x="4973915" y="79245"/>
                  <a:pt x="5164777" y="46867"/>
                </a:cubicBezTo>
                <a:cubicBezTo>
                  <a:pt x="5219512" y="37582"/>
                  <a:pt x="5273768" y="22864"/>
                  <a:pt x="5329237" y="20553"/>
                </a:cubicBezTo>
                <a:lnTo>
                  <a:pt x="5487119" y="13975"/>
                </a:lnTo>
                <a:cubicBezTo>
                  <a:pt x="5571037" y="3485"/>
                  <a:pt x="5665856" y="-21569"/>
                  <a:pt x="5743678" y="40289"/>
                </a:cubicBezTo>
                <a:cubicBezTo>
                  <a:pt x="5794629" y="80788"/>
                  <a:pt x="5848932" y="204749"/>
                  <a:pt x="5848932" y="204749"/>
                </a:cubicBezTo>
                <a:cubicBezTo>
                  <a:pt x="5864294" y="255954"/>
                  <a:pt x="5922570" y="437888"/>
                  <a:pt x="5921295" y="487621"/>
                </a:cubicBezTo>
                <a:cubicBezTo>
                  <a:pt x="5917731" y="626620"/>
                  <a:pt x="5690057" y="771680"/>
                  <a:pt x="5638423" y="816542"/>
                </a:cubicBezTo>
                <a:cubicBezTo>
                  <a:pt x="5587754" y="860566"/>
                  <a:pt x="5535258" y="902654"/>
                  <a:pt x="5480541" y="941532"/>
                </a:cubicBezTo>
                <a:cubicBezTo>
                  <a:pt x="5177412" y="1156913"/>
                  <a:pt x="5732068" y="702241"/>
                  <a:pt x="5197669" y="1125728"/>
                </a:cubicBezTo>
                <a:cubicBezTo>
                  <a:pt x="5060581" y="1234364"/>
                  <a:pt x="4861182" y="1452965"/>
                  <a:pt x="4783229" y="1579638"/>
                </a:cubicBezTo>
                <a:cubicBezTo>
                  <a:pt x="4765686" y="1608145"/>
                  <a:pt x="4749796" y="1637737"/>
                  <a:pt x="4730601" y="1665158"/>
                </a:cubicBezTo>
                <a:cubicBezTo>
                  <a:pt x="4715508" y="1686720"/>
                  <a:pt x="4655699" y="1750077"/>
                  <a:pt x="4638503" y="1763834"/>
                </a:cubicBezTo>
                <a:cubicBezTo>
                  <a:pt x="4591924" y="1801097"/>
                  <a:pt x="4550913" y="1851949"/>
                  <a:pt x="4493778" y="1869089"/>
                </a:cubicBezTo>
                <a:cubicBezTo>
                  <a:pt x="4449922" y="1882246"/>
                  <a:pt x="4405748" y="1894384"/>
                  <a:pt x="4362210" y="1908559"/>
                </a:cubicBezTo>
                <a:cubicBezTo>
                  <a:pt x="4172468" y="1970336"/>
                  <a:pt x="4232897" y="1962457"/>
                  <a:pt x="4020132" y="2013814"/>
                </a:cubicBezTo>
                <a:cubicBezTo>
                  <a:pt x="3791727" y="2068946"/>
                  <a:pt x="3847051" y="2042449"/>
                  <a:pt x="3599114" y="2092755"/>
                </a:cubicBezTo>
                <a:cubicBezTo>
                  <a:pt x="3524052" y="2107985"/>
                  <a:pt x="3450245" y="2128901"/>
                  <a:pt x="3375447" y="2145382"/>
                </a:cubicBezTo>
                <a:cubicBezTo>
                  <a:pt x="3320851" y="2157412"/>
                  <a:pt x="3265682" y="2166704"/>
                  <a:pt x="3210987" y="2178274"/>
                </a:cubicBezTo>
                <a:cubicBezTo>
                  <a:pt x="3151650" y="2190826"/>
                  <a:pt x="3092981" y="2206568"/>
                  <a:pt x="3033370" y="2217745"/>
                </a:cubicBezTo>
                <a:cubicBezTo>
                  <a:pt x="2987650" y="2226317"/>
                  <a:pt x="2940753" y="2227950"/>
                  <a:pt x="2895223" y="2237480"/>
                </a:cubicBezTo>
                <a:cubicBezTo>
                  <a:pt x="2704806" y="2277335"/>
                  <a:pt x="2799954" y="2269697"/>
                  <a:pt x="2625508" y="2323000"/>
                </a:cubicBezTo>
                <a:cubicBezTo>
                  <a:pt x="2588884" y="2334191"/>
                  <a:pt x="2550701" y="2339533"/>
                  <a:pt x="2513675" y="2349313"/>
                </a:cubicBezTo>
                <a:cubicBezTo>
                  <a:pt x="2434462" y="2370237"/>
                  <a:pt x="2358281" y="2406049"/>
                  <a:pt x="2276852" y="2415097"/>
                </a:cubicBezTo>
                <a:cubicBezTo>
                  <a:pt x="2049061" y="2440408"/>
                  <a:pt x="2158748" y="2432246"/>
                  <a:pt x="1947931" y="2441411"/>
                </a:cubicBezTo>
                <a:cubicBezTo>
                  <a:pt x="1637861" y="2474050"/>
                  <a:pt x="2007774" y="2437314"/>
                  <a:pt x="1697951" y="2461146"/>
                </a:cubicBezTo>
                <a:cubicBezTo>
                  <a:pt x="1654006" y="2464526"/>
                  <a:pt x="1610285" y="2470401"/>
                  <a:pt x="1566383" y="2474303"/>
                </a:cubicBezTo>
                <a:cubicBezTo>
                  <a:pt x="1473982" y="2482516"/>
                  <a:pt x="1370625" y="2490844"/>
                  <a:pt x="1276932" y="2494038"/>
                </a:cubicBezTo>
                <a:lnTo>
                  <a:pt x="823021" y="2507195"/>
                </a:lnTo>
                <a:lnTo>
                  <a:pt x="638826" y="2513774"/>
                </a:lnTo>
                <a:cubicBezTo>
                  <a:pt x="575549" y="2510962"/>
                  <a:pt x="109299" y="2645887"/>
                  <a:pt x="13876" y="2441411"/>
                </a:cubicBezTo>
                <a:cubicBezTo>
                  <a:pt x="6229" y="2425025"/>
                  <a:pt x="5105" y="2406326"/>
                  <a:pt x="719" y="2388784"/>
                </a:cubicBezTo>
                <a:cubicBezTo>
                  <a:pt x="2912" y="2366856"/>
                  <a:pt x="-5511" y="2340933"/>
                  <a:pt x="7298" y="2323000"/>
                </a:cubicBezTo>
                <a:cubicBezTo>
                  <a:pt x="19851" y="2305426"/>
                  <a:pt x="48929" y="2309239"/>
                  <a:pt x="66503" y="2296686"/>
                </a:cubicBezTo>
                <a:cubicBezTo>
                  <a:pt x="80440" y="2286731"/>
                  <a:pt x="86022" y="2267914"/>
                  <a:pt x="99396" y="2257215"/>
                </a:cubicBezTo>
                <a:cubicBezTo>
                  <a:pt x="108617" y="2249838"/>
                  <a:pt x="121726" y="2249340"/>
                  <a:pt x="132288" y="2244059"/>
                </a:cubicBezTo>
                <a:cubicBezTo>
                  <a:pt x="143724" y="2238341"/>
                  <a:pt x="154337" y="2231100"/>
                  <a:pt x="165180" y="2224323"/>
                </a:cubicBezTo>
                <a:cubicBezTo>
                  <a:pt x="171884" y="2220133"/>
                  <a:pt x="177843" y="2214702"/>
                  <a:pt x="184915" y="2211166"/>
                </a:cubicBezTo>
                <a:cubicBezTo>
                  <a:pt x="239386" y="2183930"/>
                  <a:pt x="118034" y="2233094"/>
                  <a:pt x="224385" y="2178274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湖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233F128-066B-3A36-2060-294138B50080}"/>
              </a:ext>
            </a:extLst>
          </p:cNvPr>
          <p:cNvSpPr/>
          <p:nvPr/>
        </p:nvSpPr>
        <p:spPr>
          <a:xfrm>
            <a:off x="6315300" y="800439"/>
            <a:ext cx="999920" cy="440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hlinkClick r:id="rId8" action="ppaction://hlinksldjump"/>
              </a:rPr>
              <a:t>林业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B50025F2-ADE9-78F1-66A1-A6ADA05530D3}"/>
              </a:ext>
            </a:extLst>
          </p:cNvPr>
          <p:cNvSpPr/>
          <p:nvPr/>
        </p:nvSpPr>
        <p:spPr>
          <a:xfrm>
            <a:off x="9518969" y="243401"/>
            <a:ext cx="952495" cy="6183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hlinkClick r:id="rId9" action="ppaction://hlinksldjump"/>
              </a:rPr>
              <a:t>矿业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CD5E26B-9304-D1C6-5C10-25E10DE90DE2}"/>
              </a:ext>
            </a:extLst>
          </p:cNvPr>
          <p:cNvSpPr/>
          <p:nvPr/>
        </p:nvSpPr>
        <p:spPr>
          <a:xfrm>
            <a:off x="6617908" y="2791143"/>
            <a:ext cx="394705" cy="941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军营</a:t>
            </a:r>
            <a:endParaRPr lang="en-US" altLang="zh-CN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158694D-A8EE-ECB3-9E17-59F852B34ABE}"/>
              </a:ext>
            </a:extLst>
          </p:cNvPr>
          <p:cNvCxnSpPr>
            <a:cxnSpLocks/>
          </p:cNvCxnSpPr>
          <p:nvPr/>
        </p:nvCxnSpPr>
        <p:spPr>
          <a:xfrm>
            <a:off x="1717026" y="861772"/>
            <a:ext cx="1019655" cy="55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64EFC1A-730E-0678-B58A-5D80D792683E}"/>
              </a:ext>
            </a:extLst>
          </p:cNvPr>
          <p:cNvCxnSpPr>
            <a:stCxn id="25" idx="9"/>
            <a:endCxn id="10" idx="3"/>
          </p:cNvCxnSpPr>
          <p:nvPr/>
        </p:nvCxnSpPr>
        <p:spPr>
          <a:xfrm flipV="1">
            <a:off x="1651183" y="1966947"/>
            <a:ext cx="920978" cy="51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B0EC843-6652-EA79-756D-51F92A749F70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flipH="1" flipV="1">
            <a:off x="3085278" y="2157721"/>
            <a:ext cx="460598" cy="226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6FED264-1D06-63C4-DF30-EB78DFB36262}"/>
              </a:ext>
            </a:extLst>
          </p:cNvPr>
          <p:cNvCxnSpPr>
            <a:stCxn id="10" idx="14"/>
            <a:endCxn id="9" idx="4"/>
          </p:cNvCxnSpPr>
          <p:nvPr/>
        </p:nvCxnSpPr>
        <p:spPr>
          <a:xfrm>
            <a:off x="3637865" y="1947212"/>
            <a:ext cx="1151223" cy="55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9A4E434-5889-420D-A460-00D05DFC9860}"/>
              </a:ext>
            </a:extLst>
          </p:cNvPr>
          <p:cNvCxnSpPr>
            <a:stCxn id="14" idx="7"/>
            <a:endCxn id="9" idx="1"/>
          </p:cNvCxnSpPr>
          <p:nvPr/>
        </p:nvCxnSpPr>
        <p:spPr>
          <a:xfrm flipV="1">
            <a:off x="3885446" y="3155880"/>
            <a:ext cx="956269" cy="1388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6EE81D0F-B2F8-8B8A-7775-06542D825C62}"/>
              </a:ext>
            </a:extLst>
          </p:cNvPr>
          <p:cNvSpPr/>
          <p:nvPr/>
        </p:nvSpPr>
        <p:spPr>
          <a:xfrm>
            <a:off x="1407781" y="4544337"/>
            <a:ext cx="901243" cy="8165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hlinkClick r:id="rId10" action="ppaction://hlinksldjump"/>
              </a:rPr>
              <a:t>村庄种植业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20273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6718CE1-D63E-DF35-32AD-709AE24C6E93}"/>
              </a:ext>
            </a:extLst>
          </p:cNvPr>
          <p:cNvSpPr/>
          <p:nvPr/>
        </p:nvSpPr>
        <p:spPr>
          <a:xfrm>
            <a:off x="0" y="0"/>
            <a:ext cx="12191999" cy="52989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矿山</a:t>
            </a:r>
            <a:r>
              <a:rPr lang="en-US" altLang="zh-CN" dirty="0"/>
              <a:t>+</a:t>
            </a:r>
            <a:r>
              <a:rPr lang="zh-CN" altLang="en-US" dirty="0"/>
              <a:t>矿洞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5DB4B4D-8AFE-5CC3-918C-4B58C1E235AD}"/>
              </a:ext>
            </a:extLst>
          </p:cNvPr>
          <p:cNvGrpSpPr/>
          <p:nvPr/>
        </p:nvGrpSpPr>
        <p:grpSpPr>
          <a:xfrm>
            <a:off x="3859610" y="5376810"/>
            <a:ext cx="2933428" cy="1235571"/>
            <a:chOff x="5929734" y="2382024"/>
            <a:chExt cx="2933428" cy="123557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DEE26C9-3D66-F744-66B9-B836A55240CD}"/>
                </a:ext>
              </a:extLst>
            </p:cNvPr>
            <p:cNvSpPr/>
            <p:nvPr/>
          </p:nvSpPr>
          <p:spPr>
            <a:xfrm>
              <a:off x="5929734" y="2382024"/>
              <a:ext cx="2933428" cy="12355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015D1BEC-9663-6324-979D-8CC38D2FC99A}"/>
                </a:ext>
              </a:extLst>
            </p:cNvPr>
            <p:cNvSpPr/>
            <p:nvPr/>
          </p:nvSpPr>
          <p:spPr>
            <a:xfrm>
              <a:off x="6011106" y="2422567"/>
              <a:ext cx="299720" cy="29972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铁匠铺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84E28ED6-15F7-7A1D-5D3A-4523356FC1D6}"/>
                </a:ext>
              </a:extLst>
            </p:cNvPr>
            <p:cNvSpPr/>
            <p:nvPr/>
          </p:nvSpPr>
          <p:spPr>
            <a:xfrm>
              <a:off x="6378771" y="2422567"/>
              <a:ext cx="299720" cy="29972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药剂铺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9CA5A66-BF4E-EB87-C901-382DFA8B61A4}"/>
                </a:ext>
              </a:extLst>
            </p:cNvPr>
            <p:cNvSpPr/>
            <p:nvPr/>
          </p:nvSpPr>
          <p:spPr>
            <a:xfrm>
              <a:off x="6801681" y="2422567"/>
              <a:ext cx="1940364" cy="29972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居住区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4684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371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355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074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8972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31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0B90FB0-FA9E-E34B-73DB-68B4F75502ED}"/>
              </a:ext>
            </a:extLst>
          </p:cNvPr>
          <p:cNvSpPr/>
          <p:nvPr/>
        </p:nvSpPr>
        <p:spPr>
          <a:xfrm>
            <a:off x="427597" y="197351"/>
            <a:ext cx="5335097" cy="337472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麦田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52CF8DB-E0BE-9DA8-233B-E54F32BC5068}"/>
              </a:ext>
            </a:extLst>
          </p:cNvPr>
          <p:cNvSpPr/>
          <p:nvPr/>
        </p:nvSpPr>
        <p:spPr>
          <a:xfrm>
            <a:off x="5929734" y="2382024"/>
            <a:ext cx="2933428" cy="12355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272B3D-20CA-A44B-EDE9-7B3651D9AE22}"/>
              </a:ext>
            </a:extLst>
          </p:cNvPr>
          <p:cNvSpPr/>
          <p:nvPr/>
        </p:nvSpPr>
        <p:spPr>
          <a:xfrm>
            <a:off x="5862466" y="197351"/>
            <a:ext cx="3090759" cy="215772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草药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BAF72A-20D1-84F9-DFA6-CF1E3CF0794B}"/>
              </a:ext>
            </a:extLst>
          </p:cNvPr>
          <p:cNvSpPr/>
          <p:nvPr/>
        </p:nvSpPr>
        <p:spPr>
          <a:xfrm>
            <a:off x="9130844" y="3111591"/>
            <a:ext cx="2933427" cy="34339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马铃薯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300216B-617E-E86E-C25F-F0E3A9E332D0}"/>
              </a:ext>
            </a:extLst>
          </p:cNvPr>
          <p:cNvSpPr/>
          <p:nvPr/>
        </p:nvSpPr>
        <p:spPr>
          <a:xfrm>
            <a:off x="369487" y="4085197"/>
            <a:ext cx="1824414" cy="7433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小麦加工区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FF7366-B5C5-F5A7-14AC-5EEE8147E7E5}"/>
              </a:ext>
            </a:extLst>
          </p:cNvPr>
          <p:cNvSpPr/>
          <p:nvPr/>
        </p:nvSpPr>
        <p:spPr>
          <a:xfrm>
            <a:off x="2282710" y="4052305"/>
            <a:ext cx="6670515" cy="249321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玉米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03D982E-2DD2-344F-DBF5-F8FCA77214CB}"/>
              </a:ext>
            </a:extLst>
          </p:cNvPr>
          <p:cNvSpPr/>
          <p:nvPr/>
        </p:nvSpPr>
        <p:spPr>
          <a:xfrm>
            <a:off x="369487" y="4920656"/>
            <a:ext cx="1824414" cy="16248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棉花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491AEB8-AC30-BF22-E4BC-740A0A2D9026}"/>
              </a:ext>
            </a:extLst>
          </p:cNvPr>
          <p:cNvSpPr/>
          <p:nvPr/>
        </p:nvSpPr>
        <p:spPr>
          <a:xfrm>
            <a:off x="11643799" y="2512955"/>
            <a:ext cx="420472" cy="486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后山</a:t>
            </a:r>
            <a:endParaRPr lang="en-US" altLang="zh-CN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41FF33B-4382-CDFF-83F1-0AB151A8EB55}"/>
              </a:ext>
            </a:extLst>
          </p:cNvPr>
          <p:cNvSpPr/>
          <p:nvPr/>
        </p:nvSpPr>
        <p:spPr>
          <a:xfrm>
            <a:off x="9111107" y="197352"/>
            <a:ext cx="2933427" cy="21518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香辛料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CEEF91A-BAE5-6BA8-BB92-B33BC469D449}"/>
              </a:ext>
            </a:extLst>
          </p:cNvPr>
          <p:cNvSpPr/>
          <p:nvPr/>
        </p:nvSpPr>
        <p:spPr>
          <a:xfrm>
            <a:off x="6011106" y="2422567"/>
            <a:ext cx="299720" cy="29972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铁匠铺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33DA383-8C16-CF5E-C621-748571902B18}"/>
              </a:ext>
            </a:extLst>
          </p:cNvPr>
          <p:cNvSpPr/>
          <p:nvPr/>
        </p:nvSpPr>
        <p:spPr>
          <a:xfrm>
            <a:off x="6378771" y="2422567"/>
            <a:ext cx="299720" cy="29972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药剂铺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9127CAA-5A32-58CF-8742-CB9505388BC0}"/>
              </a:ext>
            </a:extLst>
          </p:cNvPr>
          <p:cNvSpPr/>
          <p:nvPr/>
        </p:nvSpPr>
        <p:spPr>
          <a:xfrm>
            <a:off x="6801681" y="2422567"/>
            <a:ext cx="1940364" cy="29972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居住区</a:t>
            </a:r>
          </a:p>
        </p:txBody>
      </p:sp>
    </p:spTree>
    <p:extLst>
      <p:ext uri="{BB962C8B-B14F-4D97-AF65-F5344CB8AC3E}">
        <p14:creationId xmlns:p14="http://schemas.microsoft.com/office/powerpoint/2010/main" val="221341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21B02B1-7D06-173A-1DFC-95BB56A9FBD7}"/>
              </a:ext>
            </a:extLst>
          </p:cNvPr>
          <p:cNvSpPr/>
          <p:nvPr/>
        </p:nvSpPr>
        <p:spPr>
          <a:xfrm>
            <a:off x="0" y="1"/>
            <a:ext cx="12192000" cy="208535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玉米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3E7072-F44F-39CD-3B68-3605C0E8032C}"/>
              </a:ext>
            </a:extLst>
          </p:cNvPr>
          <p:cNvSpPr/>
          <p:nvPr/>
        </p:nvSpPr>
        <p:spPr>
          <a:xfrm>
            <a:off x="-24125" y="3910868"/>
            <a:ext cx="3223425" cy="29471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牧场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B4C7D7-5D24-5538-3EF4-3622CA910620}"/>
              </a:ext>
            </a:extLst>
          </p:cNvPr>
          <p:cNvSpPr/>
          <p:nvPr/>
        </p:nvSpPr>
        <p:spPr>
          <a:xfrm>
            <a:off x="3199302" y="3910868"/>
            <a:ext cx="3223424" cy="2947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DAE3A40-14A2-CE80-CDB7-BDCDF63F9A63}"/>
              </a:ext>
            </a:extLst>
          </p:cNvPr>
          <p:cNvSpPr/>
          <p:nvPr/>
        </p:nvSpPr>
        <p:spPr>
          <a:xfrm>
            <a:off x="6422727" y="3910868"/>
            <a:ext cx="5769273" cy="29471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牧场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7D51021-83AF-264C-F277-DE4CDCB4DAC2}"/>
              </a:ext>
            </a:extLst>
          </p:cNvPr>
          <p:cNvGrpSpPr/>
          <p:nvPr/>
        </p:nvGrpSpPr>
        <p:grpSpPr>
          <a:xfrm>
            <a:off x="7784848" y="2380328"/>
            <a:ext cx="2933428" cy="1235571"/>
            <a:chOff x="5929734" y="2382024"/>
            <a:chExt cx="2933428" cy="1235571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045E1E46-E939-CD8B-F162-57CA3FA8B1FC}"/>
                </a:ext>
              </a:extLst>
            </p:cNvPr>
            <p:cNvSpPr/>
            <p:nvPr/>
          </p:nvSpPr>
          <p:spPr>
            <a:xfrm>
              <a:off x="5929734" y="2382024"/>
              <a:ext cx="2933428" cy="12355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65E3578-5D12-DDC6-C4C1-9E32E1D5375A}"/>
                </a:ext>
              </a:extLst>
            </p:cNvPr>
            <p:cNvSpPr/>
            <p:nvPr/>
          </p:nvSpPr>
          <p:spPr>
            <a:xfrm>
              <a:off x="6011106" y="2422567"/>
              <a:ext cx="299720" cy="29972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铁匠铺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287D26A0-A54B-9574-B83B-75133DAB3AB8}"/>
                </a:ext>
              </a:extLst>
            </p:cNvPr>
            <p:cNvSpPr/>
            <p:nvPr/>
          </p:nvSpPr>
          <p:spPr>
            <a:xfrm>
              <a:off x="6378771" y="2422567"/>
              <a:ext cx="299720" cy="29972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药剂铺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E818D0AB-BA09-163E-5FBC-3467A95449DB}"/>
                </a:ext>
              </a:extLst>
            </p:cNvPr>
            <p:cNvSpPr/>
            <p:nvPr/>
          </p:nvSpPr>
          <p:spPr>
            <a:xfrm>
              <a:off x="6801681" y="2422567"/>
              <a:ext cx="1940364" cy="29972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居住区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751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50BB9E7-B05E-1DE1-C148-2397742B061B}"/>
              </a:ext>
            </a:extLst>
          </p:cNvPr>
          <p:cNvSpPr/>
          <p:nvPr/>
        </p:nvSpPr>
        <p:spPr>
          <a:xfrm>
            <a:off x="9573906" y="2628399"/>
            <a:ext cx="800100" cy="83003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中央政府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CFE2E71-5CCC-BF6D-3573-C5A09D40D8A4}"/>
              </a:ext>
            </a:extLst>
          </p:cNvPr>
          <p:cNvSpPr/>
          <p:nvPr/>
        </p:nvSpPr>
        <p:spPr>
          <a:xfrm>
            <a:off x="11007119" y="5727993"/>
            <a:ext cx="879315" cy="88150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联合磨坊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B67CA4-6604-ADBD-C387-3C5A87BD9E54}"/>
              </a:ext>
            </a:extLst>
          </p:cNvPr>
          <p:cNvSpPr/>
          <p:nvPr/>
        </p:nvSpPr>
        <p:spPr>
          <a:xfrm>
            <a:off x="8789706" y="804526"/>
            <a:ext cx="879315" cy="881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装备店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439BA3-E4D7-AA31-D286-E268AE8AC103}"/>
              </a:ext>
            </a:extLst>
          </p:cNvPr>
          <p:cNvSpPr/>
          <p:nvPr/>
        </p:nvSpPr>
        <p:spPr>
          <a:xfrm>
            <a:off x="10936752" y="804526"/>
            <a:ext cx="879315" cy="881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道具店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22B6C1-7E2D-DE05-7B5C-2C03440A0768}"/>
              </a:ext>
            </a:extLst>
          </p:cNvPr>
          <p:cNvSpPr/>
          <p:nvPr/>
        </p:nvSpPr>
        <p:spPr>
          <a:xfrm>
            <a:off x="9894899" y="804937"/>
            <a:ext cx="879315" cy="881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药剂店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343821-9029-5C3D-72F7-D4030AAADDE1}"/>
              </a:ext>
            </a:extLst>
          </p:cNvPr>
          <p:cNvSpPr/>
          <p:nvPr/>
        </p:nvSpPr>
        <p:spPr>
          <a:xfrm>
            <a:off x="5069175" y="2688608"/>
            <a:ext cx="937424" cy="9397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拍卖行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14F57E-A6F5-C0D0-C0F9-CB6D87890F71}"/>
              </a:ext>
            </a:extLst>
          </p:cNvPr>
          <p:cNvSpPr/>
          <p:nvPr/>
        </p:nvSpPr>
        <p:spPr>
          <a:xfrm>
            <a:off x="6692258" y="804525"/>
            <a:ext cx="879315" cy="881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公共交通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F6C9C81-83FA-D95E-0AF8-005EF87765E2}"/>
              </a:ext>
            </a:extLst>
          </p:cNvPr>
          <p:cNvSpPr/>
          <p:nvPr/>
        </p:nvSpPr>
        <p:spPr>
          <a:xfrm>
            <a:off x="10987811" y="3592228"/>
            <a:ext cx="879315" cy="881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装锻造坊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A843A0-D21B-A4F7-6364-28575B40AD2F}"/>
              </a:ext>
            </a:extLst>
          </p:cNvPr>
          <p:cNvSpPr/>
          <p:nvPr/>
        </p:nvSpPr>
        <p:spPr>
          <a:xfrm>
            <a:off x="10972627" y="4597986"/>
            <a:ext cx="879315" cy="881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药水配置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EB0242-0C73-2BED-A166-1206651E1E30}"/>
              </a:ext>
            </a:extLst>
          </p:cNvPr>
          <p:cNvSpPr/>
          <p:nvPr/>
        </p:nvSpPr>
        <p:spPr>
          <a:xfrm>
            <a:off x="10966049" y="2576929"/>
            <a:ext cx="879315" cy="881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800" b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裁缝铺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F202496-D70A-EB36-99DC-DC7CC29BEB8C}"/>
              </a:ext>
            </a:extLst>
          </p:cNvPr>
          <p:cNvSpPr/>
          <p:nvPr/>
        </p:nvSpPr>
        <p:spPr>
          <a:xfrm>
            <a:off x="8480014" y="2628399"/>
            <a:ext cx="800101" cy="8300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委托大厅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48882B3-BFCB-84A8-7F45-8B50A4351C09}"/>
              </a:ext>
            </a:extLst>
          </p:cNvPr>
          <p:cNvSpPr/>
          <p:nvPr/>
        </p:nvSpPr>
        <p:spPr>
          <a:xfrm>
            <a:off x="8466904" y="3752630"/>
            <a:ext cx="800100" cy="8020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旅馆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E3FFEEC-DBA1-99FC-DAE5-892658099760}"/>
              </a:ext>
            </a:extLst>
          </p:cNvPr>
          <p:cNvSpPr/>
          <p:nvPr/>
        </p:nvSpPr>
        <p:spPr>
          <a:xfrm>
            <a:off x="6195746" y="2643997"/>
            <a:ext cx="1905974" cy="19107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9BB7C0-5B95-BA09-0E33-834237A814DF}"/>
              </a:ext>
            </a:extLst>
          </p:cNvPr>
          <p:cNvSpPr/>
          <p:nvPr/>
        </p:nvSpPr>
        <p:spPr>
          <a:xfrm>
            <a:off x="-46050" y="0"/>
            <a:ext cx="12238049" cy="685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62286F0-5DE6-EA58-A3B8-F73660AFD1DD}"/>
              </a:ext>
            </a:extLst>
          </p:cNvPr>
          <p:cNvSpPr/>
          <p:nvPr/>
        </p:nvSpPr>
        <p:spPr>
          <a:xfrm>
            <a:off x="5610515" y="804525"/>
            <a:ext cx="879315" cy="881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材料运输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C4F9B88-4FD6-48AB-B7D9-10E6DD68DBDC}"/>
              </a:ext>
            </a:extLst>
          </p:cNvPr>
          <p:cNvSpPr/>
          <p:nvPr/>
        </p:nvSpPr>
        <p:spPr>
          <a:xfrm>
            <a:off x="5069175" y="3787423"/>
            <a:ext cx="933841" cy="881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餐馆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4B912EF-7761-BADB-1FC8-643D61B94B87}"/>
              </a:ext>
            </a:extLst>
          </p:cNvPr>
          <p:cNvSpPr/>
          <p:nvPr/>
        </p:nvSpPr>
        <p:spPr>
          <a:xfrm>
            <a:off x="9573906" y="3752630"/>
            <a:ext cx="800100" cy="8020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医院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BBC4EFB-B0BB-B966-74CA-40EDB4C1E305}"/>
              </a:ext>
            </a:extLst>
          </p:cNvPr>
          <p:cNvSpPr/>
          <p:nvPr/>
        </p:nvSpPr>
        <p:spPr>
          <a:xfrm>
            <a:off x="7684512" y="804526"/>
            <a:ext cx="879316" cy="881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警局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9EBAFE9-0964-16CF-73D0-2787E91FC7D2}"/>
              </a:ext>
            </a:extLst>
          </p:cNvPr>
          <p:cNvSpPr/>
          <p:nvPr/>
        </p:nvSpPr>
        <p:spPr>
          <a:xfrm>
            <a:off x="2816566" y="2688608"/>
            <a:ext cx="1905974" cy="19107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综合大学</a:t>
            </a:r>
          </a:p>
        </p:txBody>
      </p:sp>
    </p:spTree>
    <p:extLst>
      <p:ext uri="{BB962C8B-B14F-4D97-AF65-F5344CB8AC3E}">
        <p14:creationId xmlns:p14="http://schemas.microsoft.com/office/powerpoint/2010/main" val="286568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4C0CD2-E46A-0740-2909-3607E6B6D836}"/>
              </a:ext>
            </a:extLst>
          </p:cNvPr>
          <p:cNvSpPr/>
          <p:nvPr/>
        </p:nvSpPr>
        <p:spPr>
          <a:xfrm>
            <a:off x="4921076" y="2739109"/>
            <a:ext cx="800100" cy="83003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中央政府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3D4E0B-2E9E-64B4-7DCC-26B40D9A4257}"/>
              </a:ext>
            </a:extLst>
          </p:cNvPr>
          <p:cNvSpPr/>
          <p:nvPr/>
        </p:nvSpPr>
        <p:spPr>
          <a:xfrm>
            <a:off x="8480336" y="3444155"/>
            <a:ext cx="879315" cy="88150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联合磨坊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93AF1A-A639-ADF6-77B7-28750794BC95}"/>
              </a:ext>
            </a:extLst>
          </p:cNvPr>
          <p:cNvSpPr/>
          <p:nvPr/>
        </p:nvSpPr>
        <p:spPr>
          <a:xfrm>
            <a:off x="5321126" y="677575"/>
            <a:ext cx="879315" cy="881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装备店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1E81C1-9511-49B1-00CD-1AF93A715F45}"/>
              </a:ext>
            </a:extLst>
          </p:cNvPr>
          <p:cNvSpPr/>
          <p:nvPr/>
        </p:nvSpPr>
        <p:spPr>
          <a:xfrm>
            <a:off x="7277381" y="677575"/>
            <a:ext cx="879315" cy="881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道具店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CE9F95-053E-55FF-6C44-BB59CB8F67A2}"/>
              </a:ext>
            </a:extLst>
          </p:cNvPr>
          <p:cNvSpPr/>
          <p:nvPr/>
        </p:nvSpPr>
        <p:spPr>
          <a:xfrm>
            <a:off x="6327892" y="677576"/>
            <a:ext cx="879315" cy="881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药剂店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DF41B2-A66C-20DC-1CBA-8F66998714A3}"/>
              </a:ext>
            </a:extLst>
          </p:cNvPr>
          <p:cNvSpPr/>
          <p:nvPr/>
        </p:nvSpPr>
        <p:spPr>
          <a:xfrm>
            <a:off x="4802880" y="3855782"/>
            <a:ext cx="937424" cy="9397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拍卖行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116C69-0613-12AD-FD42-D15446DD9A0E}"/>
              </a:ext>
            </a:extLst>
          </p:cNvPr>
          <p:cNvSpPr/>
          <p:nvPr/>
        </p:nvSpPr>
        <p:spPr>
          <a:xfrm>
            <a:off x="3007156" y="701914"/>
            <a:ext cx="879315" cy="881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公共交通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DC276B-D9F0-447D-0624-DBAFBDBB8102}"/>
              </a:ext>
            </a:extLst>
          </p:cNvPr>
          <p:cNvSpPr/>
          <p:nvPr/>
        </p:nvSpPr>
        <p:spPr>
          <a:xfrm>
            <a:off x="8481773" y="1577795"/>
            <a:ext cx="879315" cy="881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装锻造坊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8B27FA9-8932-66CC-D729-2F10D9CA576C}"/>
              </a:ext>
            </a:extLst>
          </p:cNvPr>
          <p:cNvSpPr/>
          <p:nvPr/>
        </p:nvSpPr>
        <p:spPr>
          <a:xfrm>
            <a:off x="8480337" y="2500453"/>
            <a:ext cx="879315" cy="881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药水配置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116564A-D224-5FE4-87C7-696782248AF4}"/>
              </a:ext>
            </a:extLst>
          </p:cNvPr>
          <p:cNvSpPr/>
          <p:nvPr/>
        </p:nvSpPr>
        <p:spPr>
          <a:xfrm>
            <a:off x="8481773" y="677577"/>
            <a:ext cx="879315" cy="881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800" b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裁缝铺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7AAF4CF-1710-1D5F-2EDE-8F6369BCBDF5}"/>
              </a:ext>
            </a:extLst>
          </p:cNvPr>
          <p:cNvSpPr/>
          <p:nvPr/>
        </p:nvSpPr>
        <p:spPr>
          <a:xfrm>
            <a:off x="3690651" y="3835354"/>
            <a:ext cx="913029" cy="9153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委托大厅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236E65E-113E-7518-9D78-2F91731032D3}"/>
              </a:ext>
            </a:extLst>
          </p:cNvPr>
          <p:cNvSpPr/>
          <p:nvPr/>
        </p:nvSpPr>
        <p:spPr>
          <a:xfrm>
            <a:off x="3665934" y="5231146"/>
            <a:ext cx="937424" cy="9397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旅馆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72CBD5-AB69-6E8B-1F5A-823E7F424FD4}"/>
              </a:ext>
            </a:extLst>
          </p:cNvPr>
          <p:cNvSpPr/>
          <p:nvPr/>
        </p:nvSpPr>
        <p:spPr>
          <a:xfrm>
            <a:off x="5926700" y="3879755"/>
            <a:ext cx="2285452" cy="22911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E601573-649A-376C-3F50-1D130D251BF8}"/>
              </a:ext>
            </a:extLst>
          </p:cNvPr>
          <p:cNvSpPr/>
          <p:nvPr/>
        </p:nvSpPr>
        <p:spPr>
          <a:xfrm>
            <a:off x="1585399" y="677577"/>
            <a:ext cx="7775689" cy="55192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0D2C867-9A6A-B910-C528-10B1D924FD2A}"/>
              </a:ext>
            </a:extLst>
          </p:cNvPr>
          <p:cNvSpPr/>
          <p:nvPr/>
        </p:nvSpPr>
        <p:spPr>
          <a:xfrm>
            <a:off x="2000390" y="701914"/>
            <a:ext cx="879315" cy="881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材料运输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91BE14D-15A6-2E8A-C01E-BFBBB164CAA4}"/>
              </a:ext>
            </a:extLst>
          </p:cNvPr>
          <p:cNvSpPr/>
          <p:nvPr/>
        </p:nvSpPr>
        <p:spPr>
          <a:xfrm>
            <a:off x="2462500" y="5286007"/>
            <a:ext cx="879315" cy="8300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餐馆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B63AD5B-CAF3-8DE8-CF7A-093891E953CD}"/>
              </a:ext>
            </a:extLst>
          </p:cNvPr>
          <p:cNvSpPr/>
          <p:nvPr/>
        </p:nvSpPr>
        <p:spPr>
          <a:xfrm>
            <a:off x="4871542" y="5368813"/>
            <a:ext cx="800100" cy="8020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诊所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5DF208A-394A-44B0-0315-2B06795F251C}"/>
              </a:ext>
            </a:extLst>
          </p:cNvPr>
          <p:cNvSpPr/>
          <p:nvPr/>
        </p:nvSpPr>
        <p:spPr>
          <a:xfrm>
            <a:off x="4187688" y="682534"/>
            <a:ext cx="970900" cy="9733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警局</a:t>
            </a:r>
          </a:p>
        </p:txBody>
      </p:sp>
    </p:spTree>
    <p:extLst>
      <p:ext uri="{BB962C8B-B14F-4D97-AF65-F5344CB8AC3E}">
        <p14:creationId xmlns:p14="http://schemas.microsoft.com/office/powerpoint/2010/main" val="378052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48D9F2A-B28B-8E67-F3B2-259D11ED50CB}"/>
              </a:ext>
            </a:extLst>
          </p:cNvPr>
          <p:cNvSpPr/>
          <p:nvPr/>
        </p:nvSpPr>
        <p:spPr>
          <a:xfrm>
            <a:off x="5177214" y="3615899"/>
            <a:ext cx="7014786" cy="32421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小湖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C7760CB-8BDB-A33C-A33F-192EBEB0328F}"/>
              </a:ext>
            </a:extLst>
          </p:cNvPr>
          <p:cNvGrpSpPr/>
          <p:nvPr/>
        </p:nvGrpSpPr>
        <p:grpSpPr>
          <a:xfrm>
            <a:off x="5107433" y="2373763"/>
            <a:ext cx="2933428" cy="1235571"/>
            <a:chOff x="5929734" y="2382024"/>
            <a:chExt cx="2933428" cy="123557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5B44121-7FE6-C528-115F-69552CEDAC5A}"/>
                </a:ext>
              </a:extLst>
            </p:cNvPr>
            <p:cNvSpPr/>
            <p:nvPr/>
          </p:nvSpPr>
          <p:spPr>
            <a:xfrm>
              <a:off x="5929734" y="2382024"/>
              <a:ext cx="2933428" cy="12355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6DA136F6-C3D5-7501-3480-487EB242D668}"/>
                </a:ext>
              </a:extLst>
            </p:cNvPr>
            <p:cNvSpPr/>
            <p:nvPr/>
          </p:nvSpPr>
          <p:spPr>
            <a:xfrm>
              <a:off x="6011106" y="2422567"/>
              <a:ext cx="299720" cy="29972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铁匠铺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BB2FFA1C-C1EF-3606-778C-5DB9E472A17B}"/>
                </a:ext>
              </a:extLst>
            </p:cNvPr>
            <p:cNvSpPr/>
            <p:nvPr/>
          </p:nvSpPr>
          <p:spPr>
            <a:xfrm>
              <a:off x="6378771" y="2422567"/>
              <a:ext cx="299720" cy="29972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药剂铺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63682B18-1949-0CB6-2721-5BC5E1393FDE}"/>
                </a:ext>
              </a:extLst>
            </p:cNvPr>
            <p:cNvSpPr/>
            <p:nvPr/>
          </p:nvSpPr>
          <p:spPr>
            <a:xfrm>
              <a:off x="6801681" y="2422567"/>
              <a:ext cx="1940364" cy="29972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居住区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27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FA7E5F-9ECC-2EA6-BE2C-34C84A4E97A0}"/>
              </a:ext>
            </a:extLst>
          </p:cNvPr>
          <p:cNvSpPr/>
          <p:nvPr/>
        </p:nvSpPr>
        <p:spPr>
          <a:xfrm>
            <a:off x="427597" y="197351"/>
            <a:ext cx="5335097" cy="337472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水稻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3B33296-7520-672F-E25C-EEED25B0CFB2}"/>
              </a:ext>
            </a:extLst>
          </p:cNvPr>
          <p:cNvSpPr/>
          <p:nvPr/>
        </p:nvSpPr>
        <p:spPr>
          <a:xfrm>
            <a:off x="5929734" y="2382024"/>
            <a:ext cx="2933428" cy="12355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AF4997D-D0E8-8866-6540-40C0981B2449}"/>
              </a:ext>
            </a:extLst>
          </p:cNvPr>
          <p:cNvSpPr/>
          <p:nvPr/>
        </p:nvSpPr>
        <p:spPr>
          <a:xfrm>
            <a:off x="5862467" y="197352"/>
            <a:ext cx="1419841" cy="207878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草药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F50236-E629-5F14-E8FA-2602ACED5807}"/>
              </a:ext>
            </a:extLst>
          </p:cNvPr>
          <p:cNvSpPr/>
          <p:nvPr/>
        </p:nvSpPr>
        <p:spPr>
          <a:xfrm>
            <a:off x="9130844" y="3111591"/>
            <a:ext cx="2933427" cy="34339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甘蔗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98A3D98-9A75-A6E6-5FC3-33D7482683B5}"/>
              </a:ext>
            </a:extLst>
          </p:cNvPr>
          <p:cNvSpPr/>
          <p:nvPr/>
        </p:nvSpPr>
        <p:spPr>
          <a:xfrm>
            <a:off x="369487" y="4085197"/>
            <a:ext cx="1824414" cy="7433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小麦加工区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0A5104-8FD1-5317-83B9-0F6041019A50}"/>
              </a:ext>
            </a:extLst>
          </p:cNvPr>
          <p:cNvSpPr/>
          <p:nvPr/>
        </p:nvSpPr>
        <p:spPr>
          <a:xfrm>
            <a:off x="2282710" y="4052305"/>
            <a:ext cx="6670515" cy="249321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水稻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6B493A-6316-39C6-C844-656173B601A6}"/>
              </a:ext>
            </a:extLst>
          </p:cNvPr>
          <p:cNvSpPr/>
          <p:nvPr/>
        </p:nvSpPr>
        <p:spPr>
          <a:xfrm>
            <a:off x="369487" y="4920656"/>
            <a:ext cx="1824414" cy="16248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棉花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CAC442-0C6E-6932-B863-00AEC41D1AB6}"/>
              </a:ext>
            </a:extLst>
          </p:cNvPr>
          <p:cNvSpPr/>
          <p:nvPr/>
        </p:nvSpPr>
        <p:spPr>
          <a:xfrm>
            <a:off x="11643799" y="2512955"/>
            <a:ext cx="420472" cy="486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后山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AC1A9F-2F77-D3D6-7397-5F71A7641136}"/>
              </a:ext>
            </a:extLst>
          </p:cNvPr>
          <p:cNvSpPr/>
          <p:nvPr/>
        </p:nvSpPr>
        <p:spPr>
          <a:xfrm>
            <a:off x="7396449" y="174296"/>
            <a:ext cx="1466714" cy="20787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香辛料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8A528DF-0D48-AE3C-531A-64DCF2A501AF}"/>
              </a:ext>
            </a:extLst>
          </p:cNvPr>
          <p:cNvSpPr/>
          <p:nvPr/>
        </p:nvSpPr>
        <p:spPr>
          <a:xfrm>
            <a:off x="6011106" y="2422567"/>
            <a:ext cx="299720" cy="29972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铁匠铺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786DB3D-1E28-8475-C1EC-65BFAFF70C00}"/>
              </a:ext>
            </a:extLst>
          </p:cNvPr>
          <p:cNvSpPr/>
          <p:nvPr/>
        </p:nvSpPr>
        <p:spPr>
          <a:xfrm>
            <a:off x="6378771" y="2422567"/>
            <a:ext cx="299720" cy="29972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药剂铺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8CEC7C5-2362-5A54-BB7B-31CCD2ECDF60}"/>
              </a:ext>
            </a:extLst>
          </p:cNvPr>
          <p:cNvSpPr/>
          <p:nvPr/>
        </p:nvSpPr>
        <p:spPr>
          <a:xfrm>
            <a:off x="6801681" y="2422567"/>
            <a:ext cx="1940364" cy="29972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居住区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598D424-C07F-7DC2-7FA1-CA8F2BA59B26}"/>
              </a:ext>
            </a:extLst>
          </p:cNvPr>
          <p:cNvSpPr/>
          <p:nvPr/>
        </p:nvSpPr>
        <p:spPr>
          <a:xfrm>
            <a:off x="8953225" y="197351"/>
            <a:ext cx="3111046" cy="205572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甘蔗</a:t>
            </a:r>
          </a:p>
        </p:txBody>
      </p:sp>
    </p:spTree>
    <p:extLst>
      <p:ext uri="{BB962C8B-B14F-4D97-AF65-F5344CB8AC3E}">
        <p14:creationId xmlns:p14="http://schemas.microsoft.com/office/powerpoint/2010/main" val="3940031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9BF2505-B844-DC39-B8A3-C076E1EDD278}"/>
              </a:ext>
            </a:extLst>
          </p:cNvPr>
          <p:cNvSpPr/>
          <p:nvPr/>
        </p:nvSpPr>
        <p:spPr>
          <a:xfrm>
            <a:off x="4921076" y="2739109"/>
            <a:ext cx="800100" cy="83003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中央政府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6285FF-0A1B-4431-5F67-3A99DE49E896}"/>
              </a:ext>
            </a:extLst>
          </p:cNvPr>
          <p:cNvSpPr/>
          <p:nvPr/>
        </p:nvSpPr>
        <p:spPr>
          <a:xfrm>
            <a:off x="8480336" y="3444155"/>
            <a:ext cx="879315" cy="88150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联合磨坊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CC13970-A875-98BA-8EB8-A9058700D801}"/>
              </a:ext>
            </a:extLst>
          </p:cNvPr>
          <p:cNvSpPr/>
          <p:nvPr/>
        </p:nvSpPr>
        <p:spPr>
          <a:xfrm>
            <a:off x="5321126" y="677575"/>
            <a:ext cx="879315" cy="881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装备店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53DD77-DCDC-FD2F-B471-D8C8ADBC5F3D}"/>
              </a:ext>
            </a:extLst>
          </p:cNvPr>
          <p:cNvSpPr/>
          <p:nvPr/>
        </p:nvSpPr>
        <p:spPr>
          <a:xfrm>
            <a:off x="7277381" y="677575"/>
            <a:ext cx="879315" cy="881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道具店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24F7E3-D77A-A295-6DE3-86B4B8FBB885}"/>
              </a:ext>
            </a:extLst>
          </p:cNvPr>
          <p:cNvSpPr/>
          <p:nvPr/>
        </p:nvSpPr>
        <p:spPr>
          <a:xfrm>
            <a:off x="6327892" y="677576"/>
            <a:ext cx="879315" cy="881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药剂店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382888-FBE8-2DFD-07C0-4FA7CA4AE0D4}"/>
              </a:ext>
            </a:extLst>
          </p:cNvPr>
          <p:cNvSpPr/>
          <p:nvPr/>
        </p:nvSpPr>
        <p:spPr>
          <a:xfrm>
            <a:off x="4802880" y="3855782"/>
            <a:ext cx="937424" cy="9397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拍卖行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25D645-E51F-35E8-B9E8-5BDCD92A00AF}"/>
              </a:ext>
            </a:extLst>
          </p:cNvPr>
          <p:cNvSpPr/>
          <p:nvPr/>
        </p:nvSpPr>
        <p:spPr>
          <a:xfrm>
            <a:off x="3007156" y="701914"/>
            <a:ext cx="879315" cy="881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公共交通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6F07AA-45AA-69EF-135E-5FFB2C38A487}"/>
              </a:ext>
            </a:extLst>
          </p:cNvPr>
          <p:cNvSpPr/>
          <p:nvPr/>
        </p:nvSpPr>
        <p:spPr>
          <a:xfrm>
            <a:off x="8481773" y="1577795"/>
            <a:ext cx="879315" cy="881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装锻造坊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D92640-8EF6-2AE1-07F0-120CD2E948D3}"/>
              </a:ext>
            </a:extLst>
          </p:cNvPr>
          <p:cNvSpPr/>
          <p:nvPr/>
        </p:nvSpPr>
        <p:spPr>
          <a:xfrm>
            <a:off x="8480337" y="2500453"/>
            <a:ext cx="879315" cy="881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药水配置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40EE526-A4F4-DC36-06CE-D9C68F542E9A}"/>
              </a:ext>
            </a:extLst>
          </p:cNvPr>
          <p:cNvSpPr/>
          <p:nvPr/>
        </p:nvSpPr>
        <p:spPr>
          <a:xfrm>
            <a:off x="8481773" y="677577"/>
            <a:ext cx="879315" cy="881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800" b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裁缝铺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6BF2E7-33A5-DC25-8E40-74BB9001E6B2}"/>
              </a:ext>
            </a:extLst>
          </p:cNvPr>
          <p:cNvSpPr/>
          <p:nvPr/>
        </p:nvSpPr>
        <p:spPr>
          <a:xfrm>
            <a:off x="3690651" y="3835354"/>
            <a:ext cx="913029" cy="9153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委托大厅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80FDB35-6D79-76E1-5650-BB76D010A0BD}"/>
              </a:ext>
            </a:extLst>
          </p:cNvPr>
          <p:cNvSpPr/>
          <p:nvPr/>
        </p:nvSpPr>
        <p:spPr>
          <a:xfrm>
            <a:off x="3665934" y="5231146"/>
            <a:ext cx="937424" cy="9397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旅馆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8B98BD0-3547-9FD3-3A2E-2969E1A3902F}"/>
              </a:ext>
            </a:extLst>
          </p:cNvPr>
          <p:cNvSpPr/>
          <p:nvPr/>
        </p:nvSpPr>
        <p:spPr>
          <a:xfrm>
            <a:off x="5926700" y="3879755"/>
            <a:ext cx="2285452" cy="22911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D381037-539E-1A94-A091-F597189CAB7A}"/>
              </a:ext>
            </a:extLst>
          </p:cNvPr>
          <p:cNvSpPr/>
          <p:nvPr/>
        </p:nvSpPr>
        <p:spPr>
          <a:xfrm>
            <a:off x="263137" y="282872"/>
            <a:ext cx="9466363" cy="60389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0DCC0F7-3858-3DF6-5A12-EB3F3BC94E46}"/>
              </a:ext>
            </a:extLst>
          </p:cNvPr>
          <p:cNvSpPr/>
          <p:nvPr/>
        </p:nvSpPr>
        <p:spPr>
          <a:xfrm>
            <a:off x="2000390" y="701914"/>
            <a:ext cx="879315" cy="881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材料运输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72F391E-EA0D-D00F-F1BC-7EBEE91173EC}"/>
              </a:ext>
            </a:extLst>
          </p:cNvPr>
          <p:cNvSpPr/>
          <p:nvPr/>
        </p:nvSpPr>
        <p:spPr>
          <a:xfrm>
            <a:off x="3671912" y="2739109"/>
            <a:ext cx="879315" cy="8300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餐馆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EBCB3D0-F003-FEB6-7201-8E823AA1C946}"/>
              </a:ext>
            </a:extLst>
          </p:cNvPr>
          <p:cNvSpPr/>
          <p:nvPr/>
        </p:nvSpPr>
        <p:spPr>
          <a:xfrm>
            <a:off x="4871542" y="5368813"/>
            <a:ext cx="800100" cy="8020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诊所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4EF575A-B6F6-08ED-FC31-097ECD7A267A}"/>
              </a:ext>
            </a:extLst>
          </p:cNvPr>
          <p:cNvSpPr/>
          <p:nvPr/>
        </p:nvSpPr>
        <p:spPr>
          <a:xfrm>
            <a:off x="4187688" y="682534"/>
            <a:ext cx="970900" cy="9733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警局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506835F-366F-6C85-198C-B78F09DA19BF}"/>
              </a:ext>
            </a:extLst>
          </p:cNvPr>
          <p:cNvSpPr/>
          <p:nvPr/>
        </p:nvSpPr>
        <p:spPr>
          <a:xfrm>
            <a:off x="354664" y="2807064"/>
            <a:ext cx="3112069" cy="33490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工业中心</a:t>
            </a:r>
          </a:p>
        </p:txBody>
      </p:sp>
    </p:spTree>
    <p:extLst>
      <p:ext uri="{BB962C8B-B14F-4D97-AF65-F5344CB8AC3E}">
        <p14:creationId xmlns:p14="http://schemas.microsoft.com/office/powerpoint/2010/main" val="239163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D2EAE2-A2D2-82F6-FA82-B7602DEFC050}"/>
              </a:ext>
            </a:extLst>
          </p:cNvPr>
          <p:cNvSpPr/>
          <p:nvPr/>
        </p:nvSpPr>
        <p:spPr>
          <a:xfrm>
            <a:off x="0" y="0"/>
            <a:ext cx="12191999" cy="529891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森林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53DDF51-E62E-824E-6C67-6B71663B21E9}"/>
              </a:ext>
            </a:extLst>
          </p:cNvPr>
          <p:cNvGrpSpPr/>
          <p:nvPr/>
        </p:nvGrpSpPr>
        <p:grpSpPr>
          <a:xfrm>
            <a:off x="3859610" y="5376810"/>
            <a:ext cx="2933428" cy="1235571"/>
            <a:chOff x="5929734" y="2382024"/>
            <a:chExt cx="2933428" cy="123557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575B087B-440A-9F99-6644-FC9525DC2679}"/>
                </a:ext>
              </a:extLst>
            </p:cNvPr>
            <p:cNvSpPr/>
            <p:nvPr/>
          </p:nvSpPr>
          <p:spPr>
            <a:xfrm>
              <a:off x="5929734" y="2382024"/>
              <a:ext cx="2933428" cy="12355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F0C76B74-E15F-421B-2608-E0AB221AB9D9}"/>
                </a:ext>
              </a:extLst>
            </p:cNvPr>
            <p:cNvSpPr/>
            <p:nvPr/>
          </p:nvSpPr>
          <p:spPr>
            <a:xfrm>
              <a:off x="6011106" y="2422567"/>
              <a:ext cx="299720" cy="29972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铁匠铺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92C8DE6-7237-E3D9-3521-BD3331B26C1A}"/>
                </a:ext>
              </a:extLst>
            </p:cNvPr>
            <p:cNvSpPr/>
            <p:nvPr/>
          </p:nvSpPr>
          <p:spPr>
            <a:xfrm>
              <a:off x="6378771" y="2422567"/>
              <a:ext cx="299720" cy="29972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药剂铺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CA8F64E-8F47-4728-6989-A1357D84C292}"/>
                </a:ext>
              </a:extLst>
            </p:cNvPr>
            <p:cNvSpPr/>
            <p:nvPr/>
          </p:nvSpPr>
          <p:spPr>
            <a:xfrm>
              <a:off x="6801681" y="2422567"/>
              <a:ext cx="1940364" cy="29972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居住区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889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181</Words>
  <Application>Microsoft Office PowerPoint</Application>
  <PresentationFormat>宽屏</PresentationFormat>
  <Paragraphs>108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XD FX</dc:creator>
  <cp:lastModifiedBy>XD FX</cp:lastModifiedBy>
  <cp:revision>36</cp:revision>
  <dcterms:created xsi:type="dcterms:W3CDTF">2024-06-29T08:56:53Z</dcterms:created>
  <dcterms:modified xsi:type="dcterms:W3CDTF">2024-06-30T05:52:25Z</dcterms:modified>
</cp:coreProperties>
</file>