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5E7DC6F-20C9-4E41-BA5F-91945443E80C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31EFD-3D4C-40AF-A03A-AA209F6ADD28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5BF34-7F1B-4A65-A5B2-6EFD1E912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79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&lt;h2&gt;Dropdowns&lt;/h2&gt;</a:t>
            </a:r>
          </a:p>
          <a:p>
            <a:r>
              <a:rPr lang="en-US" altLang="zh-TW" dirty="0" smtClean="0"/>
              <a:t>  &lt;p&gt;The .dropdown class is used to indicate a dropdown menu.&lt;/p&gt;</a:t>
            </a:r>
          </a:p>
          <a:p>
            <a:r>
              <a:rPr lang="en-US" altLang="zh-TW" dirty="0" smtClean="0"/>
              <a:t>  &lt;p&gt;Use the .dropdown-menu class to actually build the dropdown menu.&lt;/p&gt;</a:t>
            </a:r>
          </a:p>
          <a:p>
            <a:r>
              <a:rPr lang="en-US" altLang="zh-TW" dirty="0" smtClean="0"/>
              <a:t>  &lt;p&gt;To open the dropdown menu, use a button or a link with a class of .dropdown-toggle and data-toggle="dropdown".&lt;/p&gt;       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  &lt;div class="dropdown"&gt;</a:t>
            </a:r>
          </a:p>
          <a:p>
            <a:r>
              <a:rPr lang="en-US" altLang="zh-TW" dirty="0" smtClean="0"/>
              <a:t>    &lt;button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 dropdown-toggle" type="button" data-toggle="dropdown"&gt;Dropdown Example</a:t>
            </a:r>
          </a:p>
          <a:p>
            <a:r>
              <a:rPr lang="en-US" altLang="zh-TW" dirty="0" smtClean="0"/>
              <a:t>    &lt;span class="caret"&gt;&lt;/span&gt;&lt;/button&gt;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class="dropdown-menu"&gt;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="#"&gt;HTML&lt;/a&gt;&lt;/li&gt;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="#"&gt;CSS&lt;/a&gt;&lt;/li&gt;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="#"&gt;JavaScript&lt;/a&gt;&lt;/li&gt;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49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&lt;h2&gt;Dropdowns&lt;/h2&gt;</a:t>
            </a:r>
          </a:p>
          <a:p>
            <a:r>
              <a:rPr lang="en-US" altLang="zh-TW" dirty="0" smtClean="0"/>
              <a:t>  &lt;p&gt;The .divider class is used to separate links inside the dropdown menu with a thin horizontal line:&lt;/p&gt;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  &lt;div class="dropdown"&gt;</a:t>
            </a:r>
          </a:p>
          <a:p>
            <a:r>
              <a:rPr lang="en-US" altLang="zh-TW" dirty="0" smtClean="0"/>
              <a:t>    &lt;button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-default dropdown-toggle" type="button" data-toggle="dropdown"&gt;</a:t>
            </a:r>
          </a:p>
          <a:p>
            <a:r>
              <a:rPr lang="en-US" altLang="zh-TW" dirty="0" smtClean="0"/>
              <a:t>    	Tutorials&lt;span class="caret"&gt;&lt;/span&gt;</a:t>
            </a:r>
          </a:p>
          <a:p>
            <a:r>
              <a:rPr lang="en-US" altLang="zh-TW" dirty="0" smtClean="0"/>
              <a:t>    &lt;/button&gt;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class="dropdown-menu"&gt;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="#"&gt;HTML&lt;/a&gt;&lt;/li&gt;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="#"&gt;CSS&lt;/a&gt;&lt;/li&gt;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="#"&gt;JavaScript&lt;/a&gt;&lt;/li&gt;</a:t>
            </a:r>
          </a:p>
          <a:p>
            <a:r>
              <a:rPr lang="en-US" altLang="zh-TW" dirty="0" smtClean="0"/>
              <a:t>      &lt;li class="divider"&gt;&lt;/li&gt;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="#"&gt;About Us&lt;/a&gt;&lt;/li&gt;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12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&lt;h2&gt;Dropdowns&lt;/h2&gt;</a:t>
            </a:r>
          </a:p>
          <a:p>
            <a:r>
              <a:rPr lang="en-US" altLang="zh-TW" dirty="0" smtClean="0"/>
              <a:t>  &lt;p&gt;The .dropdown-header class is used to add headers inside the dropdown menu:&lt;/p&gt;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  &lt;div class="dropdown"&gt;</a:t>
            </a:r>
          </a:p>
          <a:p>
            <a:r>
              <a:rPr lang="en-US" altLang="zh-TW" dirty="0" smtClean="0"/>
              <a:t>    &lt;button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-default dropdown-toggle" type="button" data-toggle="dropdown"&gt;</a:t>
            </a:r>
          </a:p>
          <a:p>
            <a:r>
              <a:rPr lang="en-US" altLang="zh-TW" dirty="0" smtClean="0"/>
              <a:t>    	Tutorials&lt;span class="caret"&gt;&lt;/span&gt;</a:t>
            </a:r>
          </a:p>
          <a:p>
            <a:r>
              <a:rPr lang="en-US" altLang="zh-TW" dirty="0" smtClean="0"/>
              <a:t>    &lt;/button&gt;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class="dropdown-menu"&gt;</a:t>
            </a:r>
          </a:p>
          <a:p>
            <a:r>
              <a:rPr lang="en-US" altLang="zh-TW" dirty="0" smtClean="0"/>
              <a:t>      &lt;li class="dropdown-header"&gt;Dropdown header 1&lt;/li&gt;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="#"&gt;HTML&lt;/a&gt;&lt;/li&gt;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="#"&gt;CSS&lt;/a&gt;&lt;/li&gt;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="#"&gt;JavaScript&lt;/a&gt;&lt;/li&gt;</a:t>
            </a:r>
          </a:p>
          <a:p>
            <a:r>
              <a:rPr lang="en-US" altLang="zh-TW" dirty="0" smtClean="0"/>
              <a:t>      &lt;li class="divider"&gt;&lt;/li&gt;</a:t>
            </a:r>
          </a:p>
          <a:p>
            <a:r>
              <a:rPr lang="en-US" altLang="zh-TW" dirty="0" smtClean="0"/>
              <a:t>      &lt;li class="dropdown-header"&gt;Dropdown header 2&lt;/li&gt;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="#"&gt;About Us&lt;/a&gt;&lt;/li&gt;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628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&lt;h2&gt;Dropdowns&lt;/h2&gt;</a:t>
            </a:r>
          </a:p>
          <a:p>
            <a:r>
              <a:rPr lang="en-US" altLang="zh-TW" dirty="0" smtClean="0"/>
              <a:t>  &lt;p&gt;The .active class adds a blue background color to the active link.&lt;/p&gt;</a:t>
            </a:r>
          </a:p>
          <a:p>
            <a:r>
              <a:rPr lang="en-US" altLang="zh-TW" dirty="0" smtClean="0"/>
              <a:t>  &lt;p&gt;The .disabled class disables a dropdown item (grey text color).&lt;/p&gt;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  &lt;div class="dropdown"&gt;</a:t>
            </a:r>
          </a:p>
          <a:p>
            <a:r>
              <a:rPr lang="en-US" altLang="zh-TW" dirty="0" smtClean="0"/>
              <a:t>    &lt;button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-default dropdown-toggle" type="button" data-toggle="dropdown"&gt;Tutorials</a:t>
            </a:r>
          </a:p>
          <a:p>
            <a:r>
              <a:rPr lang="en-US" altLang="zh-TW" dirty="0" smtClean="0"/>
              <a:t>    &lt;span class="caret"&gt;&lt;/span&gt;&lt;/button&gt;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class="dropdown-menu"&gt;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="#"&gt;Normal&lt;/a&gt;&lt;/li&gt;</a:t>
            </a:r>
          </a:p>
          <a:p>
            <a:r>
              <a:rPr lang="en-US" altLang="zh-TW" dirty="0" smtClean="0"/>
              <a:t>      &lt;li class="disabled"&gt;&lt;a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="#"&gt;Disabled&lt;/a&gt;&lt;/li&gt;</a:t>
            </a:r>
          </a:p>
          <a:p>
            <a:r>
              <a:rPr lang="en-US" altLang="zh-TW" dirty="0" smtClean="0"/>
              <a:t>      &lt;li class="active"&gt;&lt;a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="#"&gt;Active&lt;/a&gt;&lt;/li&gt;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="#"&gt;Normal&lt;/a&gt;&lt;/li&gt;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622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&lt;h2&gt;Dropdowns&lt;/h2&gt;</a:t>
            </a:r>
          </a:p>
          <a:p>
            <a:r>
              <a:rPr lang="en-US" altLang="zh-TW" dirty="0" smtClean="0"/>
              <a:t>  &lt;p&gt;The .</a:t>
            </a:r>
            <a:r>
              <a:rPr lang="en-US" altLang="zh-TW" dirty="0" err="1" smtClean="0"/>
              <a:t>dropup</a:t>
            </a:r>
            <a:r>
              <a:rPr lang="en-US" altLang="zh-TW" dirty="0" smtClean="0"/>
              <a:t> class makes the dropdown menu expand upwards instead of downwards:&lt;/p&gt;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  &lt;div class="</a:t>
            </a:r>
            <a:r>
              <a:rPr lang="en-US" altLang="zh-TW" dirty="0" err="1" smtClean="0"/>
              <a:t>dropup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&lt;button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-default dropdown-toggle" type="button" data-toggle="dropdown"&gt;</a:t>
            </a:r>
          </a:p>
          <a:p>
            <a:r>
              <a:rPr lang="en-US" altLang="zh-TW" dirty="0" smtClean="0"/>
              <a:t>    	</a:t>
            </a:r>
            <a:r>
              <a:rPr lang="en-US" altLang="zh-TW" dirty="0" err="1" smtClean="0"/>
              <a:t>Dropup</a:t>
            </a:r>
            <a:r>
              <a:rPr lang="en-US" altLang="zh-TW" dirty="0" smtClean="0"/>
              <a:t> Example&lt;span class="caret"&gt;&lt;/span&gt;</a:t>
            </a:r>
          </a:p>
          <a:p>
            <a:r>
              <a:rPr lang="en-US" altLang="zh-TW" dirty="0" smtClean="0"/>
              <a:t>    &lt;/button&gt;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class="dropdown-menu"&gt;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="#"&gt;HTML&lt;/a&gt;&lt;/li&gt;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="#"&gt;CSS&lt;/a&gt;&lt;/li&gt;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="#"&gt;JavaScript&lt;/a&gt;&lt;/li&gt;</a:t>
            </a:r>
          </a:p>
          <a:p>
            <a:r>
              <a:rPr lang="en-US" altLang="zh-TW" dirty="0" smtClean="0"/>
              <a:t>      &lt;li class="divider"&gt;&lt;/li&gt;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="#"&gt;About Us&lt;/a&gt;&lt;/li&gt;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72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BEAD13-0566-4C6C-97E7-55F17F24B09F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dropdown-menu&amp;stacked=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dropdown-divider&amp;stacked=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dropdown-header&amp;stacked=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dropdown-active&amp;stacked=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Bootstrap 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>
                <a:effectLst/>
              </a:rPr>
              <a:t>Dropdown</a:t>
            </a:r>
            <a:endParaRPr lang="en-US" altLang="zh-TW" dirty="0">
              <a:effectLst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廖向德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6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Basic </a:t>
            </a:r>
            <a:r>
              <a:rPr lang="en-US" altLang="zh-TW" dirty="0" smtClean="0">
                <a:effectLst/>
              </a:rPr>
              <a:t>Dropdown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 </a:t>
            </a:r>
            <a:r>
              <a:rPr lang="en-US" altLang="zh-TW" dirty="0"/>
              <a:t>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dropdown</a:t>
            </a:r>
            <a:r>
              <a:rPr lang="en-US" altLang="zh-TW" dirty="0"/>
              <a:t> class indicates a </a:t>
            </a:r>
            <a:r>
              <a:rPr lang="en-US" altLang="zh-TW" dirty="0" smtClean="0"/>
              <a:t>dropdown menu</a:t>
            </a:r>
          </a:p>
          <a:p>
            <a:r>
              <a:rPr lang="en-US" altLang="zh-TW" dirty="0"/>
              <a:t>To open the dropdown menu, use a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n-US" altLang="zh-TW" dirty="0"/>
              <a:t> or a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/>
              <a:t>with a class of </a:t>
            </a:r>
            <a:r>
              <a:rPr lang="en-US" altLang="zh-TW" dirty="0"/>
              <a:t>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dropdown-toggle</a:t>
            </a:r>
            <a:r>
              <a:rPr lang="en-US" altLang="zh-TW" dirty="0"/>
              <a:t> and the </a:t>
            </a:r>
            <a:r>
              <a:rPr lang="en-US" altLang="zh-TW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data-toggle="dropdown"</a:t>
            </a:r>
            <a:r>
              <a:rPr lang="en-US" altLang="zh-TW" dirty="0"/>
              <a:t> </a:t>
            </a:r>
            <a:r>
              <a:rPr lang="en-US" altLang="zh-TW" dirty="0" smtClean="0"/>
              <a:t>attribute</a:t>
            </a:r>
          </a:p>
          <a:p>
            <a:r>
              <a:rPr lang="en-US" altLang="zh-TW" dirty="0"/>
              <a:t>Add the </a:t>
            </a:r>
            <a:r>
              <a:rPr lang="en-US" altLang="zh-TW" dirty="0"/>
              <a:t>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dropdown-menu</a:t>
            </a:r>
            <a:r>
              <a:rPr lang="en-US" altLang="zh-TW" dirty="0"/>
              <a:t> class to a 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altLang="zh-TW" dirty="0"/>
              <a:t> element to actually build the dropdown </a:t>
            </a:r>
            <a:r>
              <a:rPr lang="en-US" altLang="zh-TW" dirty="0" smtClean="0"/>
              <a:t>menu    </a:t>
            </a:r>
            <a:r>
              <a:rPr lang="en-US" altLang="zh-TW" dirty="0">
                <a:hlinkClick r:id="rId3"/>
              </a:rPr>
              <a:t>Example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49080"/>
            <a:ext cx="7764463" cy="196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869160"/>
            <a:ext cx="1933575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4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Dropdown </a:t>
            </a:r>
            <a:r>
              <a:rPr lang="en-US" altLang="zh-TW" dirty="0" smtClean="0">
                <a:effectLst/>
              </a:rPr>
              <a:t>Divider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5788" y="1628800"/>
            <a:ext cx="8229600" cy="4525963"/>
          </a:xfrm>
        </p:spPr>
        <p:txBody>
          <a:bodyPr/>
          <a:lstStyle/>
          <a:p>
            <a:r>
              <a:rPr lang="en-US" altLang="zh-TW" dirty="0"/>
              <a:t>The </a:t>
            </a:r>
            <a:r>
              <a:rPr lang="en-US" altLang="zh-TW" dirty="0"/>
              <a:t>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divider</a:t>
            </a:r>
            <a:r>
              <a:rPr lang="en-US" altLang="zh-TW" dirty="0"/>
              <a:t> class is used to separate links inside the dropdown menu with a thin horizontal </a:t>
            </a:r>
            <a:r>
              <a:rPr lang="en-US" altLang="zh-TW" dirty="0" smtClean="0"/>
              <a:t>border</a:t>
            </a:r>
          </a:p>
          <a:p>
            <a:r>
              <a:rPr lang="en-US" altLang="zh-TW" dirty="0" smtClean="0">
                <a:hlinkClick r:id="rId3"/>
              </a:rPr>
              <a:t>Example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4" y="3261345"/>
            <a:ext cx="7659687" cy="224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93096"/>
            <a:ext cx="1952625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1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Dropdown </a:t>
            </a:r>
            <a:r>
              <a:rPr lang="en-US" altLang="zh-TW" dirty="0" smtClean="0">
                <a:effectLst/>
              </a:rPr>
              <a:t>Header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 </a:t>
            </a:r>
            <a:r>
              <a:rPr lang="en-US" altLang="zh-TW" dirty="0"/>
              <a:t>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dropdown-header</a:t>
            </a:r>
            <a:r>
              <a:rPr lang="en-US" altLang="zh-TW" dirty="0"/>
              <a:t> class is used to add headers inside the dropdown </a:t>
            </a:r>
            <a:r>
              <a:rPr lang="en-US" altLang="zh-TW" dirty="0" smtClean="0"/>
              <a:t>menu  </a:t>
            </a:r>
            <a:r>
              <a:rPr lang="en-US" altLang="zh-TW" dirty="0" smtClean="0">
                <a:hlinkClick r:id="rId3"/>
              </a:rPr>
              <a:t>Example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78" y="2636912"/>
            <a:ext cx="7764463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645024"/>
            <a:ext cx="20193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59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Disable and Active </a:t>
            </a:r>
            <a:r>
              <a:rPr lang="en-US" altLang="zh-TW" dirty="0" smtClean="0">
                <a:effectLst/>
              </a:rPr>
              <a:t>items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Highlight a </a:t>
            </a:r>
            <a:r>
              <a:rPr lang="en-US" altLang="zh-TW" dirty="0" smtClean="0"/>
              <a:t>dropdown </a:t>
            </a:r>
            <a:r>
              <a:rPr lang="en-US" altLang="zh-TW" dirty="0"/>
              <a:t>item with the 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en-US" altLang="zh-TW" dirty="0"/>
              <a:t> </a:t>
            </a:r>
            <a:r>
              <a:rPr lang="en-US" altLang="zh-TW" dirty="0" smtClean="0"/>
              <a:t>class</a:t>
            </a:r>
          </a:p>
          <a:p>
            <a:r>
              <a:rPr lang="en-US" altLang="zh-TW" dirty="0"/>
              <a:t>To disable an </a:t>
            </a:r>
            <a:r>
              <a:rPr lang="en-US" altLang="zh-TW" dirty="0" smtClean="0"/>
              <a:t>item, </a:t>
            </a:r>
            <a:r>
              <a:rPr lang="en-US" altLang="zh-TW" dirty="0"/>
              <a:t>use the </a:t>
            </a:r>
            <a:r>
              <a:rPr lang="en-US" altLang="zh-TW" dirty="0"/>
              <a:t>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disabled</a:t>
            </a:r>
            <a:r>
              <a:rPr lang="en-US" altLang="zh-TW" dirty="0"/>
              <a:t> </a:t>
            </a:r>
            <a:r>
              <a:rPr lang="en-US" altLang="zh-TW" dirty="0" smtClean="0"/>
              <a:t>class   </a:t>
            </a:r>
            <a:r>
              <a:rPr lang="en-US" altLang="zh-TW" dirty="0" smtClean="0">
                <a:hlinkClick r:id="rId3"/>
              </a:rPr>
              <a:t>Example</a:t>
            </a:r>
            <a:endParaRPr lang="zh-TW" altLang="en-US" dirty="0"/>
          </a:p>
          <a:p>
            <a:endParaRPr lang="en-US" altLang="zh-TW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05" y="2764135"/>
            <a:ext cx="7783513" cy="2105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789040"/>
            <a:ext cx="1905000" cy="178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587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effectLst/>
              </a:rPr>
              <a:t>Dropup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you want the dropdown menu to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expand upwards</a:t>
            </a:r>
            <a:r>
              <a:rPr lang="en-US" altLang="zh-TW" dirty="0"/>
              <a:t> instead of downwards, change the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&lt;div&gt;</a:t>
            </a:r>
            <a:r>
              <a:rPr lang="en-US" altLang="zh-TW" dirty="0"/>
              <a:t> element with class="</a:t>
            </a:r>
            <a:r>
              <a:rPr lang="en-US" altLang="zh-TW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dropdown</a:t>
            </a:r>
            <a:r>
              <a:rPr lang="en-US" altLang="zh-TW" dirty="0"/>
              <a:t>" to </a:t>
            </a:r>
            <a:r>
              <a:rPr lang="en-US" altLang="zh-TW" dirty="0"/>
              <a:t>"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dropup</a:t>
            </a:r>
            <a:r>
              <a:rPr lang="en-US" altLang="zh-TW" dirty="0"/>
              <a:t>"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7697787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002300"/>
            <a:ext cx="1819275" cy="2066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657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1083</TotalTime>
  <Words>927</Words>
  <Application>Microsoft Office PowerPoint</Application>
  <PresentationFormat>如螢幕大小 (4:3)</PresentationFormat>
  <Paragraphs>180</Paragraphs>
  <Slides>6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高階主管</vt:lpstr>
      <vt:lpstr>Bootstrap  Dropdown</vt:lpstr>
      <vt:lpstr>Basic Dropdown</vt:lpstr>
      <vt:lpstr>Dropdown Divider</vt:lpstr>
      <vt:lpstr>Dropdown Header</vt:lpstr>
      <vt:lpstr>Disable and Active items</vt:lpstr>
      <vt:lpstr>Dropup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3</dc:title>
  <dc:creator>Eric</dc:creator>
  <cp:lastModifiedBy>Eric</cp:lastModifiedBy>
  <cp:revision>56</cp:revision>
  <dcterms:created xsi:type="dcterms:W3CDTF">2017-09-28T02:54:30Z</dcterms:created>
  <dcterms:modified xsi:type="dcterms:W3CDTF">2017-10-19T15:05:18Z</dcterms:modified>
</cp:coreProperties>
</file>