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collapsible2&amp;stacked=h" TargetMode="External"/><Relationship Id="rId2" Type="http://schemas.openxmlformats.org/officeDocument/2006/relationships/hyperlink" Target="https://www.w3schools.com/bootstrap/tryit.asp?filename=trybs_collapsible&amp;stacked=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tryit.asp?filename=trybs_collapsible_in&amp;stacked=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ref_js_collaps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 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>
                <a:effectLst/>
              </a:rPr>
              <a:t>Collapse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Basic </a:t>
            </a:r>
            <a:r>
              <a:rPr lang="en-US" altLang="zh-TW" dirty="0" smtClean="0">
                <a:effectLst/>
              </a:rPr>
              <a:t>Collapsible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err="1"/>
              <a:t>Collapsibles</a:t>
            </a:r>
            <a:r>
              <a:rPr lang="en-US" altLang="zh-TW" dirty="0"/>
              <a:t> are useful when you want to hide and show large amount of </a:t>
            </a:r>
            <a:r>
              <a:rPr lang="en-US" altLang="zh-TW" dirty="0" smtClean="0"/>
              <a:t>content. </a:t>
            </a:r>
          </a:p>
          <a:p>
            <a:r>
              <a:rPr lang="en-US" altLang="zh-TW" dirty="0" smtClean="0">
                <a:hlinkClick r:id="rId2"/>
              </a:rPr>
              <a:t>Example (button)</a:t>
            </a:r>
            <a:r>
              <a:rPr lang="en-US" altLang="zh-TW" dirty="0" smtClean="0"/>
              <a:t>     </a:t>
            </a:r>
            <a:r>
              <a:rPr lang="en-US" altLang="zh-TW" dirty="0" smtClean="0">
                <a:hlinkClick r:id="rId3"/>
              </a:rPr>
              <a:t>Example (link)</a:t>
            </a:r>
            <a:endParaRPr lang="en-US" altLang="zh-TW" dirty="0" smtClean="0"/>
          </a:p>
          <a:p>
            <a:r>
              <a:rPr lang="en-US" altLang="zh-TW" dirty="0"/>
              <a:t>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collapse</a:t>
            </a:r>
            <a:r>
              <a:rPr lang="en-US" altLang="zh-TW" dirty="0"/>
              <a:t> class </a:t>
            </a:r>
            <a:r>
              <a:rPr lang="en-US" altLang="zh-TW" b="1" i="1" dirty="0"/>
              <a:t>indicates a collapsible element </a:t>
            </a:r>
            <a:r>
              <a:rPr lang="en-US" altLang="zh-TW" dirty="0"/>
              <a:t>(a &lt;div&gt; in our example); this is the content that will be shown or hidden with a click of a button</a:t>
            </a:r>
            <a:r>
              <a:rPr lang="en-US" altLang="zh-TW" dirty="0" smtClean="0"/>
              <a:t>.</a:t>
            </a:r>
          </a:p>
          <a:p>
            <a:r>
              <a:rPr lang="en-US" altLang="zh-TW" b="1" i="1" dirty="0"/>
              <a:t>To control (show/hide)</a:t>
            </a:r>
            <a:r>
              <a:rPr lang="en-US" altLang="zh-TW" dirty="0"/>
              <a:t> the collapsible content, add the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data-toggle="collapse"</a:t>
            </a:r>
            <a:r>
              <a:rPr lang="en-US" altLang="zh-TW" dirty="0"/>
              <a:t> attribute to an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altLang="zh-TW" dirty="0"/>
              <a:t> or a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&lt;button&gt;</a:t>
            </a:r>
            <a:r>
              <a:rPr lang="en-US" altLang="zh-TW" dirty="0"/>
              <a:t> </a:t>
            </a:r>
            <a:r>
              <a:rPr lang="en-US" altLang="zh-TW" dirty="0" smtClean="0"/>
              <a:t>element</a:t>
            </a:r>
          </a:p>
          <a:p>
            <a:r>
              <a:rPr lang="en-US" altLang="zh-TW" dirty="0"/>
              <a:t>Then add the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data-target="#id"</a:t>
            </a:r>
            <a:r>
              <a:rPr lang="en-US" altLang="zh-TW" dirty="0"/>
              <a:t> attribute to </a:t>
            </a:r>
            <a:r>
              <a:rPr lang="en-US" altLang="zh-TW" b="1" i="1" dirty="0"/>
              <a:t>connect</a:t>
            </a:r>
            <a:r>
              <a:rPr lang="en-US" altLang="zh-TW" dirty="0"/>
              <a:t> the button with the collapsible content </a:t>
            </a:r>
            <a:r>
              <a:rPr lang="en-US" altLang="zh-TW" dirty="0" smtClean="0"/>
              <a:t>.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/>
              <a:t>the 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altLang="zh-TW" dirty="0"/>
              <a:t> attribute </a:t>
            </a:r>
            <a:r>
              <a:rPr lang="en-US" altLang="zh-TW" dirty="0" smtClean="0"/>
              <a:t>for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altLang="zh-TW" dirty="0"/>
              <a:t> elements </a:t>
            </a:r>
            <a:endParaRPr lang="en-US" altLang="zh-TW" dirty="0" smtClean="0"/>
          </a:p>
          <a:p>
            <a:r>
              <a:rPr lang="en-US" altLang="zh-TW" dirty="0"/>
              <a:t>Use </a:t>
            </a:r>
            <a:r>
              <a:rPr lang="en-US" altLang="zh-TW" dirty="0" smtClean="0"/>
              <a:t>the</a:t>
            </a:r>
            <a:r>
              <a:rPr lang="en-US" altLang="zh-TW" dirty="0"/>
              <a:t>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data-target</a:t>
            </a:r>
            <a:r>
              <a:rPr lang="en-US" altLang="zh-TW" dirty="0"/>
              <a:t> </a:t>
            </a:r>
            <a:r>
              <a:rPr lang="en-US" altLang="zh-TW" dirty="0" smtClean="0"/>
              <a:t>attribute for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&lt;button&gt;</a:t>
            </a:r>
            <a:r>
              <a:rPr lang="en-US" altLang="zh-TW" dirty="0"/>
              <a:t> </a:t>
            </a:r>
            <a:r>
              <a:rPr lang="en-US" altLang="zh-TW" dirty="0" smtClean="0"/>
              <a:t>element</a:t>
            </a:r>
          </a:p>
          <a:p>
            <a:r>
              <a:rPr lang="en-US" altLang="zh-TW" dirty="0" smtClean="0"/>
              <a:t>add </a:t>
            </a:r>
            <a:r>
              <a:rPr lang="en-US" altLang="zh-TW" dirty="0"/>
              <a:t>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TW" dirty="0"/>
              <a:t> class to show the content by </a:t>
            </a:r>
            <a:r>
              <a:rPr lang="en-US" altLang="zh-TW" dirty="0" smtClean="0"/>
              <a:t>default </a:t>
            </a:r>
            <a:r>
              <a:rPr lang="en-US" altLang="zh-TW" dirty="0" smtClean="0">
                <a:hlinkClick r:id="rId4"/>
              </a:rPr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3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Complete Bootstrap Collapse </a:t>
            </a:r>
            <a:r>
              <a:rPr lang="en-US" altLang="zh-TW" dirty="0" smtClean="0">
                <a:effectLst/>
              </a:rPr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 complete reference of all collapse options, methods and events, go to our </a:t>
            </a:r>
            <a:r>
              <a:rPr lang="en-US" altLang="zh-TW" u="sng" dirty="0">
                <a:hlinkClick r:id="rId2"/>
              </a:rPr>
              <a:t>Bootstrap JS Collapse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8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1150</TotalTime>
  <Words>48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高階主管</vt:lpstr>
      <vt:lpstr>Bootstrap  Collapse</vt:lpstr>
      <vt:lpstr>Basic Collapsible</vt:lpstr>
      <vt:lpstr>Complete Bootstrap Collapse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82</cp:revision>
  <dcterms:created xsi:type="dcterms:W3CDTF">2017-09-28T02:54:30Z</dcterms:created>
  <dcterms:modified xsi:type="dcterms:W3CDTF">2017-10-20T13:40:46Z</dcterms:modified>
</cp:coreProperties>
</file>