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5E7DC6F-20C9-4E41-BA5F-91945443E80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31EFD-3D4C-40AF-A03A-AA209F6ADD28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5BF34-7F1B-4A65-A5B2-6EFD1E912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79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-default"&gt;</a:t>
            </a:r>
          </a:p>
          <a:p>
            <a:r>
              <a:rPr lang="en-US" altLang="zh-TW" dirty="0" smtClean="0"/>
              <a:t>  &lt;div class="container-fluid"&gt;</a:t>
            </a:r>
          </a:p>
          <a:p>
            <a:r>
              <a:rPr lang="en-US" altLang="zh-TW" dirty="0" smtClean="0"/>
              <a:t>    &lt;div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-header"&gt;</a:t>
            </a:r>
          </a:p>
          <a:p>
            <a:r>
              <a:rPr lang="en-US" altLang="zh-TW" dirty="0" smtClean="0"/>
              <a:t>      &lt;a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-brand"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</a:t>
            </a:r>
            <a:r>
              <a:rPr lang="en-US" altLang="zh-TW" dirty="0" err="1" smtClean="0"/>
              <a:t>WebSiteName</a:t>
            </a:r>
            <a:r>
              <a:rPr lang="en-US" altLang="zh-TW" dirty="0" smtClean="0"/>
              <a:t>&lt;/a&gt;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navbar-nav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&lt;li class="active"&gt;&lt;a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="#"&gt;Home&lt;/a&gt;&lt;/li&gt;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1&lt;/a&gt;&lt;/li&gt;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2&lt;/a&gt;&lt;/li&gt;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3&lt;/a&gt;&lt;/li&gt;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&lt;/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&lt;h3&gt;Basic 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 Example&lt;/h3&gt;</a:t>
            </a:r>
          </a:p>
          <a:p>
            <a:r>
              <a:rPr lang="en-US" altLang="zh-TW" dirty="0" smtClean="0"/>
              <a:t>  &lt;p&gt;A navigation bar is a navigation header that is placed at the top of the page.&lt;/p&gt;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30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-inverse"&gt;</a:t>
            </a:r>
          </a:p>
          <a:p>
            <a:r>
              <a:rPr lang="en-US" altLang="zh-TW" dirty="0" smtClean="0"/>
              <a:t>  &lt;div class="container-fluid"&gt;</a:t>
            </a:r>
          </a:p>
          <a:p>
            <a:r>
              <a:rPr lang="en-US" altLang="zh-TW" dirty="0" smtClean="0"/>
              <a:t>    &lt;div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-header"&gt;</a:t>
            </a:r>
          </a:p>
          <a:p>
            <a:r>
              <a:rPr lang="en-US" altLang="zh-TW" dirty="0" smtClean="0"/>
              <a:t>      &lt;a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-brand"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</a:t>
            </a:r>
            <a:r>
              <a:rPr lang="en-US" altLang="zh-TW" dirty="0" err="1" smtClean="0"/>
              <a:t>WebSiteName</a:t>
            </a:r>
            <a:r>
              <a:rPr lang="en-US" altLang="zh-TW" dirty="0" smtClean="0"/>
              <a:t>&lt;/a&gt;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navbar-nav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&lt;li class="active"&gt;&lt;a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="#"&gt;Home&lt;/a&gt;&lt;/li&gt;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1&lt;/a&gt;&lt;/li&gt;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2&lt;/a&gt;&lt;/li&gt;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3&lt;/a&gt;&lt;/li&gt;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&lt;/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&lt;h3&gt;Inverted 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&lt;/h3&gt;</a:t>
            </a:r>
          </a:p>
          <a:p>
            <a:r>
              <a:rPr lang="en-US" altLang="zh-TW" dirty="0" smtClean="0"/>
              <a:t>  &lt;p&gt;An inverted 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 is black instead of gray.&lt;/p&gt;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380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-inverse"&gt;</a:t>
            </a:r>
          </a:p>
          <a:p>
            <a:r>
              <a:rPr lang="en-US" altLang="zh-TW" dirty="0" smtClean="0"/>
              <a:t>  &lt;div class="container-fluid"&gt;</a:t>
            </a:r>
          </a:p>
          <a:p>
            <a:r>
              <a:rPr lang="en-US" altLang="zh-TW" dirty="0" smtClean="0"/>
              <a:t>    &lt;div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-header"&gt;</a:t>
            </a:r>
          </a:p>
          <a:p>
            <a:r>
              <a:rPr lang="en-US" altLang="zh-TW" dirty="0" smtClean="0"/>
              <a:t>      &lt;a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-brand"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</a:t>
            </a:r>
            <a:r>
              <a:rPr lang="en-US" altLang="zh-TW" dirty="0" err="1" smtClean="0"/>
              <a:t>WebSiteName</a:t>
            </a:r>
            <a:r>
              <a:rPr lang="en-US" altLang="zh-TW" dirty="0" smtClean="0"/>
              <a:t>&lt;/a&gt;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navbar-nav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&lt;li class="active"&gt;&lt;a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="#"&gt;Home&lt;/a&gt;&lt;/li&gt;</a:t>
            </a:r>
          </a:p>
          <a:p>
            <a:r>
              <a:rPr lang="en-US" altLang="zh-TW" dirty="0" smtClean="0"/>
              <a:t>      &lt;li class="dropdown"&gt;</a:t>
            </a:r>
          </a:p>
          <a:p>
            <a:r>
              <a:rPr lang="en-US" altLang="zh-TW" dirty="0" smtClean="0"/>
              <a:t>      	&lt;a class="dropdown-toggle" data-toggle="dropdown"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</a:t>
            </a:r>
          </a:p>
          <a:p>
            <a:r>
              <a:rPr lang="en-US" altLang="zh-TW" dirty="0" smtClean="0"/>
              <a:t>        	Page 1 &lt;span class="caret"&gt;&lt;/span&gt;</a:t>
            </a:r>
          </a:p>
          <a:p>
            <a:r>
              <a:rPr lang="en-US" altLang="zh-TW" dirty="0" smtClean="0"/>
              <a:t>        &lt;/a&gt;</a:t>
            </a:r>
          </a:p>
          <a:p>
            <a:r>
              <a:rPr lang="en-US" altLang="zh-TW" dirty="0" smtClean="0"/>
              <a:t>      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class="dropdown-menu"&gt;</a:t>
            </a:r>
          </a:p>
          <a:p>
            <a:r>
              <a:rPr lang="en-US" altLang="zh-TW" dirty="0" smtClean="0"/>
              <a:t>    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1-1&lt;/a&gt;&lt;/li&gt;</a:t>
            </a:r>
          </a:p>
          <a:p>
            <a:r>
              <a:rPr lang="en-US" altLang="zh-TW" dirty="0" smtClean="0"/>
              <a:t>    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1-2&lt;/a&gt;&lt;/li&gt;</a:t>
            </a:r>
          </a:p>
          <a:p>
            <a:r>
              <a:rPr lang="en-US" altLang="zh-TW" dirty="0" smtClean="0"/>
              <a:t>    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1-3&lt;/a&gt;&lt;/li&gt;</a:t>
            </a:r>
          </a:p>
          <a:p>
            <a:r>
              <a:rPr lang="en-US" altLang="zh-TW" dirty="0" smtClean="0"/>
              <a:t>      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2&lt;/a&gt;&lt;/li&gt;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3&lt;/a&gt;&lt;/li&gt;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&lt;/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&lt;h3&gt;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 With Dropdown&lt;/h3&gt;</a:t>
            </a:r>
          </a:p>
          <a:p>
            <a:r>
              <a:rPr lang="en-US" altLang="zh-TW" dirty="0" smtClean="0"/>
              <a:t>  &lt;p&gt;This example adds a dropdown menu for the "Page 1" button in the navigation bar.&lt;/p&gt;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78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-inverse"&gt;</a:t>
            </a:r>
          </a:p>
          <a:p>
            <a:r>
              <a:rPr lang="en-US" altLang="zh-TW" dirty="0" smtClean="0"/>
              <a:t>  &lt;div class="container-fluid"&gt;</a:t>
            </a:r>
          </a:p>
          <a:p>
            <a:r>
              <a:rPr lang="en-US" altLang="zh-TW" dirty="0" smtClean="0"/>
              <a:t>    &lt;div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-header"&gt;</a:t>
            </a:r>
          </a:p>
          <a:p>
            <a:r>
              <a:rPr lang="en-US" altLang="zh-TW" dirty="0" smtClean="0"/>
              <a:t>      &lt;a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-brand"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</a:t>
            </a:r>
            <a:r>
              <a:rPr lang="en-US" altLang="zh-TW" dirty="0" err="1" smtClean="0"/>
              <a:t>WebSiteName</a:t>
            </a:r>
            <a:r>
              <a:rPr lang="en-US" altLang="zh-TW" dirty="0" smtClean="0"/>
              <a:t>&lt;/a&gt;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navbar-nav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&lt;li class="active"&gt;&lt;a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="#"&gt;Home&lt;/a&gt;&lt;/li&gt;</a:t>
            </a:r>
          </a:p>
          <a:p>
            <a:r>
              <a:rPr lang="en-US" altLang="zh-TW" dirty="0" smtClean="0"/>
              <a:t>      &lt;li class="dropdown"&gt;</a:t>
            </a:r>
          </a:p>
          <a:p>
            <a:r>
              <a:rPr lang="en-US" altLang="zh-TW" dirty="0" smtClean="0"/>
              <a:t>      	&lt;a class="dropdown-toggle" data-toggle="dropdown"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1 &lt;span class="caret"&gt;&lt;/span&gt;&lt;/a&gt;</a:t>
            </a:r>
          </a:p>
          <a:p>
            <a:r>
              <a:rPr lang="en-US" altLang="zh-TW" dirty="0" smtClean="0"/>
              <a:t>      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class="dropdown-menu"&gt;</a:t>
            </a:r>
          </a:p>
          <a:p>
            <a:r>
              <a:rPr lang="en-US" altLang="zh-TW" dirty="0" smtClean="0"/>
              <a:t>    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1-1&lt;/a&gt;&lt;/li&gt;</a:t>
            </a:r>
          </a:p>
          <a:p>
            <a:r>
              <a:rPr lang="en-US" altLang="zh-TW" dirty="0" smtClean="0"/>
              <a:t>    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1-2&lt;/a&gt;&lt;/li&gt;</a:t>
            </a:r>
          </a:p>
          <a:p>
            <a:r>
              <a:rPr lang="en-US" altLang="zh-TW" dirty="0" smtClean="0"/>
              <a:t>    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1-3&lt;/a&gt;&lt;/li&gt;</a:t>
            </a:r>
          </a:p>
          <a:p>
            <a:r>
              <a:rPr lang="en-US" altLang="zh-TW" dirty="0" smtClean="0"/>
              <a:t>      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2&lt;/a&gt;&lt;/li&gt;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navbar-nav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-right"&gt;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="#"&gt;&lt;span class="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-user"&gt;&lt;/span&gt; Sign Up&lt;/a&gt;&lt;/li&gt;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="#"&gt;&lt;span class="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-log-in"&gt;&lt;/span&gt; Login&lt;/a&gt;&lt;/li&gt;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&lt;/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&lt;h3&gt;Right Aligned 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&lt;/h3&gt;</a:t>
            </a:r>
          </a:p>
          <a:p>
            <a:r>
              <a:rPr lang="en-US" altLang="zh-TW" dirty="0" smtClean="0"/>
              <a:t>  &lt;p&gt;The .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-right class is used to right-align navigation bar buttons.&lt;/p&gt;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007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-inverse"&gt;</a:t>
            </a:r>
          </a:p>
          <a:p>
            <a:r>
              <a:rPr lang="en-US" altLang="zh-TW" dirty="0" smtClean="0"/>
              <a:t>  &lt;div class="container-fluid"&gt;</a:t>
            </a:r>
          </a:p>
          <a:p>
            <a:r>
              <a:rPr lang="en-US" altLang="zh-TW" dirty="0" smtClean="0"/>
              <a:t>    &lt;div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-header"&gt;</a:t>
            </a:r>
          </a:p>
          <a:p>
            <a:r>
              <a:rPr lang="en-US" altLang="zh-TW" dirty="0" smtClean="0"/>
              <a:t>      &lt;a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-brand"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</a:t>
            </a:r>
            <a:r>
              <a:rPr lang="en-US" altLang="zh-TW" dirty="0" err="1" smtClean="0"/>
              <a:t>WebSiteName</a:t>
            </a:r>
            <a:r>
              <a:rPr lang="en-US" altLang="zh-TW" dirty="0" smtClean="0"/>
              <a:t>&lt;/a&gt;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navbar-nav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&lt;li class="active"&gt;&lt;a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="#"&gt;Home&lt;/a&gt;&lt;/li&gt;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="#"&gt;Link&lt;/a&gt;&lt;/li&gt;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="#"&gt;Link&lt;/a&gt;&lt;/li&gt;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&lt;button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-danger </a:t>
            </a:r>
            <a:r>
              <a:rPr lang="en-US" altLang="zh-TW" dirty="0" err="1" smtClean="0"/>
              <a:t>navbar-btn</a:t>
            </a:r>
            <a:r>
              <a:rPr lang="en-US" altLang="zh-TW" dirty="0" smtClean="0"/>
              <a:t>"&gt;Button&lt;/button&gt;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&lt;/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 Button&lt;/h2&gt;</a:t>
            </a:r>
          </a:p>
          <a:p>
            <a:r>
              <a:rPr lang="en-US" altLang="zh-TW" dirty="0" smtClean="0"/>
              <a:t>  &lt;p&gt;Use the </a:t>
            </a:r>
            <a:r>
              <a:rPr lang="en-US" altLang="zh-TW" dirty="0" err="1" smtClean="0"/>
              <a:t>navbar-btn</a:t>
            </a:r>
            <a:r>
              <a:rPr lang="en-US" altLang="zh-TW" dirty="0" smtClean="0"/>
              <a:t> class on a button to vertically align (same padding as links) it inside the 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.&lt;/p&gt;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605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-inverse"&gt;</a:t>
            </a:r>
          </a:p>
          <a:p>
            <a:r>
              <a:rPr lang="en-US" altLang="zh-TW" dirty="0" smtClean="0"/>
              <a:t>  &lt;div class="container-fluid"&gt;</a:t>
            </a:r>
          </a:p>
          <a:p>
            <a:r>
              <a:rPr lang="en-US" altLang="zh-TW" dirty="0" smtClean="0"/>
              <a:t>    &lt;div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-header"&gt;</a:t>
            </a:r>
          </a:p>
          <a:p>
            <a:r>
              <a:rPr lang="en-US" altLang="zh-TW" dirty="0" smtClean="0"/>
              <a:t>      &lt;a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-brand"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</a:t>
            </a:r>
            <a:r>
              <a:rPr lang="en-US" altLang="zh-TW" dirty="0" err="1" smtClean="0"/>
              <a:t>WebSiteName</a:t>
            </a:r>
            <a:r>
              <a:rPr lang="en-US" altLang="zh-TW" dirty="0" smtClean="0"/>
              <a:t>&lt;/a&gt;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navbar-nav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&lt;li class="active"&gt;&lt;a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="#"&gt;Home&lt;/a&gt;&lt;/li&gt;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1&lt;/a&gt;&lt;/li&gt;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2&lt;/a&gt;&lt;/li&gt;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&lt;form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-form 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-left"&gt;</a:t>
            </a:r>
          </a:p>
          <a:p>
            <a:r>
              <a:rPr lang="en-US" altLang="zh-TW" dirty="0" smtClean="0"/>
              <a:t>      &lt;div class="form-group"&gt;</a:t>
            </a:r>
          </a:p>
          <a:p>
            <a:r>
              <a:rPr lang="en-US" altLang="zh-TW" dirty="0" smtClean="0"/>
              <a:t>        &lt;input type="text" class="form-control" placeholder="Search"&gt;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  &lt;button type="submit"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-default"&gt;Submit&lt;/button&gt;</a:t>
            </a:r>
          </a:p>
          <a:p>
            <a:r>
              <a:rPr lang="en-US" altLang="zh-TW" dirty="0" smtClean="0"/>
              <a:t>    &lt;/form&gt;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&lt;/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&lt;h3&gt;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 Forms&lt;/h3&gt;</a:t>
            </a:r>
          </a:p>
          <a:p>
            <a:r>
              <a:rPr lang="en-US" altLang="zh-TW" dirty="0" smtClean="0"/>
              <a:t>  &lt;p&gt;Use the .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-form class to vertically align form elements (same padding as links) inside the 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.&lt;/p&gt;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852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-inverse"&gt;</a:t>
            </a:r>
          </a:p>
          <a:p>
            <a:r>
              <a:rPr lang="en-US" altLang="zh-TW" dirty="0" smtClean="0"/>
              <a:t>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navbar-nav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="#"&gt;Link&lt;/a&gt;&lt;/li&gt;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="#"&gt;Link&lt;/a&gt;&lt;/li&gt;</a:t>
            </a:r>
          </a:p>
          <a:p>
            <a:r>
              <a:rPr lang="en-US" altLang="zh-TW" dirty="0" smtClean="0"/>
              <a:t>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&lt;p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-text"&gt;Some text&lt;/p&gt;</a:t>
            </a:r>
          </a:p>
          <a:p>
            <a:r>
              <a:rPr lang="en-US" altLang="zh-TW" dirty="0" smtClean="0"/>
              <a:t>&lt;/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&lt;h3&gt;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 Text&lt;/h3&gt;</a:t>
            </a:r>
          </a:p>
          <a:p>
            <a:r>
              <a:rPr lang="en-US" altLang="zh-TW" dirty="0" smtClean="0"/>
              <a:t>  &lt;p&gt;Use the .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-text class to vertical align any elements inside the 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 that are not links (ensures proper padding).&lt;/p&gt;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456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-inverse"&gt;</a:t>
            </a:r>
          </a:p>
          <a:p>
            <a:r>
              <a:rPr lang="en-US" altLang="zh-TW" dirty="0" smtClean="0"/>
              <a:t>  &lt;div class="container-fluid"&gt;</a:t>
            </a:r>
          </a:p>
          <a:p>
            <a:r>
              <a:rPr lang="en-US" altLang="zh-TW" dirty="0" smtClean="0"/>
              <a:t>    &lt;div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-header"&gt;</a:t>
            </a:r>
          </a:p>
          <a:p>
            <a:r>
              <a:rPr lang="en-US" altLang="zh-TW" dirty="0" smtClean="0"/>
              <a:t>      &lt;button type="button"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-toggle" data-toggle="collapse" data-target="#</a:t>
            </a:r>
            <a:r>
              <a:rPr lang="en-US" altLang="zh-TW" dirty="0" err="1" smtClean="0"/>
              <a:t>myNavbar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&lt;span class="icon-bar"&gt;&lt;/span&gt;</a:t>
            </a:r>
          </a:p>
          <a:p>
            <a:r>
              <a:rPr lang="en-US" altLang="zh-TW" dirty="0" smtClean="0"/>
              <a:t>        &lt;span class="icon-bar"&gt;&lt;/span&gt;</a:t>
            </a:r>
          </a:p>
          <a:p>
            <a:r>
              <a:rPr lang="en-US" altLang="zh-TW" dirty="0" smtClean="0"/>
              <a:t>        &lt;span class="icon-bar"&gt;&lt;/span&gt;                        </a:t>
            </a:r>
          </a:p>
          <a:p>
            <a:r>
              <a:rPr lang="en-US" altLang="zh-TW" dirty="0" smtClean="0"/>
              <a:t>      &lt;/button&gt;</a:t>
            </a:r>
          </a:p>
          <a:p>
            <a:r>
              <a:rPr lang="en-US" altLang="zh-TW" dirty="0" smtClean="0"/>
              <a:t>      &lt;a class="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-brand"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</a:t>
            </a:r>
            <a:r>
              <a:rPr lang="en-US" altLang="zh-TW" dirty="0" err="1" smtClean="0"/>
              <a:t>WebSiteName</a:t>
            </a:r>
            <a:r>
              <a:rPr lang="en-US" altLang="zh-TW" dirty="0" smtClean="0"/>
              <a:t>&lt;/a&gt;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  &lt;div class="collapse 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-collapse" id="</a:t>
            </a:r>
            <a:r>
              <a:rPr lang="en-US" altLang="zh-TW" dirty="0" err="1" smtClean="0"/>
              <a:t>myNavbar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navbar-nav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&lt;li class="active"&gt;&lt;a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="#"&gt;Home&lt;/a&gt;&lt;/li&gt;</a:t>
            </a:r>
          </a:p>
          <a:p>
            <a:r>
              <a:rPr lang="en-US" altLang="zh-TW" dirty="0" smtClean="0"/>
              <a:t>        &lt;li class="dropdown"&gt;</a:t>
            </a:r>
          </a:p>
          <a:p>
            <a:r>
              <a:rPr lang="en-US" altLang="zh-TW" dirty="0" smtClean="0"/>
              <a:t>          &lt;a class="dropdown-toggle" data-toggle="dropdown"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1 &lt;span class="caret"&gt;&lt;/span&gt;&lt;/a&gt;</a:t>
            </a:r>
          </a:p>
          <a:p>
            <a:r>
              <a:rPr lang="en-US" altLang="zh-TW" dirty="0" smtClean="0"/>
              <a:t>        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class="dropdown-menu"&gt;</a:t>
            </a:r>
          </a:p>
          <a:p>
            <a:r>
              <a:rPr lang="en-US" altLang="zh-TW" dirty="0" smtClean="0"/>
              <a:t>      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1-1&lt;/a&gt;&lt;/li&gt;</a:t>
            </a:r>
          </a:p>
          <a:p>
            <a:r>
              <a:rPr lang="en-US" altLang="zh-TW" dirty="0" smtClean="0"/>
              <a:t>      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1-2&lt;/a&gt;&lt;/li&gt;</a:t>
            </a:r>
          </a:p>
          <a:p>
            <a:r>
              <a:rPr lang="en-US" altLang="zh-TW" dirty="0" smtClean="0"/>
              <a:t>      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1-3&lt;/a&gt;&lt;/li&gt;</a:t>
            </a:r>
          </a:p>
          <a:p>
            <a:r>
              <a:rPr lang="en-US" altLang="zh-TW" dirty="0" smtClean="0"/>
              <a:t>        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  &lt;/li&gt;</a:t>
            </a:r>
          </a:p>
          <a:p>
            <a:r>
              <a:rPr lang="en-US" altLang="zh-TW" dirty="0" smtClean="0"/>
              <a:t>  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2&lt;/a&gt;&lt;/li&gt;</a:t>
            </a:r>
          </a:p>
          <a:p>
            <a:r>
              <a:rPr lang="en-US" altLang="zh-TW" dirty="0" smtClean="0"/>
              <a:t>  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="#"&gt;Page 3&lt;/a&gt;&lt;/li&gt;</a:t>
            </a:r>
          </a:p>
          <a:p>
            <a:r>
              <a:rPr lang="en-US" altLang="zh-TW" dirty="0" smtClean="0"/>
              <a:t>    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navbar-nav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-right"&gt;</a:t>
            </a:r>
          </a:p>
          <a:p>
            <a:r>
              <a:rPr lang="en-US" altLang="zh-TW" dirty="0" smtClean="0"/>
              <a:t>  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="#"&gt;&lt;span class="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-user"&gt;&lt;/span&gt; Sign Up&lt;/a&gt;&lt;/li&gt;</a:t>
            </a:r>
          </a:p>
          <a:p>
            <a:r>
              <a:rPr lang="en-US" altLang="zh-TW" dirty="0" smtClean="0"/>
              <a:t>  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="#"&gt;&lt;span class="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-log-in"&gt;&lt;/span&gt; Login&lt;/a&gt;&lt;/li&gt;</a:t>
            </a:r>
          </a:p>
          <a:p>
            <a:r>
              <a:rPr lang="en-US" altLang="zh-TW" dirty="0" smtClean="0"/>
              <a:t>    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&lt;/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&lt;h3&gt;Collapsible </a:t>
            </a:r>
            <a:r>
              <a:rPr lang="en-US" altLang="zh-TW" dirty="0" err="1" smtClean="0"/>
              <a:t>Navbar</a:t>
            </a:r>
            <a:r>
              <a:rPr lang="en-US" altLang="zh-TW" dirty="0" smtClean="0"/>
              <a:t>&lt;/h3&gt;</a:t>
            </a:r>
          </a:p>
          <a:p>
            <a:r>
              <a:rPr lang="en-US" altLang="zh-TW" dirty="0" smtClean="0"/>
              <a:t>  &lt;p&gt;In this example, the navigation bar is hidden on small screens and replaced by a button in the top right corner (try to re-size this window).</a:t>
            </a:r>
          </a:p>
          <a:p>
            <a:r>
              <a:rPr lang="en-US" altLang="zh-TW" dirty="0" smtClean="0"/>
              <a:t>  &lt;p&gt;Only when the button is clicked, the navigation bar will be displayed.&lt;/p&gt;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28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BEAD13-0566-4C6C-97E7-55F17F24B09F}" type="datetimeFigureOut">
              <a:rPr lang="zh-TW" altLang="en-US" smtClean="0"/>
              <a:t>2017/10/20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navbar_collapse&amp;stacked=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navbar&amp;stacked=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navbar_inverse&amp;stacked=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navbar_dropdown&amp;stacked=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navbar_right&amp;stacked=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navbar_btn&amp;stacked=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navbar_form&amp;stacked=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navbar_text&amp;stacked=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navbar_fixed_bottom&amp;stacked=h" TargetMode="External"/><Relationship Id="rId2" Type="http://schemas.openxmlformats.org/officeDocument/2006/relationships/hyperlink" Target="https://www.w3schools.com/bootstrap/tryit.asp?filename=trybs_navbar_fixed&amp;stacked=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Bootstrap 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>
                <a:effectLst/>
              </a:rPr>
              <a:t>Navigation Bars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廖向德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6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Collapsing The Navigation </a:t>
            </a:r>
            <a:r>
              <a:rPr lang="en-US" altLang="zh-TW" dirty="0" smtClean="0">
                <a:effectLst/>
              </a:rPr>
              <a:t>Bar </a:t>
            </a:r>
            <a:r>
              <a:rPr lang="en-US" altLang="zh-TW" sz="3000" dirty="0" smtClean="0">
                <a:effectLst/>
              </a:rPr>
              <a:t>(1/2)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navigation bar takes up too much space on a small screen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We should hide the navigation bar; and only show it when it is needed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>
                <a:hlinkClick r:id="rId3"/>
              </a:rPr>
              <a:t>Example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05064"/>
            <a:ext cx="55626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05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Collapsing The Navigation </a:t>
            </a:r>
            <a:r>
              <a:rPr lang="en-US" altLang="zh-TW">
                <a:effectLst/>
              </a:rPr>
              <a:t>Bar </a:t>
            </a:r>
            <a:r>
              <a:rPr lang="en-US" altLang="zh-TW" sz="3000" smtClean="0">
                <a:effectLst/>
              </a:rPr>
              <a:t>(2/2</a:t>
            </a:r>
            <a:r>
              <a:rPr lang="en-US" altLang="zh-TW" sz="3000" dirty="0">
                <a:effectLst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0420"/>
            <a:ext cx="8584626" cy="5187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96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Navigation </a:t>
            </a:r>
            <a:r>
              <a:rPr lang="en-US" altLang="zh-TW" dirty="0" smtClean="0">
                <a:effectLst/>
              </a:rPr>
              <a:t>Bar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Example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04864"/>
            <a:ext cx="4800600" cy="245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229200"/>
            <a:ext cx="8335963" cy="55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3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Inverted Navigation </a:t>
            </a:r>
            <a:r>
              <a:rPr lang="en-US" altLang="zh-TW" dirty="0" smtClean="0">
                <a:effectLst/>
              </a:rPr>
              <a:t>Bar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change the .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navbar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-default</a:t>
            </a:r>
            <a:r>
              <a:rPr lang="en-US" altLang="zh-TW" dirty="0"/>
              <a:t> class into .</a:t>
            </a:r>
            <a:r>
              <a:rPr lang="en-US" altLang="zh-TW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navbar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-inverse   </a:t>
            </a:r>
            <a:r>
              <a:rPr lang="en-US" altLang="zh-TW" dirty="0" smtClean="0">
                <a:hlinkClick r:id="rId3"/>
              </a:rPr>
              <a:t>Example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80928"/>
            <a:ext cx="4810125" cy="245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517232"/>
            <a:ext cx="8440737" cy="55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14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Navigation Bar With </a:t>
            </a:r>
            <a:r>
              <a:rPr lang="en-US" altLang="zh-TW" dirty="0" smtClean="0">
                <a:effectLst/>
              </a:rPr>
              <a:t>Dropdown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Example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6297613" cy="4086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58148"/>
            <a:ext cx="5838230" cy="1122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Right-Aligned 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Navigation Bar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Example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7" y="2061170"/>
            <a:ext cx="8899959" cy="4104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94" y="5889079"/>
            <a:ext cx="8145463" cy="55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62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ffectLst/>
              </a:rPr>
              <a:t>Navbar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smtClean="0">
                <a:effectLst/>
              </a:rPr>
              <a:t>Buttons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Example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12474"/>
            <a:ext cx="5372100" cy="242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373216"/>
            <a:ext cx="8031163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50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ffectLst/>
              </a:rPr>
              <a:t>Navbar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smtClean="0">
                <a:effectLst/>
              </a:rPr>
              <a:t>Forms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Example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44824"/>
            <a:ext cx="6154737" cy="3343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3" y="5589240"/>
            <a:ext cx="7459663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ffectLst/>
              </a:rPr>
              <a:t>Navbar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smtClean="0">
                <a:effectLst/>
              </a:rPr>
              <a:t>Text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 .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navbar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-text</a:t>
            </a:r>
            <a:r>
              <a:rPr lang="en-US" altLang="zh-TW" dirty="0"/>
              <a:t> class to vertical align any elements inside the </a:t>
            </a:r>
            <a:r>
              <a:rPr lang="en-US" altLang="zh-TW" dirty="0" err="1"/>
              <a:t>navbar</a:t>
            </a:r>
            <a:r>
              <a:rPr lang="en-US" altLang="zh-TW" dirty="0"/>
              <a:t> that are not links (</a:t>
            </a:r>
            <a:r>
              <a:rPr lang="en-US" altLang="zh-TW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ensures proper padding and text color</a:t>
            </a:r>
            <a:r>
              <a:rPr lang="en-US" altLang="zh-TW" dirty="0" smtClean="0"/>
              <a:t>).  </a:t>
            </a:r>
            <a:r>
              <a:rPr lang="en-US" altLang="zh-TW" dirty="0" smtClean="0">
                <a:hlinkClick r:id="rId3"/>
              </a:rPr>
              <a:t>Example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40968"/>
            <a:ext cx="3419475" cy="1362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157192"/>
            <a:ext cx="6983413" cy="52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75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Fixed Navigation </a:t>
            </a:r>
            <a:r>
              <a:rPr lang="en-US" altLang="zh-TW" dirty="0" smtClean="0">
                <a:effectLst/>
              </a:rPr>
              <a:t>Bar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fixed navigation bar stays visible in a fixed position (</a:t>
            </a:r>
            <a:r>
              <a:rPr lang="en-US" altLang="zh-TW" dirty="0" smtClean="0"/>
              <a:t>top </a:t>
            </a:r>
            <a:r>
              <a:rPr lang="en-US" altLang="zh-TW" dirty="0"/>
              <a:t>or bottom) independent of the page scroll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The .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navbar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-fixed-top</a:t>
            </a:r>
            <a:r>
              <a:rPr lang="en-US" altLang="zh-TW" dirty="0"/>
              <a:t> class makes the navigation bar fixed at the </a:t>
            </a:r>
            <a:r>
              <a:rPr lang="en-US" altLang="zh-TW" dirty="0" smtClean="0"/>
              <a:t>top  </a:t>
            </a:r>
            <a:r>
              <a:rPr lang="en-US" altLang="zh-TW" dirty="0" smtClean="0">
                <a:hlinkClick r:id="rId2"/>
              </a:rPr>
              <a:t>Example</a:t>
            </a:r>
            <a:endParaRPr lang="en-US" altLang="zh-TW" dirty="0" smtClean="0"/>
          </a:p>
          <a:p>
            <a:r>
              <a:rPr lang="en-US" altLang="zh-TW" dirty="0"/>
              <a:t>The .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navbar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-fixed-bottom</a:t>
            </a:r>
            <a:r>
              <a:rPr lang="en-US" altLang="zh-TW" dirty="0"/>
              <a:t> class makes the navigation bar stay at the </a:t>
            </a:r>
            <a:r>
              <a:rPr lang="en-US" altLang="zh-TW" dirty="0" smtClean="0"/>
              <a:t>bottom  </a:t>
            </a:r>
            <a:r>
              <a:rPr lang="en-US" altLang="zh-TW" dirty="0" smtClean="0">
                <a:hlinkClick r:id="rId3"/>
              </a:rPr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3088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1136</TotalTime>
  <Words>2055</Words>
  <Application>Microsoft Office PowerPoint</Application>
  <PresentationFormat>如螢幕大小 (4:3)</PresentationFormat>
  <Paragraphs>335</Paragraphs>
  <Slides>11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高階主管</vt:lpstr>
      <vt:lpstr>Bootstrap  Navigation Bars</vt:lpstr>
      <vt:lpstr>Navigation Bar</vt:lpstr>
      <vt:lpstr>Inverted Navigation Bar</vt:lpstr>
      <vt:lpstr>Navigation Bar With Dropdown</vt:lpstr>
      <vt:lpstr>Right-Aligned  Navigation Bar</vt:lpstr>
      <vt:lpstr>Navbar Buttons</vt:lpstr>
      <vt:lpstr>Navbar Forms</vt:lpstr>
      <vt:lpstr>Navbar Text</vt:lpstr>
      <vt:lpstr>Fixed Navigation Bar</vt:lpstr>
      <vt:lpstr>Collapsing The Navigation Bar (1/2)</vt:lpstr>
      <vt:lpstr>Collapsing The Navigation Bar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3</dc:title>
  <dc:creator>Eric</dc:creator>
  <cp:lastModifiedBy>Eric</cp:lastModifiedBy>
  <cp:revision>75</cp:revision>
  <dcterms:created xsi:type="dcterms:W3CDTF">2017-09-28T02:54:30Z</dcterms:created>
  <dcterms:modified xsi:type="dcterms:W3CDTF">2017-10-20T13:27:15Z</dcterms:modified>
</cp:coreProperties>
</file>