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&lt;h2&gt;Modal Example&lt;/h2&gt;</a:t>
            </a:r>
          </a:p>
          <a:p>
            <a:r>
              <a:rPr lang="en-US" altLang="zh-TW" dirty="0" smtClean="0"/>
              <a:t>  &lt;!-- Trigger the modal with a button --&gt;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-info </a:t>
            </a:r>
            <a:r>
              <a:rPr lang="en-US" altLang="zh-TW" dirty="0" err="1" smtClean="0"/>
              <a:t>btn-lg</a:t>
            </a:r>
            <a:r>
              <a:rPr lang="en-US" altLang="zh-TW" dirty="0" smtClean="0"/>
              <a:t>" data-toggle="modal" data-target="#</a:t>
            </a:r>
            <a:r>
              <a:rPr lang="en-US" altLang="zh-TW" dirty="0" err="1" smtClean="0"/>
              <a:t>myModal</a:t>
            </a:r>
            <a:r>
              <a:rPr lang="en-US" altLang="zh-TW" dirty="0" smtClean="0"/>
              <a:t>"&gt;Open Modal&lt;/button&gt;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Modal --&gt;</a:t>
            </a:r>
          </a:p>
          <a:p>
            <a:r>
              <a:rPr lang="en-US" altLang="zh-TW" dirty="0" smtClean="0"/>
              <a:t>  &lt;div class="modal fade" id="</a:t>
            </a:r>
            <a:r>
              <a:rPr lang="en-US" altLang="zh-TW" dirty="0" err="1" smtClean="0"/>
              <a:t>myModal</a:t>
            </a:r>
            <a:r>
              <a:rPr lang="en-US" altLang="zh-TW" dirty="0" smtClean="0"/>
              <a:t>" role="dialog"&gt;</a:t>
            </a:r>
          </a:p>
          <a:p>
            <a:r>
              <a:rPr lang="en-US" altLang="zh-TW" dirty="0" smtClean="0"/>
              <a:t>    &lt;div class="modal-dialog"&gt;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  &lt;!-- Modal content--&gt;</a:t>
            </a:r>
          </a:p>
          <a:p>
            <a:r>
              <a:rPr lang="en-US" altLang="zh-TW" dirty="0" smtClean="0"/>
              <a:t>      &lt;div class="modal-content"&gt;</a:t>
            </a:r>
          </a:p>
          <a:p>
            <a:r>
              <a:rPr lang="en-US" altLang="zh-TW" dirty="0" smtClean="0"/>
              <a:t>        &lt;div class="modal-header"&gt;</a:t>
            </a:r>
          </a:p>
          <a:p>
            <a:r>
              <a:rPr lang="en-US" altLang="zh-TW" dirty="0" smtClean="0"/>
              <a:t>          &lt;button type="button" class="close" data-dismiss="modal"&gt;&amp;times;&lt;/button&gt;</a:t>
            </a:r>
          </a:p>
          <a:p>
            <a:r>
              <a:rPr lang="en-US" altLang="zh-TW" dirty="0" smtClean="0"/>
              <a:t>          &lt;h4 class="modal-title"&gt;Modal Header&lt;/h4&gt;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&lt;div class="modal-body"&gt;</a:t>
            </a:r>
          </a:p>
          <a:p>
            <a:r>
              <a:rPr lang="en-US" altLang="zh-TW" dirty="0" smtClean="0"/>
              <a:t>          &lt;p&gt;Some text in the modal.&lt;/p&gt;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&lt;div class="modal-footer"&gt;</a:t>
            </a:r>
          </a:p>
          <a:p>
            <a:r>
              <a:rPr lang="en-US" altLang="zh-TW" dirty="0" smtClean="0"/>
              <a:t>      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 data-dismiss="modal"&gt;Close&lt;/button&gt;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&lt;h2&gt;Modal Example&lt;/h2&gt;</a:t>
            </a:r>
          </a:p>
          <a:p>
            <a:r>
              <a:rPr lang="en-US" altLang="zh-TW" dirty="0" smtClean="0"/>
              <a:t>  &lt;!-- Trigger the modal with a button --&gt;</a:t>
            </a:r>
          </a:p>
          <a:p>
            <a:r>
              <a:rPr lang="en-US" altLang="zh-TW" dirty="0" smtClean="0"/>
              <a:t>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-info </a:t>
            </a:r>
            <a:r>
              <a:rPr lang="en-US" altLang="zh-TW" dirty="0" err="1" smtClean="0"/>
              <a:t>btn-lg</a:t>
            </a:r>
            <a:r>
              <a:rPr lang="en-US" altLang="zh-TW" dirty="0" smtClean="0"/>
              <a:t>" data-toggle="modal" data-target="#</a:t>
            </a:r>
            <a:r>
              <a:rPr lang="en-US" altLang="zh-TW" dirty="0" err="1" smtClean="0"/>
              <a:t>myModal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	Open Modal</a:t>
            </a:r>
          </a:p>
          <a:p>
            <a:r>
              <a:rPr lang="en-US" altLang="zh-TW" dirty="0" smtClean="0"/>
              <a:t>  &lt;/button&gt;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Modal --&gt;</a:t>
            </a:r>
          </a:p>
          <a:p>
            <a:r>
              <a:rPr lang="en-US" altLang="zh-TW" dirty="0" smtClean="0"/>
              <a:t>  &lt;div class="modal fade" id="</a:t>
            </a:r>
            <a:r>
              <a:rPr lang="en-US" altLang="zh-TW" dirty="0" err="1" smtClean="0"/>
              <a:t>myModal</a:t>
            </a:r>
            <a:r>
              <a:rPr lang="en-US" altLang="zh-TW" dirty="0" smtClean="0"/>
              <a:t>" role="dialog"&gt;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  &lt;div class="modal-dialog"&gt;</a:t>
            </a:r>
          </a:p>
          <a:p>
            <a:r>
              <a:rPr lang="en-US" altLang="zh-TW" dirty="0" smtClean="0"/>
              <a:t>      &lt;!-- Modal content--&gt;</a:t>
            </a:r>
          </a:p>
          <a:p>
            <a:r>
              <a:rPr lang="en-US" altLang="zh-TW" dirty="0" smtClean="0"/>
              <a:t>      &lt;div class="modal-content"&gt;</a:t>
            </a:r>
          </a:p>
          <a:p>
            <a:r>
              <a:rPr lang="en-US" altLang="zh-TW" dirty="0" smtClean="0"/>
              <a:t>        &lt;div class="modal-header"&gt;</a:t>
            </a:r>
          </a:p>
          <a:p>
            <a:r>
              <a:rPr lang="en-US" altLang="zh-TW" dirty="0" smtClean="0"/>
              <a:t>          &lt;button type="button" class="close" data-dismiss="modal"&gt;&amp;times;&lt;/button&gt;</a:t>
            </a:r>
          </a:p>
          <a:p>
            <a:r>
              <a:rPr lang="en-US" altLang="zh-TW" dirty="0" smtClean="0"/>
              <a:t>          &lt;h4 class="modal-title"&gt;Modal Header&lt;/h4&gt;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&lt;div class="modal-body"&gt;</a:t>
            </a:r>
          </a:p>
          <a:p>
            <a:r>
              <a:rPr lang="en-US" altLang="zh-TW" dirty="0" smtClean="0"/>
              <a:t>          &lt;p&gt;Some text in the modal.&lt;/p&gt;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&lt;div class="modal-footer"&gt;</a:t>
            </a:r>
          </a:p>
          <a:p>
            <a:r>
              <a:rPr lang="en-US" altLang="zh-TW" dirty="0" smtClean="0"/>
              <a:t>      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 data-dismiss="modal"&gt;Close&lt;/button&gt;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4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tryit.asp?filename=trybs_modal&amp;stacked=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modal&amp;stacked=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modal_lg&amp;stacked=h" TargetMode="External"/><Relationship Id="rId2" Type="http://schemas.openxmlformats.org/officeDocument/2006/relationships/hyperlink" Target="https://www.w3schools.com/bootstrap/tryit.asp?filename=trybs_modal_sm&amp;stacked=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 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Model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The Modal </a:t>
            </a:r>
            <a:r>
              <a:rPr lang="en-US" altLang="zh-TW" dirty="0" smtClean="0">
                <a:effectLst/>
              </a:rPr>
              <a:t>Plugin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Modal plugin is a </a:t>
            </a:r>
            <a: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 box</a:t>
            </a:r>
            <a:r>
              <a:rPr lang="en-US" altLang="zh-TW" dirty="0"/>
              <a:t>/</a:t>
            </a:r>
            <a: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 window</a:t>
            </a:r>
            <a:r>
              <a:rPr lang="en-US" altLang="zh-TW" dirty="0"/>
              <a:t> that is displayed on top </a:t>
            </a:r>
            <a:r>
              <a:rPr lang="en-US" altLang="zh-TW" dirty="0" smtClean="0"/>
              <a:t>of </a:t>
            </a:r>
            <a:r>
              <a:rPr lang="en-US" altLang="zh-TW" dirty="0"/>
              <a:t>the current </a:t>
            </a:r>
            <a:r>
              <a:rPr lang="en-US" altLang="zh-TW" dirty="0" smtClean="0"/>
              <a:t>page</a:t>
            </a:r>
          </a:p>
          <a:p>
            <a:r>
              <a:rPr lang="en-US" altLang="zh-TW" b="1" dirty="0"/>
              <a:t>Tip: </a:t>
            </a:r>
            <a:r>
              <a:rPr lang="en-US" altLang="zh-TW" dirty="0"/>
              <a:t>Plugins can be included individually (using Bootstrap's individual "modal.js" file), or all at once (using "bootstrap.js" or "bootstrap.min.js</a:t>
            </a:r>
            <a:r>
              <a:rPr lang="en-US" altLang="zh-TW" dirty="0" smtClean="0"/>
              <a:t>").</a:t>
            </a:r>
          </a:p>
          <a:p>
            <a:r>
              <a:rPr lang="en-US" altLang="zh-TW" dirty="0" smtClean="0">
                <a:hlinkClick r:id="rId2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73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Create a </a:t>
            </a:r>
            <a:r>
              <a:rPr lang="en-US" altLang="zh-TW" dirty="0" smtClean="0">
                <a:effectLst/>
              </a:rPr>
              <a:t>Modal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Example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564904"/>
            <a:ext cx="8631237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8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Create a </a:t>
            </a:r>
            <a:r>
              <a:rPr lang="en-US" altLang="zh-TW" dirty="0" smtClean="0">
                <a:effectLst/>
              </a:rPr>
              <a:t>Modal </a:t>
            </a:r>
            <a:r>
              <a:rPr lang="en-US" altLang="zh-TW" sz="3000" dirty="0" smtClean="0">
                <a:effectLst/>
              </a:rPr>
              <a:t>(1/4)</a:t>
            </a:r>
            <a:endParaRPr lang="zh-TW" altLang="en-US" sz="3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9" y="1626443"/>
            <a:ext cx="8345487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2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Create a Modal </a:t>
            </a:r>
            <a:r>
              <a:rPr lang="en-US" altLang="zh-TW" sz="3000" dirty="0" smtClean="0">
                <a:effectLst/>
              </a:rPr>
              <a:t>(2/4</a:t>
            </a:r>
            <a:r>
              <a:rPr lang="en-US" altLang="zh-TW" sz="3000" dirty="0">
                <a:effectLst/>
              </a:rPr>
              <a:t>)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b="1" dirty="0" smtClean="0"/>
              <a:t>The </a:t>
            </a:r>
            <a:r>
              <a:rPr lang="en-US" altLang="zh-TW" b="1" dirty="0"/>
              <a:t>"Trigger"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trigger the modal window, you need to use a </a:t>
            </a:r>
            <a:r>
              <a:rPr lang="en-US" altLang="zh-TW" b="1" i="1" dirty="0"/>
              <a:t>button</a:t>
            </a:r>
            <a:r>
              <a:rPr lang="en-US" altLang="zh-TW" dirty="0"/>
              <a:t> or a </a:t>
            </a:r>
            <a:r>
              <a:rPr lang="en-US" altLang="zh-TW" b="1" i="1" dirty="0"/>
              <a:t>link</a:t>
            </a:r>
            <a:r>
              <a:rPr lang="en-US" altLang="zh-TW" dirty="0"/>
              <a:t>.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data-toggle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="modal"</a:t>
            </a:r>
            <a:r>
              <a:rPr lang="en-US" altLang="zh-TW" dirty="0"/>
              <a:t> opens the modal window</a:t>
            </a:r>
          </a:p>
          <a:p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data-target="#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myModal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zh-TW" dirty="0"/>
              <a:t> points to the id of the modal</a:t>
            </a:r>
          </a:p>
        </p:txBody>
      </p:sp>
    </p:spTree>
    <p:extLst>
      <p:ext uri="{BB962C8B-B14F-4D97-AF65-F5344CB8AC3E}">
        <p14:creationId xmlns:p14="http://schemas.microsoft.com/office/powerpoint/2010/main" val="412557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Create a Modal </a:t>
            </a:r>
            <a:r>
              <a:rPr lang="en-US" altLang="zh-TW" sz="3000" dirty="0" smtClean="0">
                <a:effectLst/>
              </a:rPr>
              <a:t>(3/4</a:t>
            </a:r>
            <a:r>
              <a:rPr lang="en-US" altLang="zh-TW" sz="3000" dirty="0">
                <a:effectLst/>
              </a:rPr>
              <a:t>) </a:t>
            </a:r>
            <a:r>
              <a:rPr lang="en-US" altLang="zh-TW" sz="3000" dirty="0" smtClean="0">
                <a:effectLst/>
              </a:rPr>
              <a:t/>
            </a:r>
            <a:br>
              <a:rPr lang="en-US" altLang="zh-TW" sz="3000" dirty="0" smtClean="0">
                <a:effectLst/>
              </a:rPr>
            </a:br>
            <a:r>
              <a:rPr lang="en-US" altLang="zh-TW" b="1" dirty="0" smtClean="0">
                <a:effectLst/>
              </a:rPr>
              <a:t>The </a:t>
            </a:r>
            <a:r>
              <a:rPr lang="en-US" altLang="zh-TW" b="1" dirty="0">
                <a:effectLst/>
              </a:rPr>
              <a:t>"Modal"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parent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US" altLang="zh-TW" dirty="0"/>
              <a:t> of the modal must </a:t>
            </a:r>
            <a: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an ID</a:t>
            </a:r>
            <a:r>
              <a:rPr lang="en-US" altLang="zh-TW" dirty="0"/>
              <a:t> that is the same as the value of the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data-target</a:t>
            </a:r>
            <a:r>
              <a:rPr lang="en-US" altLang="zh-TW" dirty="0"/>
              <a:t> attribute used to trigger the modal ("</a:t>
            </a:r>
            <a:r>
              <a:rPr lang="en-US" altLang="zh-TW" dirty="0" err="1"/>
              <a:t>myModal</a:t>
            </a:r>
            <a:r>
              <a:rPr lang="en-US" altLang="zh-TW" dirty="0"/>
              <a:t>").</a:t>
            </a:r>
          </a:p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</a:t>
            </a:r>
            <a:r>
              <a:rPr lang="en-US" altLang="zh-TW" dirty="0"/>
              <a:t> class identifies the content of &lt;div&gt; as a modal and brings focus to it.</a:t>
            </a:r>
          </a:p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</a:t>
            </a:r>
            <a:r>
              <a:rPr lang="en-US" altLang="zh-TW" dirty="0"/>
              <a:t> class adds a </a:t>
            </a:r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transition effect</a:t>
            </a:r>
            <a:r>
              <a:rPr lang="en-US" altLang="zh-TW" dirty="0"/>
              <a:t> which fades the modal in and out. Remove this class if you do not want this effect.</a:t>
            </a:r>
          </a:p>
          <a:p>
            <a:r>
              <a:rPr lang="en-US" altLang="zh-TW" dirty="0"/>
              <a:t>The attribute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role="dialog"</a:t>
            </a:r>
            <a:r>
              <a:rPr lang="en-US" altLang="zh-TW" dirty="0"/>
              <a:t> improves accessibility for people using screen readers.</a:t>
            </a:r>
          </a:p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modal-dialog</a:t>
            </a:r>
            <a:r>
              <a:rPr lang="en-US" altLang="zh-TW" dirty="0"/>
              <a:t> class sets the proper </a:t>
            </a:r>
            <a:r>
              <a:rPr lang="en-US" altLang="zh-TW" b="1" i="1" dirty="0"/>
              <a:t>width</a:t>
            </a:r>
            <a:r>
              <a:rPr lang="en-US" altLang="zh-TW" dirty="0"/>
              <a:t> and </a:t>
            </a:r>
            <a:r>
              <a:rPr lang="en-US" altLang="zh-TW" b="1" i="1" dirty="0"/>
              <a:t>margin</a:t>
            </a:r>
            <a:r>
              <a:rPr lang="en-US" altLang="zh-TW" dirty="0"/>
              <a:t> of the modal.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85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Create a Modal </a:t>
            </a:r>
            <a:r>
              <a:rPr lang="en-US" altLang="zh-TW" sz="3000" dirty="0" smtClean="0">
                <a:effectLst/>
              </a:rPr>
              <a:t>(4/4</a:t>
            </a:r>
            <a:r>
              <a:rPr lang="en-US" altLang="zh-TW" sz="3000" dirty="0">
                <a:effectLst/>
              </a:rPr>
              <a:t>) </a:t>
            </a:r>
            <a:r>
              <a:rPr lang="en-US" altLang="zh-TW" sz="3000" dirty="0" smtClean="0">
                <a:effectLst/>
              </a:rPr>
              <a:t/>
            </a:r>
            <a:br>
              <a:rPr lang="en-US" altLang="zh-TW" sz="3000" dirty="0" smtClean="0">
                <a:effectLst/>
              </a:rPr>
            </a:br>
            <a:r>
              <a:rPr lang="en-US" altLang="zh-TW" b="1" dirty="0" smtClean="0">
                <a:effectLst/>
              </a:rPr>
              <a:t>The </a:t>
            </a:r>
            <a:r>
              <a:rPr lang="en-US" altLang="zh-TW" b="1" dirty="0">
                <a:effectLst/>
              </a:rPr>
              <a:t>"Modal content"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 &lt;div&gt; with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class="modal-content"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 the modal</a:t>
            </a:r>
            <a:r>
              <a:rPr lang="en-US" altLang="zh-TW" dirty="0"/>
              <a:t> (border, background-color, etc.). </a:t>
            </a:r>
            <a:r>
              <a:rPr lang="en-US" altLang="zh-TW" u="sng" dirty="0"/>
              <a:t>Inside this &lt;div&gt;, add the modal's </a:t>
            </a:r>
            <a:r>
              <a:rPr lang="en-US" altLang="zh-TW" b="1" i="1" u="sng" dirty="0">
                <a:solidFill>
                  <a:schemeClr val="tx1"/>
                </a:solidFill>
              </a:rPr>
              <a:t>header</a:t>
            </a:r>
            <a:r>
              <a:rPr lang="en-US" altLang="zh-TW" u="sng" dirty="0"/>
              <a:t>, </a:t>
            </a:r>
            <a:r>
              <a:rPr lang="en-US" altLang="zh-TW" b="1" i="1" u="sng" dirty="0">
                <a:solidFill>
                  <a:schemeClr val="tx1"/>
                </a:solidFill>
              </a:rPr>
              <a:t>body</a:t>
            </a:r>
            <a:r>
              <a:rPr lang="en-US" altLang="zh-TW" u="sng" dirty="0"/>
              <a:t>, and </a:t>
            </a:r>
            <a:r>
              <a:rPr lang="en-US" altLang="zh-TW" b="1" i="1" u="sng" dirty="0">
                <a:solidFill>
                  <a:schemeClr val="tx1"/>
                </a:solidFill>
              </a:rPr>
              <a:t>footer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modal-header</a:t>
            </a:r>
            <a:r>
              <a:rPr lang="en-US" altLang="zh-TW" dirty="0"/>
              <a:t> class is used to define the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for the header</a:t>
            </a:r>
            <a:r>
              <a:rPr lang="en-US" altLang="zh-TW" dirty="0"/>
              <a:t> of the modal.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</a:t>
            </a:r>
            <a:r>
              <a:rPr lang="en-US" altLang="zh-TW" dirty="0"/>
              <a:t> &lt;button&gt; inside the header has a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data-dismiss="</a:t>
            </a: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modal“</a:t>
            </a:r>
            <a:r>
              <a:rPr lang="en-US" altLang="zh-TW" dirty="0" smtClean="0"/>
              <a:t> attribute </a:t>
            </a:r>
            <a:r>
              <a:rPr lang="en-US" altLang="zh-TW" dirty="0"/>
              <a:t>which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closes the modal</a:t>
            </a:r>
            <a:r>
              <a:rPr lang="en-US" altLang="zh-TW" dirty="0"/>
              <a:t> if you click on it. </a:t>
            </a:r>
            <a:r>
              <a:rPr lang="en-US" altLang="zh-TW" dirty="0" smtClean="0"/>
              <a:t>The</a:t>
            </a:r>
            <a:r>
              <a:rPr lang="en-US" altLang="zh-TW" dirty="0"/>
              <a:t>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  <a:r>
              <a:rPr lang="en-US" altLang="zh-TW" dirty="0"/>
              <a:t> class styles the close </a:t>
            </a:r>
            <a:r>
              <a:rPr lang="en-US" altLang="zh-TW" dirty="0" smtClean="0"/>
              <a:t>button</a:t>
            </a:r>
          </a:p>
          <a:p>
            <a:pPr lvl="1"/>
            <a:r>
              <a:rPr lang="en-US" altLang="zh-TW" dirty="0" smtClean="0"/>
              <a:t>The</a:t>
            </a:r>
            <a:r>
              <a:rPr lang="en-US" altLang="zh-TW" dirty="0"/>
              <a:t>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modal-title</a:t>
            </a:r>
            <a:r>
              <a:rPr lang="en-US" altLang="zh-TW" dirty="0"/>
              <a:t> class styles the header with a proper line-height.</a:t>
            </a:r>
          </a:p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modal-body</a:t>
            </a:r>
            <a:r>
              <a:rPr lang="en-US" altLang="zh-TW" dirty="0"/>
              <a:t> class is used to define the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for the body</a:t>
            </a:r>
            <a:r>
              <a:rPr lang="en-US" altLang="zh-TW" dirty="0"/>
              <a:t> of the modal.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Add </a:t>
            </a:r>
            <a:r>
              <a:rPr lang="en-US" altLang="zh-TW" dirty="0"/>
              <a:t>any HTML markup here; paragraphs, images, videos, etc.</a:t>
            </a:r>
          </a:p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modal-footer</a:t>
            </a:r>
            <a:r>
              <a:rPr lang="en-US" altLang="zh-TW" dirty="0"/>
              <a:t> class is used to define the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for the footer</a:t>
            </a:r>
            <a:r>
              <a:rPr lang="en-US" altLang="zh-TW" dirty="0"/>
              <a:t> of the modal.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Note </a:t>
            </a:r>
            <a:r>
              <a:rPr lang="en-US" altLang="zh-TW" dirty="0"/>
              <a:t>that this area is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aligned by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US" altLang="zh-TW" dirty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357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Modal </a:t>
            </a:r>
            <a:r>
              <a:rPr lang="en-US" altLang="zh-TW" dirty="0" smtClean="0">
                <a:effectLst/>
              </a:rPr>
              <a:t>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 size of the modal by adding 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modal-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</a:t>
            </a:r>
            <a:r>
              <a:rPr lang="en-US" altLang="zh-TW" dirty="0"/>
              <a:t> class for small modals or 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modal-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</a:t>
            </a:r>
            <a:r>
              <a:rPr lang="en-US" altLang="zh-TW" dirty="0"/>
              <a:t> class for large </a:t>
            </a:r>
            <a:r>
              <a:rPr lang="en-US" altLang="zh-TW" dirty="0" smtClean="0"/>
              <a:t>modals</a:t>
            </a:r>
          </a:p>
          <a:p>
            <a:r>
              <a:rPr lang="en-US" altLang="zh-TW" dirty="0"/>
              <a:t>Add the size class to the </a:t>
            </a:r>
            <a:r>
              <a:rPr lang="en-US" altLang="zh-TW" dirty="0"/>
              <a:t>&lt;div&gt;</a:t>
            </a:r>
            <a:r>
              <a:rPr lang="en-US" altLang="zh-TW" dirty="0"/>
              <a:t> element with class </a:t>
            </a:r>
            <a:r>
              <a:rPr lang="en-US" altLang="zh-TW" dirty="0"/>
              <a:t>.</a:t>
            </a:r>
            <a:r>
              <a:rPr lang="en-US" altLang="zh-TW" i="1" dirty="0" smtClean="0"/>
              <a:t>modal-dialog</a:t>
            </a:r>
          </a:p>
          <a:p>
            <a:r>
              <a:rPr lang="en-US" altLang="zh-TW" i="1" dirty="0" smtClean="0">
                <a:hlinkClick r:id="rId2"/>
              </a:rPr>
              <a:t>Example(small)</a:t>
            </a:r>
            <a:r>
              <a:rPr lang="en-US" altLang="zh-TW" i="1" dirty="0" smtClean="0"/>
              <a:t>  </a:t>
            </a:r>
          </a:p>
          <a:p>
            <a:r>
              <a:rPr lang="en-US" altLang="zh-TW" i="1" dirty="0" smtClean="0">
                <a:hlinkClick r:id="rId3"/>
              </a:rPr>
              <a:t>Example (large)</a:t>
            </a:r>
            <a:endParaRPr lang="en-US" altLang="zh-TW" i="1" dirty="0" smtClean="0"/>
          </a:p>
          <a:p>
            <a:r>
              <a:rPr lang="en-US" altLang="zh-TW" dirty="0"/>
              <a:t>By default, modals are medium in size.</a:t>
            </a:r>
            <a:endParaRPr lang="zh-TW" alt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85964"/>
            <a:ext cx="3409950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96" y="4128120"/>
            <a:ext cx="3371850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05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to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a Modal</a:t>
            </a:r>
          </a:p>
          <a:p>
            <a:r>
              <a:rPr lang="en-US" altLang="zh-TW" dirty="0" smtClean="0"/>
              <a:t>Try to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Modal size</a:t>
            </a:r>
          </a:p>
          <a:p>
            <a:r>
              <a:rPr lang="en-US" altLang="zh-TW" dirty="0" smtClean="0"/>
              <a:t>Try to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some </a:t>
            </a: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or </a:t>
            </a: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to see what happen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231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1219</TotalTime>
  <Words>521</Words>
  <Application>Microsoft Office PowerPoint</Application>
  <PresentationFormat>如螢幕大小 (4:3)</PresentationFormat>
  <Paragraphs>125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高階主管</vt:lpstr>
      <vt:lpstr>Bootstrap  Model</vt:lpstr>
      <vt:lpstr>The Modal Plugin</vt:lpstr>
      <vt:lpstr>Create a Modal</vt:lpstr>
      <vt:lpstr>Create a Modal (1/4)</vt:lpstr>
      <vt:lpstr>Create a Modal (2/4) The "Trigger" part</vt:lpstr>
      <vt:lpstr>Create a Modal (3/4)  The "Modal" part</vt:lpstr>
      <vt:lpstr>Create a Modal (4/4)  The "Modal content" part</vt:lpstr>
      <vt:lpstr>Modal Size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96</cp:revision>
  <dcterms:created xsi:type="dcterms:W3CDTF">2017-09-28T02:54:30Z</dcterms:created>
  <dcterms:modified xsi:type="dcterms:W3CDTF">2017-10-20T15:07:57Z</dcterms:modified>
</cp:coreProperties>
</file>