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5E7DC6F-20C9-4E41-BA5F-91945443E80C}">
          <p14:sldIdLst>
            <p14:sldId id="256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EFD-3D4C-40AF-A03A-AA209F6ADD28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BF34-7F1B-4A65-A5B2-6EFD1E912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79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&lt;h2&gt;Basic Table&lt;/h2&gt;</a:t>
            </a:r>
          </a:p>
          <a:p>
            <a:r>
              <a:rPr lang="en-US" altLang="zh-TW" dirty="0" smtClean="0"/>
              <a:t>  &lt;p&gt;The .table class adds basic styling (light padding and only horizontal dividers) to a table:&lt;/p&gt;            </a:t>
            </a:r>
          </a:p>
          <a:p>
            <a:r>
              <a:rPr lang="en-US" altLang="zh-TW" dirty="0" smtClean="0"/>
              <a:t>  &lt;table class="table"&gt;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&gt;A.K.A.&lt;/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&gt;&lt;td&gt;John&lt;/td&gt;&lt;td&gt;Snow&lt;/td&gt;&lt;td&gt;King in the North&lt;/td&gt;&lt;/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&gt;&lt;td&gt;Daenerys&lt;/td&gt;&lt;td&gt;Targaryen&lt;/td&gt;&lt;td&gt;</a:t>
            </a:r>
            <a:r>
              <a:rPr lang="en-US" altLang="zh-TW" dirty="0" err="1" smtClean="0"/>
              <a:t>Dragonmother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&gt;&lt;td&gt;Tyrion&lt;/td&gt;&lt;td&gt;Lannister&lt;/td&gt;&lt;td&gt;The Imp&lt;/td&gt;&lt;/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0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&lt;h2&gt;Striped Rows&lt;/h2&gt;</a:t>
            </a:r>
          </a:p>
          <a:p>
            <a:r>
              <a:rPr lang="en-US" altLang="zh-TW" dirty="0" smtClean="0"/>
              <a:t>  &lt;p&gt;The .table-striped class adds zebra-stripes to a table:&lt;/p&gt; 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&lt;table class="table table-striped"&gt;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&gt;A.K.A.&lt;/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&gt;&lt;td&gt;John&lt;/td&gt;&lt;td&gt;Snow&lt;/td&gt;&lt;td&gt;King in the North&lt;/td&gt;&lt;/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&gt;&lt;td&gt;Daenerys&lt;/td&gt;&lt;td&gt;Targaryen&lt;/td&gt;&lt;td&gt;</a:t>
            </a:r>
            <a:r>
              <a:rPr lang="en-US" altLang="zh-TW" dirty="0" err="1" smtClean="0"/>
              <a:t>Dragonmother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&gt;&lt;td&gt;Tyrion&lt;/td&gt;&lt;td&gt;Lannister&lt;/td&gt;&lt;td&gt;The Imp&lt;/td&gt;&lt;/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27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&lt;h2&gt;Bordered Table&lt;/h2&gt;</a:t>
            </a:r>
          </a:p>
          <a:p>
            <a:r>
              <a:rPr lang="en-US" altLang="zh-TW" dirty="0" smtClean="0"/>
              <a:t>  &lt;p&gt;The .table-bordered class adds borders to a table:&lt;/p&gt;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&lt;table class="table table-bordered"&gt;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&gt;A.K.A.&lt;/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&gt;&lt;td&gt;John&lt;/td&gt;&lt;td&gt;Snow&lt;/td&gt;&lt;td&gt;King in the North&lt;/td&gt;&lt;/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&gt;&lt;td&gt;Daenerys&lt;/td&gt;&lt;td&gt;Targaryen&lt;/td&gt;&lt;td&gt;</a:t>
            </a:r>
            <a:r>
              <a:rPr lang="en-US" altLang="zh-TW" dirty="0" err="1" smtClean="0"/>
              <a:t>Dragonmother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&gt;&lt;td&gt;Tyrion&lt;/td&gt;&lt;td&gt;Lannister&lt;/td&gt;&lt;td&gt;The Imp&lt;/td&gt;&lt;/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611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&lt;h2&gt;Hover Rows&lt;/h2&gt;</a:t>
            </a:r>
          </a:p>
          <a:p>
            <a:r>
              <a:rPr lang="en-US" altLang="zh-TW" dirty="0" smtClean="0"/>
              <a:t>  &lt;p&gt;The .table-hover class enables a hover state on table rows:&lt;/p&gt;   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&lt;table class="table table-hover"&gt;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&gt;A.K.A.&lt;/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&gt;&lt;td&gt;John&lt;/td&gt;&lt;td&gt;Snow&lt;/td&gt;&lt;td&gt;King in the North&lt;/td&gt;&lt;/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&gt;&lt;td&gt;Daenerys&lt;/td&gt;&lt;td&gt;Targaryen&lt;/td&gt;&lt;td&gt;</a:t>
            </a:r>
            <a:r>
              <a:rPr lang="en-US" altLang="zh-TW" dirty="0" err="1" smtClean="0"/>
              <a:t>Dragonmother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&gt;&lt;td&gt;Tyrion&lt;/td&gt;&lt;td&gt;Lannister&lt;/td&gt;&lt;td&gt;The Imp&lt;/td&gt;&lt;/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55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&lt;h2&gt;Condensed Table&lt;/h2&gt;</a:t>
            </a:r>
          </a:p>
          <a:p>
            <a:r>
              <a:rPr lang="en-US" altLang="zh-TW" dirty="0" smtClean="0"/>
              <a:t>  &lt;p&gt;The .table-condensed class makes a table more compact by cutting cell padding in half:&lt;/p&gt;            </a:t>
            </a:r>
          </a:p>
          <a:p>
            <a:r>
              <a:rPr lang="en-US" altLang="zh-TW" dirty="0" smtClean="0"/>
              <a:t>  &lt;table class="table table-condensed"&gt;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&gt;A.K.A.&lt;/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&gt;&lt;td&gt;John&lt;/td&gt;&lt;td&gt;Snow&lt;/td&gt;&lt;td&gt;King in the North&lt;/td&gt;&lt;/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&gt;&lt;td&gt;Daenerys&lt;/td&gt;&lt;td&gt;Targaryen&lt;/td&gt;&lt;td&gt;</a:t>
            </a:r>
            <a:r>
              <a:rPr lang="en-US" altLang="zh-TW" dirty="0" err="1" smtClean="0"/>
              <a:t>Dragonmother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&gt;&lt;td&gt;Tyrion&lt;/td&gt;&lt;td&gt;Lannister&lt;/td&gt;&lt;td&gt;The Imp&lt;/td&gt;&lt;/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18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&lt;title&gt;Bootstrap Example&lt;/title&gt;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&lt;h2&gt;Contextual Classes&lt;/h2&gt;</a:t>
            </a:r>
          </a:p>
          <a:p>
            <a:r>
              <a:rPr lang="en-US" altLang="zh-TW" dirty="0" smtClean="0"/>
              <a:t>  &lt;p&gt;Contextual classes can be used to color table rows or table cells. The classes that can be used are: .active, .success, .info, .warning, and .danger.&lt;/p&gt;</a:t>
            </a:r>
          </a:p>
          <a:p>
            <a:r>
              <a:rPr lang="en-US" altLang="zh-TW" dirty="0" smtClean="0"/>
              <a:t>  &lt;table class="table"&gt;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&gt;Email&lt;/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&lt;td&gt;Default&lt;/td&gt;</a:t>
            </a:r>
          </a:p>
          <a:p>
            <a:r>
              <a:rPr lang="en-US" altLang="zh-TW" dirty="0" smtClean="0"/>
              <a:t>        &lt;td&gt;</a:t>
            </a:r>
            <a:r>
              <a:rPr lang="en-US" altLang="zh-TW" dirty="0" err="1" smtClean="0"/>
              <a:t>Defaultson</a:t>
            </a:r>
            <a:r>
              <a:rPr lang="en-US" altLang="zh-TW" dirty="0" smtClean="0"/>
              <a:t>&lt;/td&gt;</a:t>
            </a:r>
          </a:p>
          <a:p>
            <a:r>
              <a:rPr lang="en-US" altLang="zh-TW" dirty="0" smtClean="0"/>
              <a:t>        &lt;td&gt;def@somemail.com&lt;/td&gt;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      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class="success"&gt;</a:t>
            </a:r>
          </a:p>
          <a:p>
            <a:r>
              <a:rPr lang="en-US" altLang="zh-TW" dirty="0" smtClean="0"/>
              <a:t>        &lt;td&gt;Success&lt;/td&gt;</a:t>
            </a:r>
          </a:p>
          <a:p>
            <a:r>
              <a:rPr lang="en-US" altLang="zh-TW" dirty="0" smtClean="0"/>
              <a:t>        &lt;td&gt;Doe&lt;/td&gt;</a:t>
            </a:r>
          </a:p>
          <a:p>
            <a:r>
              <a:rPr lang="en-US" altLang="zh-TW" dirty="0" smtClean="0"/>
              <a:t>        &lt;td&gt;john@example.com&lt;/td&gt;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class="danger"&gt;</a:t>
            </a:r>
          </a:p>
          <a:p>
            <a:r>
              <a:rPr lang="en-US" altLang="zh-TW" dirty="0" smtClean="0"/>
              <a:t>        &lt;td&gt;Danger&lt;/td&gt;</a:t>
            </a:r>
          </a:p>
          <a:p>
            <a:r>
              <a:rPr lang="en-US" altLang="zh-TW" dirty="0" smtClean="0"/>
              <a:t>        &lt;td&gt;Moe&lt;/td&gt;</a:t>
            </a:r>
          </a:p>
          <a:p>
            <a:r>
              <a:rPr lang="en-US" altLang="zh-TW" dirty="0" smtClean="0"/>
              <a:t>        &lt;td&gt;mary@example.com&lt;/td&gt;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class="info"&gt;</a:t>
            </a:r>
          </a:p>
          <a:p>
            <a:r>
              <a:rPr lang="en-US" altLang="zh-TW" dirty="0" smtClean="0"/>
              <a:t>        &lt;td&gt;Info&lt;/td&gt;</a:t>
            </a:r>
          </a:p>
          <a:p>
            <a:r>
              <a:rPr lang="en-US" altLang="zh-TW" dirty="0" smtClean="0"/>
              <a:t>        &lt;td&gt;Dooley&lt;/td&gt;</a:t>
            </a:r>
          </a:p>
          <a:p>
            <a:r>
              <a:rPr lang="en-US" altLang="zh-TW" dirty="0" smtClean="0"/>
              <a:t>        &lt;td&gt;july@example.com&lt;/td&gt;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class="warning"&gt;</a:t>
            </a:r>
          </a:p>
          <a:p>
            <a:r>
              <a:rPr lang="en-US" altLang="zh-TW" dirty="0" smtClean="0"/>
              <a:t>        &lt;td&gt;Warning&lt;/td&gt;</a:t>
            </a:r>
          </a:p>
          <a:p>
            <a:r>
              <a:rPr lang="en-US" altLang="zh-TW" dirty="0" smtClean="0"/>
              <a:t>        &lt;td&gt;Refs&lt;/td&gt;</a:t>
            </a:r>
          </a:p>
          <a:p>
            <a:r>
              <a:rPr lang="en-US" altLang="zh-TW" dirty="0" smtClean="0"/>
              <a:t>        &lt;td&gt;bo@example.com&lt;/td&gt;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 class="active"&gt;</a:t>
            </a:r>
          </a:p>
          <a:p>
            <a:r>
              <a:rPr lang="en-US" altLang="zh-TW" dirty="0" smtClean="0"/>
              <a:t>        &lt;td&gt;Active&lt;/td&gt;</a:t>
            </a:r>
          </a:p>
          <a:p>
            <a:r>
              <a:rPr lang="en-US" altLang="zh-TW" dirty="0" smtClean="0"/>
              <a:t>        &lt;td&gt;</a:t>
            </a:r>
            <a:r>
              <a:rPr lang="en-US" altLang="zh-TW" dirty="0" err="1" smtClean="0"/>
              <a:t>Activeson</a:t>
            </a:r>
            <a:r>
              <a:rPr lang="en-US" altLang="zh-TW" dirty="0" smtClean="0"/>
              <a:t>&lt;/td&gt;</a:t>
            </a:r>
          </a:p>
          <a:p>
            <a:r>
              <a:rPr lang="en-US" altLang="zh-TW" dirty="0" smtClean="0"/>
              <a:t>        &lt;td&gt;act@example.com&lt;/td&gt;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610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/bootstrap.min.css"&gt;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="https://ajax.googleapis.com/ajax/libs/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/3.2.1/jquery.min.js"&gt;&lt;/script&gt;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="https://maxcdn.bootstrapcdn.com/bootstrap/3.3.7/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/bootstrap.min.js"&gt;&lt;/script&gt;</a:t>
            </a:r>
          </a:p>
          <a:p>
            <a:r>
              <a:rPr lang="en-US" altLang="zh-TW" dirty="0" smtClean="0"/>
              <a:t>&lt;/head&gt;</a:t>
            </a:r>
          </a:p>
          <a:p>
            <a:r>
              <a:rPr lang="en-US" altLang="zh-TW" dirty="0" smtClean="0"/>
              <a:t>&lt;body&gt;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&lt;div class="container"&gt;</a:t>
            </a:r>
          </a:p>
          <a:p>
            <a:r>
              <a:rPr lang="en-US" altLang="zh-TW" dirty="0" smtClean="0"/>
              <a:t>  &lt;h2&gt;Table&lt;/h2&gt;</a:t>
            </a:r>
          </a:p>
          <a:p>
            <a:r>
              <a:rPr lang="en-US" altLang="zh-TW" dirty="0" smtClean="0"/>
              <a:t>  &lt;p&gt;The .table-responsive class creates a responsive table which will scroll horizontally on small devices (under 768px). When viewing on anything larger than 768px wide, there is no difference:&lt;/p&gt;                                                                                      </a:t>
            </a:r>
          </a:p>
          <a:p>
            <a:r>
              <a:rPr lang="en-US" altLang="zh-TW" dirty="0" smtClean="0"/>
              <a:t>  &lt;div class="table-responsive"&gt;          </a:t>
            </a:r>
          </a:p>
          <a:p>
            <a:r>
              <a:rPr lang="en-US" altLang="zh-TW" dirty="0" smtClean="0"/>
              <a:t>  &lt;table class="table"&gt;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&gt;#&lt;/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Firstname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Lastname</a:t>
            </a:r>
            <a:r>
              <a:rPr lang="en-US" altLang="zh-TW" dirty="0" smtClean="0"/>
              <a:t>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&gt;Age&lt;/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&gt;City&lt;/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&gt;Country&lt;/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    &lt;td&gt;1&lt;/td&gt;</a:t>
            </a:r>
          </a:p>
          <a:p>
            <a:r>
              <a:rPr lang="en-US" altLang="zh-TW" dirty="0" smtClean="0"/>
              <a:t>        &lt;td&gt;Anna&lt;/td&gt;</a:t>
            </a:r>
          </a:p>
          <a:p>
            <a:r>
              <a:rPr lang="en-US" altLang="zh-TW" dirty="0" smtClean="0"/>
              <a:t>        &lt;td&gt;Pitt&lt;/td&gt;</a:t>
            </a:r>
          </a:p>
          <a:p>
            <a:r>
              <a:rPr lang="en-US" altLang="zh-TW" dirty="0" smtClean="0"/>
              <a:t>        &lt;td&gt;35&lt;/td&gt;</a:t>
            </a:r>
          </a:p>
          <a:p>
            <a:r>
              <a:rPr lang="en-US" altLang="zh-TW" dirty="0" smtClean="0"/>
              <a:t>        &lt;td&gt;New York&lt;/td&gt;</a:t>
            </a:r>
          </a:p>
          <a:p>
            <a:r>
              <a:rPr lang="en-US" altLang="zh-TW" dirty="0" smtClean="0"/>
              <a:t>        &lt;td&gt;USA&lt;/td&gt;</a:t>
            </a:r>
          </a:p>
          <a:p>
            <a:r>
              <a:rPr lang="en-US" altLang="zh-TW" dirty="0" smtClean="0"/>
              <a:t>      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  &lt;/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  &lt;/table&gt;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&lt;/div&gt;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&lt;/body&gt;</a:t>
            </a:r>
          </a:p>
          <a:p>
            <a:r>
              <a:rPr lang="en-US" altLang="zh-TW" dirty="0" smtClean="0"/>
              <a:t>&lt;/html&gt;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5BF34-7F1B-4A65-A5B2-6EFD1E9123D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9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EAD13-0566-4C6C-97E7-55F17F24B09F}" type="datetimeFigureOut">
              <a:rPr lang="zh-TW" altLang="en-US" smtClean="0"/>
              <a:t>2017/10/10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CE75SZ2TP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de/tryit.asp?filename=FKCEC5TSBEG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table_contextual&amp;stacked=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tryit.asp?filename=trybs_ref_table-responsive&amp;stacked=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/exercise.asp?filename=exercise_tables2" TargetMode="External"/><Relationship Id="rId7" Type="http://schemas.openxmlformats.org/officeDocument/2006/relationships/hyperlink" Target="https://www.w3schools.com/bootstrap/exercise.asp?filename=exercise_tables6" TargetMode="External"/><Relationship Id="rId2" Type="http://schemas.openxmlformats.org/officeDocument/2006/relationships/hyperlink" Target="https://www.w3schools.com/bootstrap/exercise.asp?filename=exercise_tables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bootstrap/exercise.asp?filename=exercise_tables5" TargetMode="External"/><Relationship Id="rId5" Type="http://schemas.openxmlformats.org/officeDocument/2006/relationships/hyperlink" Target="https://www.w3schools.com/bootstrap/exercise.asp?filename=exercise_tables4" TargetMode="External"/><Relationship Id="rId4" Type="http://schemas.openxmlformats.org/officeDocument/2006/relationships/hyperlink" Target="https://www.w3schools.com/bootstrap/exercise.asp?filename=exercise_tables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Bootstrap Tables</a:t>
            </a:r>
            <a:endParaRPr lang="en-US" altLang="zh-TW" dirty="0">
              <a:effectLst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廖向德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6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Basic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</a:t>
            </a:r>
            <a:r>
              <a:rPr lang="en-US" altLang="zh-TW" dirty="0"/>
              <a:t>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altLang="zh-TW" dirty="0"/>
              <a:t> class adds basic styling to a table</a:t>
            </a: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718" y="2218349"/>
            <a:ext cx="5619750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49080"/>
            <a:ext cx="7011987" cy="2228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297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Striped </a:t>
            </a:r>
            <a:r>
              <a:rPr lang="en-US" altLang="zh-TW" dirty="0" smtClean="0">
                <a:effectLst/>
              </a:rPr>
              <a:t>Rows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table-striped</a:t>
            </a:r>
            <a:r>
              <a:rPr lang="en-US" altLang="zh-TW" dirty="0"/>
              <a:t> class adds zebra-stripes to a table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7" y="2242939"/>
            <a:ext cx="5811837" cy="1762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3" y="4149080"/>
            <a:ext cx="7116763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59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Bordered </a:t>
            </a:r>
            <a:r>
              <a:rPr lang="en-US" altLang="zh-TW" dirty="0" smtClean="0">
                <a:effectLst/>
              </a:rPr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table-bordered</a:t>
            </a:r>
            <a:r>
              <a:rPr lang="en-US" altLang="zh-TW" dirty="0"/>
              <a:t> class adds borders on all sides of the table and cells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420888"/>
            <a:ext cx="5657850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365104"/>
            <a:ext cx="7059613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3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Hover </a:t>
            </a:r>
            <a:r>
              <a:rPr lang="en-US" altLang="zh-TW" dirty="0" smtClean="0">
                <a:effectLst/>
              </a:rPr>
              <a:t>Rows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table-hover</a:t>
            </a:r>
            <a:r>
              <a:rPr lang="en-US" altLang="zh-TW" dirty="0"/>
              <a:t> class adds a hover effect (grey background color) </a:t>
            </a:r>
            <a:r>
              <a:rPr lang="en-US" altLang="zh-TW" dirty="0" smtClean="0"/>
              <a:t>on </a:t>
            </a:r>
            <a:r>
              <a:rPr lang="en-US" altLang="zh-TW" dirty="0"/>
              <a:t>table </a:t>
            </a:r>
            <a:r>
              <a:rPr lang="en-US" altLang="zh-TW" dirty="0" smtClean="0"/>
              <a:t>rows</a:t>
            </a:r>
          </a:p>
          <a:p>
            <a:r>
              <a:rPr lang="en-US" altLang="zh-TW" dirty="0" smtClean="0">
                <a:hlinkClick r:id="rId3"/>
              </a:rPr>
              <a:t>https://www.w3schools.com/code/tryit.asp?filename=FKCE75SZ2TPR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65104"/>
            <a:ext cx="7192963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27" y="2990028"/>
            <a:ext cx="5667375" cy="1885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41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Condensed </a:t>
            </a:r>
            <a:r>
              <a:rPr lang="en-US" altLang="zh-TW" dirty="0" smtClean="0">
                <a:effectLst/>
              </a:rPr>
              <a:t>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https://www.w3schools.com/code/tryit.asp?filename=FKCEC5TSBEGN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568575"/>
            <a:ext cx="55816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4566727"/>
            <a:ext cx="7002463" cy="2009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4312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Contextual </a:t>
            </a:r>
            <a:r>
              <a:rPr lang="en-US" altLang="zh-TW" dirty="0" smtClean="0">
                <a:effectLst/>
              </a:rPr>
              <a:t>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Contextual classes can be used to color table rows (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/>
              <a:t>) or table cells 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hlinkClick r:id="rId3"/>
              </a:rPr>
              <a:t>https://www.w3schools.com/bootstrap/tryit.asp?filename=trybs_table_contextual&amp;stacked=h</a:t>
            </a:r>
            <a:endParaRPr lang="en-US" altLang="zh-TW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58" y="3501008"/>
            <a:ext cx="652621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3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Responsive </a:t>
            </a:r>
            <a:r>
              <a:rPr lang="en-US" altLang="zh-TW" dirty="0" smtClean="0">
                <a:effectLst/>
              </a:rPr>
              <a:t>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table-responsive</a:t>
            </a:r>
            <a:r>
              <a:rPr lang="en-US" altLang="zh-TW" dirty="0"/>
              <a:t> class creates a responsive table. The table will then scroll horizontally on small devices (under 768px). When viewing on anything larger than 768px wide, </a:t>
            </a:r>
            <a:r>
              <a:rPr lang="en-US" altLang="zh-TW" dirty="0" smtClean="0"/>
              <a:t>there </a:t>
            </a:r>
            <a:r>
              <a:rPr lang="en-US" altLang="zh-TW" dirty="0"/>
              <a:t>is no </a:t>
            </a:r>
            <a:r>
              <a:rPr lang="en-US" altLang="zh-TW" dirty="0" smtClean="0"/>
              <a:t>difference.</a:t>
            </a:r>
          </a:p>
          <a:p>
            <a:r>
              <a:rPr lang="en-US" altLang="zh-TW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Attention</a:t>
            </a:r>
            <a:r>
              <a:rPr lang="en-US" altLang="zh-TW" dirty="0"/>
              <a:t>: To make any table responsive just place the </a:t>
            </a:r>
            <a:r>
              <a:rPr lang="en-US" altLang="zh-TW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inside a &lt;div&gt;</a:t>
            </a:r>
            <a:r>
              <a:rPr lang="en-US" altLang="zh-TW" dirty="0"/>
              <a:t> element and apply the class .</a:t>
            </a:r>
            <a:r>
              <a:rPr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table-responsive</a:t>
            </a:r>
            <a:r>
              <a:rPr lang="en-US" altLang="zh-TW" dirty="0"/>
              <a:t> on it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https://www.w3schools.com/bootstrap/tryit.asp?filename=trybs_ref_table-responsive&amp;stacked=h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Test </a:t>
            </a:r>
            <a:r>
              <a:rPr lang="en-US" altLang="zh-TW" dirty="0" smtClean="0">
                <a:effectLst/>
              </a:rPr>
              <a:t>Yourself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Exercise 1</a:t>
            </a:r>
            <a:r>
              <a:rPr lang="en-US" altLang="zh-TW" dirty="0" smtClean="0"/>
              <a:t> </a:t>
            </a:r>
            <a:r>
              <a:rPr lang="en-US" altLang="zh-TW" dirty="0"/>
              <a:t>Use a Bootstrap class to style the table properly (with padding and horizontal dividers)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Exercise </a:t>
            </a:r>
            <a:r>
              <a:rPr lang="en-US" altLang="zh-TW" dirty="0" smtClean="0">
                <a:hlinkClick r:id="rId3"/>
              </a:rPr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Add zebra-stripes to the </a:t>
            </a:r>
            <a:r>
              <a:rPr lang="en-US" altLang="zh-TW" dirty="0" smtClean="0"/>
              <a:t>table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Exercise </a:t>
            </a:r>
            <a:r>
              <a:rPr lang="en-US" altLang="zh-TW" dirty="0" smtClean="0">
                <a:hlinkClick r:id="rId4"/>
              </a:rPr>
              <a:t>3</a:t>
            </a:r>
            <a:r>
              <a:rPr lang="en-US" altLang="zh-TW" dirty="0" smtClean="0"/>
              <a:t> </a:t>
            </a:r>
            <a:r>
              <a:rPr lang="en-US" altLang="zh-TW" dirty="0"/>
              <a:t>Add borders on all sides of the table and cells</a:t>
            </a:r>
            <a:endParaRPr lang="zh-TW" altLang="en-US" dirty="0"/>
          </a:p>
          <a:p>
            <a:r>
              <a:rPr lang="en-US" altLang="zh-TW" dirty="0">
                <a:hlinkClick r:id="rId5"/>
              </a:rPr>
              <a:t>Exercise </a:t>
            </a:r>
            <a:r>
              <a:rPr lang="en-US" altLang="zh-TW" dirty="0" smtClean="0">
                <a:hlinkClick r:id="rId5"/>
              </a:rPr>
              <a:t>4</a:t>
            </a:r>
            <a:r>
              <a:rPr lang="en-US" altLang="zh-TW" dirty="0" smtClean="0"/>
              <a:t> </a:t>
            </a:r>
            <a:r>
              <a:rPr lang="en-US" altLang="zh-TW" dirty="0"/>
              <a:t>Enable a hover state on table rows</a:t>
            </a:r>
            <a:endParaRPr lang="zh-TW" altLang="en-US" dirty="0"/>
          </a:p>
          <a:p>
            <a:r>
              <a:rPr lang="en-US" altLang="zh-TW" dirty="0">
                <a:hlinkClick r:id="rId6"/>
              </a:rPr>
              <a:t>Exercise </a:t>
            </a:r>
            <a:r>
              <a:rPr lang="en-US" altLang="zh-TW" dirty="0" smtClean="0">
                <a:hlinkClick r:id="rId6"/>
              </a:rPr>
              <a:t>5</a:t>
            </a:r>
            <a:r>
              <a:rPr lang="en-US" altLang="zh-TW" dirty="0" smtClean="0"/>
              <a:t> </a:t>
            </a:r>
            <a:r>
              <a:rPr lang="en-US" altLang="zh-TW" dirty="0"/>
              <a:t>Make the table more compact by cutting cell padding in half</a:t>
            </a:r>
            <a:endParaRPr lang="zh-TW" altLang="en-US" dirty="0"/>
          </a:p>
          <a:p>
            <a:r>
              <a:rPr lang="en-US" altLang="zh-TW" dirty="0">
                <a:hlinkClick r:id="rId7"/>
              </a:rPr>
              <a:t>Exercise </a:t>
            </a:r>
            <a:r>
              <a:rPr lang="en-US" altLang="zh-TW" dirty="0" smtClean="0">
                <a:hlinkClick r:id="rId7"/>
              </a:rPr>
              <a:t>6</a:t>
            </a:r>
            <a:r>
              <a:rPr lang="en-US" altLang="zh-TW" dirty="0" smtClean="0"/>
              <a:t> </a:t>
            </a:r>
            <a:r>
              <a:rPr lang="en-US" altLang="zh-TW" dirty="0"/>
              <a:t>Use contextual classes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34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676</TotalTime>
  <Words>1863</Words>
  <Application>Microsoft Office PowerPoint</Application>
  <PresentationFormat>如螢幕大小 (4:3)</PresentationFormat>
  <Paragraphs>283</Paragraphs>
  <Slides>9</Slides>
  <Notes>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高階主管</vt:lpstr>
      <vt:lpstr>Bootstrap Tables</vt:lpstr>
      <vt:lpstr>Basic Table</vt:lpstr>
      <vt:lpstr>Striped Rows</vt:lpstr>
      <vt:lpstr>Bordered Table</vt:lpstr>
      <vt:lpstr>Hover Rows</vt:lpstr>
      <vt:lpstr>Condensed Table</vt:lpstr>
      <vt:lpstr>Contextual Classes</vt:lpstr>
      <vt:lpstr>Responsive Tables</vt:lpstr>
      <vt:lpstr>Test Yourself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3</dc:title>
  <dc:creator>Eric</dc:creator>
  <cp:lastModifiedBy>Eric</cp:lastModifiedBy>
  <cp:revision>29</cp:revision>
  <dcterms:created xsi:type="dcterms:W3CDTF">2017-09-28T02:54:30Z</dcterms:created>
  <dcterms:modified xsi:type="dcterms:W3CDTF">2017-10-10T01:50:25Z</dcterms:modified>
</cp:coreProperties>
</file>