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9" r:id="rId4"/>
    <p:sldId id="262" r:id="rId5"/>
    <p:sldId id="263" r:id="rId6"/>
    <p:sldId id="268" r:id="rId7"/>
    <p:sldId id="269" r:id="rId8"/>
    <p:sldId id="264" r:id="rId9"/>
    <p:sldId id="265" r:id="rId10"/>
    <p:sldId id="267" r:id="rId11"/>
    <p:sldId id="261" r:id="rId12"/>
    <p:sldId id="270" r:id="rId13"/>
    <p:sldId id="271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F5E7DC6F-20C9-4E41-BA5F-91945443E80C}">
          <p14:sldIdLst>
            <p14:sldId id="256"/>
            <p14:sldId id="257"/>
            <p14:sldId id="259"/>
            <p14:sldId id="262"/>
            <p14:sldId id="263"/>
            <p14:sldId id="268"/>
            <p14:sldId id="269"/>
            <p14:sldId id="264"/>
            <p14:sldId id="265"/>
            <p14:sldId id="267"/>
            <p14:sldId id="261"/>
            <p14:sldId id="270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687" autoAdjust="0"/>
  </p:normalViewPr>
  <p:slideViewPr>
    <p:cSldViewPr>
      <p:cViewPr varScale="1">
        <p:scale>
          <a:sx n="103" d="100"/>
          <a:sy n="103" d="100"/>
        </p:scale>
        <p:origin x="-18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31EFD-3D4C-40AF-A03A-AA209F6ADD28}" type="datetimeFigureOut">
              <a:rPr lang="zh-TW" altLang="en-US" smtClean="0"/>
              <a:t>2017/10/9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5BF34-7F1B-4A65-A5B2-6EFD1E912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791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2017/10/9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BBEAD13-0566-4C6C-97E7-55F17F24B09F}" type="datetimeFigureOut">
              <a:rPr lang="zh-TW" altLang="en-US" smtClean="0"/>
              <a:t>2017/10/9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Bootstrap Typography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廖向德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469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effectLst/>
              </a:rPr>
              <a:t>Text Transformation </a:t>
            </a:r>
            <a:r>
              <a:rPr lang="en-US" altLang="zh-TW" b="1" dirty="0" smtClean="0">
                <a:effectLst/>
              </a:rPr>
              <a:t>Classes</a:t>
            </a:r>
            <a:endParaRPr lang="zh-TW" altLang="en-US" dirty="0"/>
          </a:p>
        </p:txBody>
      </p:sp>
      <p:pic>
        <p:nvPicPr>
          <p:cNvPr id="1024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32856"/>
            <a:ext cx="8329321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645024"/>
            <a:ext cx="7121035" cy="17986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204235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Text Alignment</a:t>
            </a:r>
            <a:endParaRPr lang="zh-TW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860" y="2132856"/>
            <a:ext cx="6049220" cy="1533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076785"/>
            <a:ext cx="5885194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1480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Contextual</a:t>
            </a:r>
            <a:r>
              <a:rPr lang="en-US" altLang="zh-TW" dirty="0" smtClean="0"/>
              <a:t> Colors</a:t>
            </a:r>
            <a:endParaRPr lang="zh-TW" altLang="en-US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1844824"/>
            <a:ext cx="8374063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52" y="3789040"/>
            <a:ext cx="7735380" cy="21624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970923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Contextual Backgrounds</a:t>
            </a:r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88840"/>
            <a:ext cx="6639852" cy="1590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746158"/>
            <a:ext cx="7192963" cy="23526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130320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&lt;h1&gt; - &lt;h6</a:t>
            </a:r>
            <a:r>
              <a:rPr lang="en-US" altLang="zh-TW" dirty="0" smtClean="0">
                <a:effectLst/>
              </a:rPr>
              <a:t>&gt;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By default, Bootstrap will style the HTML headings (&lt;h1&gt; to &lt;h6&gt;) in the following way: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629628"/>
            <a:ext cx="5472608" cy="3368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4547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&lt;small&gt; or .small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 the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&lt;small&gt;</a:t>
            </a:r>
            <a:r>
              <a:rPr lang="en-US" altLang="zh-TW" dirty="0"/>
              <a:t> tag or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&lt;span&gt;</a:t>
            </a:r>
            <a:r>
              <a:rPr lang="en-US" altLang="zh-TW" dirty="0"/>
              <a:t> tag with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.small</a:t>
            </a:r>
            <a:r>
              <a:rPr lang="en-US" altLang="zh-TW" dirty="0"/>
              <a:t> class to display the secondary text of any heading in a smaller and lighter variation.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011907"/>
            <a:ext cx="4077269" cy="1438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08401"/>
            <a:ext cx="50673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415" y="2996952"/>
            <a:ext cx="3495675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9834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TW" b="1" dirty="0" smtClean="0">
                <a:effectLst/>
              </a:rPr>
              <a:t>Text </a:t>
            </a:r>
            <a:r>
              <a:rPr lang="en-US" altLang="zh-TW" b="1" dirty="0">
                <a:effectLst/>
              </a:rPr>
              <a:t>Formatting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832254"/>
            <a:ext cx="4382112" cy="1695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276872"/>
            <a:ext cx="2562225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8238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&lt;</a:t>
            </a:r>
            <a:r>
              <a:rPr lang="en-US" altLang="zh-TW" dirty="0" err="1">
                <a:effectLst/>
              </a:rPr>
              <a:t>abbr</a:t>
            </a:r>
            <a:r>
              <a:rPr lang="en-US" altLang="zh-TW" dirty="0" smtClean="0">
                <a:effectLst/>
              </a:rPr>
              <a:t>&gt; for Abbreviations</a:t>
            </a:r>
            <a:endParaRPr lang="zh-TW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420888"/>
            <a:ext cx="6697010" cy="876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717032"/>
            <a:ext cx="420052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1626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&lt;</a:t>
            </a:r>
            <a:r>
              <a:rPr lang="en-US" altLang="zh-TW" dirty="0" err="1">
                <a:effectLst/>
              </a:rPr>
              <a:t>kbd</a:t>
            </a:r>
            <a:r>
              <a:rPr lang="en-US" altLang="zh-TW" dirty="0" smtClean="0">
                <a:effectLst/>
              </a:rPr>
              <a:t>&gt; </a:t>
            </a:r>
            <a:endParaRPr lang="zh-TW" alt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636912"/>
            <a:ext cx="7268590" cy="885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077072"/>
            <a:ext cx="4962525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778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&lt;pre&gt;</a:t>
            </a:r>
            <a:endParaRPr lang="zh-TW" alt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2"/>
            <a:ext cx="4391638" cy="192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149080"/>
            <a:ext cx="6602413" cy="2019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049206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>
                <a:effectLst/>
              </a:rPr>
              <a:t>Blockquote</a:t>
            </a:r>
            <a:endParaRPr lang="zh-TW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8229600" cy="1574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3717032"/>
            <a:ext cx="6602413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109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>
                <a:effectLst/>
              </a:rPr>
              <a:t>Blockquote</a:t>
            </a:r>
            <a:r>
              <a:rPr lang="en-US" altLang="zh-TW" b="1" dirty="0" smtClean="0">
                <a:effectLst/>
              </a:rPr>
              <a:t> - reverse</a:t>
            </a:r>
            <a:endParaRPr lang="zh-TW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88840"/>
            <a:ext cx="8330770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066" y="4077072"/>
            <a:ext cx="6402387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17834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高階主管">
  <a:themeElements>
    <a:clrScheme name="高階主管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高階主管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高階主管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1225</TotalTime>
  <Words>84</Words>
  <Application>Microsoft Office PowerPoint</Application>
  <PresentationFormat>如螢幕大小 (4:3)</PresentationFormat>
  <Paragraphs>16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高階主管</vt:lpstr>
      <vt:lpstr>Bootstrap Typography</vt:lpstr>
      <vt:lpstr>&lt;h1&gt; - &lt;h6&gt;</vt:lpstr>
      <vt:lpstr>&lt;small&gt; or .small</vt:lpstr>
      <vt:lpstr>Text Formatting</vt:lpstr>
      <vt:lpstr>&lt;abbr&gt; for Abbreviations</vt:lpstr>
      <vt:lpstr>&lt;kbd&gt; </vt:lpstr>
      <vt:lpstr>&lt;pre&gt;</vt:lpstr>
      <vt:lpstr>Blockquote</vt:lpstr>
      <vt:lpstr>Blockquote - reverse</vt:lpstr>
      <vt:lpstr>Text Transformation Classes</vt:lpstr>
      <vt:lpstr>Text Alignment</vt:lpstr>
      <vt:lpstr>Contextual Colors</vt:lpstr>
      <vt:lpstr>Contextual Backgrounds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3</dc:title>
  <dc:creator>Eric</dc:creator>
  <cp:lastModifiedBy>Eric</cp:lastModifiedBy>
  <cp:revision>75</cp:revision>
  <dcterms:created xsi:type="dcterms:W3CDTF">2017-09-28T02:54:30Z</dcterms:created>
  <dcterms:modified xsi:type="dcterms:W3CDTF">2017-10-09T06:18:25Z</dcterms:modified>
</cp:coreProperties>
</file>