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80" r:id="rId3"/>
    <p:sldId id="281" r:id="rId4"/>
    <p:sldId id="282" r:id="rId5"/>
    <p:sldId id="277" r:id="rId6"/>
    <p:sldId id="278" r:id="rId7"/>
    <p:sldId id="274" r:id="rId8"/>
    <p:sldId id="275" r:id="rId9"/>
    <p:sldId id="279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F5E7DC6F-20C9-4E41-BA5F-91945443E80C}">
          <p14:sldIdLst>
            <p14:sldId id="256"/>
            <p14:sldId id="280"/>
            <p14:sldId id="281"/>
            <p14:sldId id="282"/>
            <p14:sldId id="277"/>
            <p14:sldId id="278"/>
            <p14:sldId id="274"/>
            <p14:sldId id="275"/>
            <p14:sldId id="279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687" autoAdjust="0"/>
  </p:normalViewPr>
  <p:slideViewPr>
    <p:cSldViewPr>
      <p:cViewPr varScale="1">
        <p:scale>
          <a:sx n="103" d="100"/>
          <a:sy n="103" d="100"/>
        </p:scale>
        <p:origin x="-18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31EFD-3D4C-40AF-A03A-AA209F6ADD28}" type="datetimeFigureOut">
              <a:rPr lang="zh-TW" altLang="en-US" smtClean="0"/>
              <a:t>2017/10/9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5BF34-7F1B-4A65-A5B2-6EFD1E912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791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&lt;!DOCTYPE html&gt;</a:t>
            </a:r>
          </a:p>
          <a:p>
            <a:r>
              <a:rPr lang="en-US" altLang="zh-TW" dirty="0" smtClean="0"/>
              <a:t>&lt;html </a:t>
            </a:r>
            <a:r>
              <a:rPr lang="en-US" altLang="zh-TW" dirty="0" err="1" smtClean="0"/>
              <a:t>lang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en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&lt;head&gt;</a:t>
            </a:r>
          </a:p>
          <a:p>
            <a:r>
              <a:rPr lang="en-US" altLang="zh-TW" dirty="0" smtClean="0"/>
              <a:t>  &lt;title&gt;Bootstrap Example&lt;/title&gt;</a:t>
            </a:r>
          </a:p>
          <a:p>
            <a:r>
              <a:rPr lang="en-US" altLang="zh-TW" dirty="0" smtClean="0"/>
              <a:t>  &lt;meta charset="utf-8"&gt;</a:t>
            </a:r>
          </a:p>
          <a:p>
            <a:r>
              <a:rPr lang="en-US" altLang="zh-TW" dirty="0" smtClean="0"/>
              <a:t>  &lt;meta name="viewport" content="width=device-width, initial-scale=1"&gt;</a:t>
            </a:r>
          </a:p>
          <a:p>
            <a:r>
              <a:rPr lang="en-US" altLang="zh-TW" dirty="0" smtClean="0"/>
              <a:t>  &lt;link </a:t>
            </a:r>
            <a:r>
              <a:rPr lang="en-US" altLang="zh-TW" dirty="0" err="1" smtClean="0"/>
              <a:t>rel</a:t>
            </a:r>
            <a:r>
              <a:rPr lang="en-US" altLang="zh-TW" dirty="0" smtClean="0"/>
              <a:t>="stylesheet"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/bootstrap.min.css"&gt;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="https://ajax.googleapis.com/ajax/libs/</a:t>
            </a:r>
            <a:r>
              <a:rPr lang="en-US" altLang="zh-TW" dirty="0" err="1" smtClean="0"/>
              <a:t>jquery</a:t>
            </a:r>
            <a:r>
              <a:rPr lang="en-US" altLang="zh-TW" dirty="0" smtClean="0"/>
              <a:t>/3.2.1/jquery.min.js"&gt;&lt;/script&gt;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/bootstrap.min.js"&gt;&lt;/script&gt;</a:t>
            </a:r>
          </a:p>
          <a:p>
            <a:r>
              <a:rPr lang="en-US" altLang="zh-TW" dirty="0" smtClean="0"/>
              <a:t>&lt;/head&gt;</a:t>
            </a:r>
          </a:p>
          <a:p>
            <a:r>
              <a:rPr lang="en-US" altLang="zh-TW" dirty="0" smtClean="0"/>
              <a:t>&lt;body&gt;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&lt;div class="container"&gt;</a:t>
            </a:r>
          </a:p>
          <a:p>
            <a:r>
              <a:rPr lang="en-US" altLang="zh-TW" dirty="0" smtClean="0"/>
              <a:t>  &lt;h2&gt;List Group With Contextual Classes&lt;/h2&gt;</a:t>
            </a:r>
          </a:p>
          <a:p>
            <a:r>
              <a:rPr lang="en-US" altLang="zh-TW" dirty="0" smtClean="0"/>
              <a:t>  &lt;</a:t>
            </a:r>
            <a:r>
              <a:rPr lang="en-US" altLang="zh-TW" dirty="0" err="1" smtClean="0"/>
              <a:t>ul</a:t>
            </a:r>
            <a:r>
              <a:rPr lang="en-US" altLang="zh-TW" dirty="0" smtClean="0"/>
              <a:t> class="list-group"&gt;</a:t>
            </a:r>
          </a:p>
          <a:p>
            <a:r>
              <a:rPr lang="en-US" altLang="zh-TW" dirty="0" smtClean="0"/>
              <a:t>    &lt;li class="list-group-item list-group-item-success"&gt;success&lt;/li&gt;</a:t>
            </a:r>
          </a:p>
          <a:p>
            <a:r>
              <a:rPr lang="en-US" altLang="zh-TW" dirty="0" smtClean="0"/>
              <a:t>    &lt;li class="list-group-item list-group-item-info"&gt;info&lt;/li&gt;</a:t>
            </a:r>
          </a:p>
          <a:p>
            <a:r>
              <a:rPr lang="en-US" altLang="zh-TW" dirty="0" smtClean="0"/>
              <a:t>    &lt;li class="list-group-item list-group-item-warning"&gt;warning&lt;/li&gt;</a:t>
            </a:r>
          </a:p>
          <a:p>
            <a:r>
              <a:rPr lang="en-US" altLang="zh-TW" dirty="0" smtClean="0"/>
              <a:t>    &lt;li class="list-group-item list-group-item-danger"&gt;danger&lt;/li&gt;</a:t>
            </a:r>
          </a:p>
          <a:p>
            <a:r>
              <a:rPr lang="en-US" altLang="zh-TW" dirty="0" smtClean="0"/>
              <a:t>  &lt;/</a:t>
            </a:r>
            <a:r>
              <a:rPr lang="en-US" altLang="zh-TW" dirty="0" err="1" smtClean="0"/>
              <a:t>ul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</a:t>
            </a:r>
          </a:p>
          <a:p>
            <a:r>
              <a:rPr lang="en-US" altLang="zh-TW" dirty="0" smtClean="0"/>
              <a:t>  &lt;h2&gt;Linked Items With Contextual Classes&lt;/h2&gt;</a:t>
            </a:r>
          </a:p>
          <a:p>
            <a:r>
              <a:rPr lang="en-US" altLang="zh-TW" dirty="0" smtClean="0"/>
              <a:t>  &lt;p&gt;Move the mouse over the linked items to see the hover effect:&lt;/p&gt;</a:t>
            </a:r>
          </a:p>
          <a:p>
            <a:r>
              <a:rPr lang="en-US" altLang="zh-TW" dirty="0" smtClean="0"/>
              <a:t>  &lt;div class="list-group"&gt;</a:t>
            </a:r>
          </a:p>
          <a:p>
            <a:r>
              <a:rPr lang="en-US" altLang="zh-TW" dirty="0" smtClean="0"/>
              <a:t>    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 class="list-group-item list-group-item-success"&gt;success&lt;/a&gt;</a:t>
            </a:r>
          </a:p>
          <a:p>
            <a:r>
              <a:rPr lang="en-US" altLang="zh-TW" dirty="0" smtClean="0"/>
              <a:t>    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 class="list-group-item list-group-item-info"&gt;info&lt;/a&gt;</a:t>
            </a:r>
          </a:p>
          <a:p>
            <a:r>
              <a:rPr lang="en-US" altLang="zh-TW" dirty="0" smtClean="0"/>
              <a:t>    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 class="list-group-item list-group-item-warning"&gt;warning&lt;/a&gt;</a:t>
            </a:r>
          </a:p>
          <a:p>
            <a:r>
              <a:rPr lang="en-US" altLang="zh-TW" dirty="0" smtClean="0"/>
              <a:t>    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 class="list-group-item list-group-item-danger"&gt;danger&lt;/a&gt;</a:t>
            </a:r>
          </a:p>
          <a:p>
            <a:r>
              <a:rPr lang="en-US" altLang="zh-TW" dirty="0" smtClean="0"/>
              <a:t>  &lt;/div&gt;</a:t>
            </a:r>
          </a:p>
          <a:p>
            <a:r>
              <a:rPr lang="en-US" altLang="zh-TW" dirty="0" smtClean="0"/>
              <a:t>&lt;/div&gt;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&lt;/body&gt;</a:t>
            </a:r>
          </a:p>
          <a:p>
            <a:r>
              <a:rPr lang="en-US" altLang="zh-TW" dirty="0" smtClean="0"/>
              <a:t>&lt;/html&gt;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5BF34-7F1B-4A65-A5B2-6EFD1E9123D5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1824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2017/10/9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BBEAD13-0566-4C6C-97E7-55F17F24B09F}" type="datetimeFigureOut">
              <a:rPr lang="zh-TW" altLang="en-US" smtClean="0"/>
              <a:t>2017/10/9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w3schools.com/bootstrap/tryit.asp?filename=trybs_list_group_link&amp;stacked=h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ode/tryit.asp?filename=FKC5A33J4I7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Bootstrap </a:t>
            </a:r>
            <a:r>
              <a:rPr lang="en-US" altLang="zh-TW" dirty="0" smtClean="0">
                <a:effectLst/>
              </a:rPr>
              <a:t>List</a:t>
            </a:r>
            <a:endParaRPr lang="en-US" altLang="zh-TW" dirty="0">
              <a:effectLst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廖向德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469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Basic List </a:t>
            </a:r>
            <a:r>
              <a:rPr lang="en-US" altLang="zh-TW" dirty="0" smtClean="0">
                <a:effectLst/>
              </a:rPr>
              <a:t>Groups</a:t>
            </a:r>
            <a:endParaRPr lang="zh-TW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772816"/>
            <a:ext cx="3971925" cy="1428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614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717032"/>
            <a:ext cx="3467584" cy="19338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83431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List Group With </a:t>
            </a:r>
            <a:r>
              <a:rPr lang="en-US" altLang="zh-TW" dirty="0" smtClean="0">
                <a:effectLst/>
              </a:rPr>
              <a:t>Badges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 create a badge, create a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&lt;span&gt;</a:t>
            </a:r>
            <a:r>
              <a:rPr lang="en-US" altLang="zh-TW" dirty="0"/>
              <a:t> element with class 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.badge</a:t>
            </a:r>
            <a:r>
              <a:rPr lang="en-US" altLang="zh-TW" dirty="0"/>
              <a:t> inside the list item: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063" y="2564904"/>
            <a:ext cx="5849937" cy="14382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43" y="4221088"/>
            <a:ext cx="3762375" cy="1828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52952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List Group With </a:t>
            </a:r>
            <a:r>
              <a:rPr lang="en-US" altLang="zh-TW" dirty="0" smtClean="0">
                <a:effectLst/>
              </a:rPr>
              <a:t/>
            </a:r>
            <a:br>
              <a:rPr lang="en-US" altLang="zh-TW" dirty="0" smtClean="0">
                <a:effectLst/>
              </a:rPr>
            </a:br>
            <a:r>
              <a:rPr lang="en-US" altLang="zh-TW" dirty="0" smtClean="0">
                <a:effectLst/>
              </a:rPr>
              <a:t>Linked Items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To create a list group with linked items, use </a:t>
            </a:r>
            <a:r>
              <a:rPr lang="en-US" altLang="zh-TW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&lt;div&gt;</a:t>
            </a:r>
            <a:r>
              <a:rPr lang="en-US" altLang="zh-TW" dirty="0" smtClean="0">
                <a:hlinkClick r:id="rId2"/>
              </a:rPr>
              <a:t> instead of 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&lt;</a:t>
            </a:r>
            <a:r>
              <a:rPr lang="en-US" altLang="zh-TW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ul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&gt;</a:t>
            </a:r>
            <a:r>
              <a:rPr lang="en-US" altLang="zh-TW" dirty="0" smtClean="0">
                <a:hlinkClick r:id="rId2"/>
              </a:rPr>
              <a:t> and </a:t>
            </a:r>
            <a:r>
              <a:rPr lang="en-US" altLang="zh-TW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&lt;a&gt;</a:t>
            </a:r>
            <a:r>
              <a:rPr lang="en-US" altLang="zh-TW" dirty="0" smtClean="0">
                <a:hlinkClick r:id="rId2"/>
              </a:rPr>
              <a:t> instead of 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&lt;li&gt;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708920"/>
            <a:ext cx="4438650" cy="14573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581128"/>
            <a:ext cx="7078663" cy="18954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85614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Active </a:t>
            </a:r>
            <a:r>
              <a:rPr lang="en-US" altLang="zh-TW" dirty="0" smtClean="0">
                <a:effectLst/>
              </a:rPr>
              <a:t>State</a:t>
            </a:r>
            <a:endParaRPr lang="zh-TW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916832"/>
            <a:ext cx="4934639" cy="13908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861048"/>
            <a:ext cx="6954837" cy="1828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99404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Disabled </a:t>
            </a:r>
            <a:r>
              <a:rPr lang="en-US" altLang="zh-TW" dirty="0" smtClean="0">
                <a:effectLst/>
              </a:rPr>
              <a:t>Item</a:t>
            </a:r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460" y="3861048"/>
            <a:ext cx="4562475" cy="18002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02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756" y="1988840"/>
            <a:ext cx="5058481" cy="14098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52886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Contextual </a:t>
            </a:r>
            <a:r>
              <a:rPr lang="en-US" altLang="zh-TW" dirty="0" smtClean="0">
                <a:effectLst/>
              </a:rPr>
              <a:t>Classes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https://www.w3schools.com/code/tryit.asp?filename=FKC5A33J4I75</a:t>
            </a:r>
            <a:endParaRPr lang="zh-TW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49" y="2564904"/>
            <a:ext cx="5878513" cy="1409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103498"/>
            <a:ext cx="7212013" cy="25336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1774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Custom </a:t>
            </a:r>
            <a:r>
              <a:rPr lang="en-US" altLang="zh-TW" dirty="0" smtClean="0">
                <a:effectLst/>
              </a:rPr>
              <a:t>Content </a:t>
            </a:r>
            <a:r>
              <a:rPr lang="en-US" altLang="zh-TW" sz="3000" dirty="0" smtClean="0">
                <a:effectLst/>
              </a:rPr>
              <a:t>(1/2)</a:t>
            </a:r>
            <a:endParaRPr lang="zh-TW" altLang="en-US" sz="3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can add nearly any HTML inside a list group item</a:t>
            </a:r>
            <a:r>
              <a:rPr lang="en-US" altLang="zh-TW" dirty="0" smtClean="0"/>
              <a:t>. </a:t>
            </a:r>
            <a:endParaRPr lang="en-US" altLang="zh-TW" dirty="0"/>
          </a:p>
          <a:p>
            <a:r>
              <a:rPr lang="en-US" altLang="zh-TW" dirty="0"/>
              <a:t>Bootstrap provides the classes .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list-group-item-heading</a:t>
            </a:r>
            <a:r>
              <a:rPr lang="en-US" altLang="zh-TW" dirty="0"/>
              <a:t> and .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list-group-item-text</a:t>
            </a:r>
            <a:r>
              <a:rPr lang="en-US" altLang="zh-TW" dirty="0"/>
              <a:t> which can be used as follows:</a:t>
            </a:r>
          </a:p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645024"/>
            <a:ext cx="6221413" cy="2933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5658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Custom </a:t>
            </a:r>
            <a:r>
              <a:rPr lang="en-US" altLang="zh-TW" dirty="0" smtClean="0">
                <a:effectLst/>
              </a:rPr>
              <a:t>Content </a:t>
            </a:r>
            <a:r>
              <a:rPr lang="en-US" altLang="zh-TW" sz="3000" dirty="0" smtClean="0">
                <a:effectLst/>
              </a:rPr>
              <a:t>(2/2)</a:t>
            </a:r>
            <a:endParaRPr lang="zh-TW" altLang="en-US" sz="3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36912"/>
            <a:ext cx="7469187" cy="26193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5406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Unstyled</a:t>
            </a:r>
            <a:r>
              <a:rPr lang="en-US" altLang="zh-TW" dirty="0" smtClean="0"/>
              <a:t> List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722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>
                <a:effectLst/>
              </a:rPr>
              <a:t>Unstyled</a:t>
            </a:r>
            <a:r>
              <a:rPr lang="en-US" altLang="zh-TW" b="1" dirty="0">
                <a:effectLst/>
              </a:rPr>
              <a:t> </a:t>
            </a:r>
            <a:r>
              <a:rPr lang="en-US" altLang="zh-TW" b="1" dirty="0" smtClean="0">
                <a:effectLst/>
              </a:rPr>
              <a:t>Ordered List</a:t>
            </a:r>
            <a:endParaRPr lang="zh-TW" alt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276872"/>
            <a:ext cx="3267075" cy="28575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76872"/>
            <a:ext cx="3057525" cy="2971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84540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>
                <a:effectLst/>
              </a:rPr>
              <a:t>Unstyled</a:t>
            </a:r>
            <a:r>
              <a:rPr lang="en-US" altLang="zh-TW" b="1" dirty="0">
                <a:effectLst/>
              </a:rPr>
              <a:t> </a:t>
            </a:r>
            <a:r>
              <a:rPr lang="en-US" altLang="zh-TW" b="1" dirty="0" smtClean="0">
                <a:effectLst/>
              </a:rPr>
              <a:t>Unordered </a:t>
            </a:r>
            <a:r>
              <a:rPr lang="en-US" altLang="zh-TW" b="1" dirty="0">
                <a:effectLst/>
              </a:rPr>
              <a:t>List</a:t>
            </a:r>
            <a:endParaRPr lang="zh-TW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32856"/>
            <a:ext cx="3153215" cy="29245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295" y="2132856"/>
            <a:ext cx="3590925" cy="29146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44402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 child </a:t>
            </a:r>
            <a:r>
              <a:rPr lang="en-US" altLang="zh-TW" dirty="0" smtClean="0"/>
              <a:t>lists </a:t>
            </a:r>
            <a:r>
              <a:rPr lang="en-US" altLang="zh-TW" dirty="0" smtClean="0"/>
              <a:t>still have style? Try and find out.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745926"/>
            <a:ext cx="3639058" cy="39153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8"/>
            <a:ext cx="2957838" cy="45259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文字方塊 3"/>
          <p:cNvSpPr txBox="1"/>
          <p:nvPr/>
        </p:nvSpPr>
        <p:spPr>
          <a:xfrm>
            <a:off x="1011242" y="3502124"/>
            <a:ext cx="7128792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The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.list-</a:t>
            </a: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unstyled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class removes the default list-style and left padding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only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dirty="0"/>
              <a:t>from the list items which are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immediate children</a:t>
            </a:r>
            <a:r>
              <a:rPr lang="en-US" altLang="zh-TW" dirty="0"/>
              <a:t> of the &lt;</a:t>
            </a:r>
            <a:r>
              <a:rPr lang="en-US" altLang="zh-TW" dirty="0" err="1"/>
              <a:t>ul</a:t>
            </a:r>
            <a:r>
              <a:rPr lang="en-US" altLang="zh-TW" dirty="0"/>
              <a:t>&gt; or &lt;</a:t>
            </a:r>
            <a:r>
              <a:rPr lang="en-US" altLang="zh-TW" dirty="0" err="1"/>
              <a:t>ol</a:t>
            </a:r>
            <a:r>
              <a:rPr lang="en-US" altLang="zh-TW" dirty="0"/>
              <a:t>&gt; element.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7190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b="1" dirty="0">
                <a:effectLst/>
              </a:rPr>
              <a:t>Placing Ordered and Unordered List Items </a:t>
            </a:r>
            <a:r>
              <a:rPr lang="en-US" altLang="zh-TW" sz="4800" b="1" dirty="0" smtClean="0">
                <a:effectLst/>
              </a:rPr>
              <a:t>Inline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32856"/>
            <a:ext cx="3038475" cy="33432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276872"/>
            <a:ext cx="3524250" cy="26479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18055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Definition List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4583743"/>
              </p:ext>
            </p:extLst>
          </p:nvPr>
        </p:nvGraphicFramePr>
        <p:xfrm>
          <a:off x="467544" y="2204864"/>
          <a:ext cx="82296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27023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&lt;dl&gt;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&lt;</a:t>
                      </a:r>
                      <a:r>
                        <a:rPr lang="en-US" altLang="zh-TW" dirty="0" err="1" smtClean="0"/>
                        <a:t>dt</a:t>
                      </a:r>
                      <a:r>
                        <a:rPr lang="en-US" altLang="zh-TW" dirty="0" smtClean="0"/>
                        <a:t>&gt;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&lt;</a:t>
                      </a:r>
                      <a:r>
                        <a:rPr lang="en-US" altLang="zh-TW" dirty="0" err="1" smtClean="0"/>
                        <a:t>dd</a:t>
                      </a:r>
                      <a:r>
                        <a:rPr lang="en-US" altLang="zh-TW" dirty="0" smtClean="0"/>
                        <a:t>&gt;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Definition List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Definition Term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Definition Description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789040"/>
            <a:ext cx="4201112" cy="1771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737101"/>
            <a:ext cx="2914650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135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.dl-horizontal </a:t>
            </a:r>
            <a:endParaRPr lang="zh-TW" alt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32"/>
            <a:ext cx="8229600" cy="1753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085844"/>
            <a:ext cx="6421437" cy="1828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84454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List Group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263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高階主管">
  <a:themeElements>
    <a:clrScheme name="高階主管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高階主管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高階主管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1414</TotalTime>
  <Words>435</Words>
  <Application>Microsoft Office PowerPoint</Application>
  <PresentationFormat>如螢幕大小 (4:3)</PresentationFormat>
  <Paragraphs>64</Paragraphs>
  <Slides>17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高階主管</vt:lpstr>
      <vt:lpstr>Bootstrap List</vt:lpstr>
      <vt:lpstr>Unstyled List</vt:lpstr>
      <vt:lpstr>Unstyled Ordered List</vt:lpstr>
      <vt:lpstr>Unstyled Unordered List</vt:lpstr>
      <vt:lpstr>Why child lists still have style? Try and find out.</vt:lpstr>
      <vt:lpstr>Placing Ordered and Unordered List Items Inline</vt:lpstr>
      <vt:lpstr>Definition List</vt:lpstr>
      <vt:lpstr>.dl-horizontal </vt:lpstr>
      <vt:lpstr>List Group</vt:lpstr>
      <vt:lpstr>Basic List Groups</vt:lpstr>
      <vt:lpstr>List Group With Badges</vt:lpstr>
      <vt:lpstr>List Group With  Linked Items</vt:lpstr>
      <vt:lpstr>Active State</vt:lpstr>
      <vt:lpstr>Disabled Item</vt:lpstr>
      <vt:lpstr>Contextual Classes</vt:lpstr>
      <vt:lpstr>Custom Content (1/2)</vt:lpstr>
      <vt:lpstr>Custom Content (2/2)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3</dc:title>
  <dc:creator>Eric</dc:creator>
  <cp:lastModifiedBy>Eric</cp:lastModifiedBy>
  <cp:revision>88</cp:revision>
  <dcterms:created xsi:type="dcterms:W3CDTF">2017-09-28T02:54:30Z</dcterms:created>
  <dcterms:modified xsi:type="dcterms:W3CDTF">2017-10-09T09:29:14Z</dcterms:modified>
</cp:coreProperties>
</file>