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>
      <p:cViewPr varScale="1">
        <p:scale>
          <a:sx n="103" d="100"/>
          <a:sy n="103" d="100"/>
        </p:scale>
        <p:origin x="-18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87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76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&lt;h2&gt;Alert Links&lt;/h2&gt;</a:t>
            </a:r>
          </a:p>
          <a:p>
            <a:r>
              <a:rPr lang="en-US" altLang="zh-TW" dirty="0" smtClean="0"/>
              <a:t>  &lt;p&gt;Add the alert-link class to any links inside the alert box to create "matching colored links".&lt;/p&gt;</a:t>
            </a:r>
          </a:p>
          <a:p>
            <a:r>
              <a:rPr lang="en-US" altLang="zh-TW" dirty="0" smtClean="0"/>
              <a:t>  &lt;div class="alert alert-success"&gt;</a:t>
            </a:r>
          </a:p>
          <a:p>
            <a:r>
              <a:rPr lang="en-US" altLang="zh-TW" dirty="0" smtClean="0"/>
              <a:t>    &lt;strong&gt;Success!&lt;/strong&gt; You should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class="alert-link"&gt;read this message&lt;/a&gt;.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&lt;div class="alert alert-info"&gt;</a:t>
            </a:r>
          </a:p>
          <a:p>
            <a:r>
              <a:rPr lang="en-US" altLang="zh-TW" dirty="0" smtClean="0"/>
              <a:t>    &lt;strong&gt;Info!&lt;/strong&gt; You should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class="alert-link"&gt;read this message&lt;/a&gt;.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&lt;div class="alert alert-warning"&gt;</a:t>
            </a:r>
          </a:p>
          <a:p>
            <a:r>
              <a:rPr lang="en-US" altLang="zh-TW" dirty="0" smtClean="0"/>
              <a:t>    &lt;strong&gt;Warning!&lt;/strong&gt; You should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class="alert-link"&gt;read this message&lt;/a&gt;.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&lt;div class="alert alert-danger"&gt;</a:t>
            </a:r>
          </a:p>
          <a:p>
            <a:r>
              <a:rPr lang="en-US" altLang="zh-TW" dirty="0" smtClean="0"/>
              <a:t>    &lt;strong&gt;Danger!&lt;/strong&gt; You should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class="alert-link"&gt;read this message&lt;/a&gt;.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16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&lt;h2&gt;Alerts&lt;/h2&gt;</a:t>
            </a:r>
          </a:p>
          <a:p>
            <a:r>
              <a:rPr lang="en-US" altLang="zh-TW" dirty="0" smtClean="0"/>
              <a:t>  &lt;p&gt;The a element with class="close" and data-dismiss="alert" is used to close the alert box.&lt;/p&gt;</a:t>
            </a:r>
          </a:p>
          <a:p>
            <a:r>
              <a:rPr lang="en-US" altLang="zh-TW" dirty="0" smtClean="0"/>
              <a:t>  &lt;p&gt;The alert-dismissible class adds some extra padding to the close button.&lt;/p&gt;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&lt;div class="alert alert-success alert-</a:t>
            </a:r>
            <a:r>
              <a:rPr lang="en-US" altLang="zh-TW" dirty="0" err="1" smtClean="0"/>
              <a:t>dismissable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class="close" data-dismiss="alert" aria-label="close"&gt;×&lt;/a&gt;</a:t>
            </a:r>
          </a:p>
          <a:p>
            <a:r>
              <a:rPr lang="en-US" altLang="zh-TW" dirty="0" smtClean="0"/>
              <a:t>    &lt;strong&gt;Success!&lt;/strong&gt; This alert box could indicate a successful or positive action.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&lt;div class="alert alert-info alert-</a:t>
            </a:r>
            <a:r>
              <a:rPr lang="en-US" altLang="zh-TW" dirty="0" err="1" smtClean="0"/>
              <a:t>dismissable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class="close" data-dismiss="alert" aria-label="close"&gt;×&lt;/a&gt;</a:t>
            </a:r>
          </a:p>
          <a:p>
            <a:r>
              <a:rPr lang="en-US" altLang="zh-TW" dirty="0" smtClean="0"/>
              <a:t>    &lt;strong&gt;Info!&lt;/strong&gt; This alert box could indicate a neutral informative change or action.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&lt;div class="alert alert-warning alert-</a:t>
            </a:r>
            <a:r>
              <a:rPr lang="en-US" altLang="zh-TW" dirty="0" err="1" smtClean="0"/>
              <a:t>dismissable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class="close" data-dismiss="alert" aria-label="close"&gt;×&lt;/a&gt;</a:t>
            </a:r>
          </a:p>
          <a:p>
            <a:r>
              <a:rPr lang="en-US" altLang="zh-TW" dirty="0" smtClean="0"/>
              <a:t>    &lt;strong&gt;Warning!&lt;/strong&gt; This alert box could indicate a warning that might need attention.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&lt;div class="alert alert-danger alert-</a:t>
            </a:r>
            <a:r>
              <a:rPr lang="en-US" altLang="zh-TW" dirty="0" err="1" smtClean="0"/>
              <a:t>dismissable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class="close" data-dismiss="alert" aria-label="close"&gt;×&lt;/a&gt;</a:t>
            </a:r>
          </a:p>
          <a:p>
            <a:r>
              <a:rPr lang="en-US" altLang="zh-TW" dirty="0" smtClean="0"/>
              <a:t>    &lt;strong&gt;Danger!&lt;/strong&gt; This alert box could indicate a dangerous or potentially negative action.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349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&lt;h2&gt;Animated Alerts&lt;/h2&gt;</a:t>
            </a:r>
          </a:p>
          <a:p>
            <a:r>
              <a:rPr lang="en-US" altLang="zh-TW" dirty="0" smtClean="0"/>
              <a:t>  &lt;p&gt;The .fade and .in classes adds a fading effect when closing the alert message.&lt;/p&gt;</a:t>
            </a:r>
          </a:p>
          <a:p>
            <a:r>
              <a:rPr lang="en-US" altLang="zh-TW" dirty="0" smtClean="0"/>
              <a:t>  &lt;div class="alert alert-success  fade in"&gt;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class="close" data-dismiss="alert" aria-label="close"&gt;&amp;times;&lt;/a&gt;</a:t>
            </a:r>
          </a:p>
          <a:p>
            <a:r>
              <a:rPr lang="en-US" altLang="zh-TW" dirty="0" smtClean="0"/>
              <a:t>    &lt;strong&gt;Success!&lt;/strong&gt; This alert box could indicate a successful or positive action.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&lt;div class="alert alert-info alert-</a:t>
            </a:r>
            <a:r>
              <a:rPr lang="en-US" altLang="zh-TW" dirty="0" err="1" smtClean="0"/>
              <a:t>dismissable</a:t>
            </a:r>
            <a:r>
              <a:rPr lang="en-US" altLang="zh-TW" dirty="0" smtClean="0"/>
              <a:t> fade in"&gt;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class="close" data-dismiss="alert" aria-label="close"&gt;&amp;times;&lt;/a&gt;</a:t>
            </a:r>
          </a:p>
          <a:p>
            <a:r>
              <a:rPr lang="en-US" altLang="zh-TW" dirty="0" smtClean="0"/>
              <a:t>    &lt;strong&gt;Info!&lt;/strong&gt; This alert box could indicate a neutral informative change or action.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&lt;div class="alert alert-warning alert-</a:t>
            </a:r>
            <a:r>
              <a:rPr lang="en-US" altLang="zh-TW" dirty="0" err="1" smtClean="0"/>
              <a:t>dismissable</a:t>
            </a:r>
            <a:r>
              <a:rPr lang="en-US" altLang="zh-TW" dirty="0" smtClean="0"/>
              <a:t> fade in"&gt;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class="close" data-dismiss="alert" aria-label="close"&gt;&amp;times;&lt;/a&gt;</a:t>
            </a:r>
          </a:p>
          <a:p>
            <a:r>
              <a:rPr lang="en-US" altLang="zh-TW" dirty="0" smtClean="0"/>
              <a:t>    &lt;strong&gt;Warning!&lt;/strong&gt; This alert box could indicate a warning that might need attention.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&lt;div class="alert alert-danger alert-</a:t>
            </a:r>
            <a:r>
              <a:rPr lang="en-US" altLang="zh-TW" dirty="0" err="1" smtClean="0"/>
              <a:t>dismissable</a:t>
            </a:r>
            <a:r>
              <a:rPr lang="en-US" altLang="zh-TW" dirty="0" smtClean="0"/>
              <a:t> fade in"&gt;</a:t>
            </a:r>
          </a:p>
          <a:p>
            <a:r>
              <a:rPr lang="en-US" altLang="zh-TW" dirty="0" smtClean="0"/>
              <a:t>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class="close" data-dismiss="alert" aria-label="close"&gt;&amp;times;&lt;/a&gt;</a:t>
            </a:r>
          </a:p>
          <a:p>
            <a:r>
              <a:rPr lang="en-US" altLang="zh-TW" dirty="0" smtClean="0"/>
              <a:t>    &lt;strong&gt;Danger!&lt;/strong&gt; This alert box could indicate a dangerous or potentially negative action.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smtClean="0"/>
              <a:t>&lt;/html&gt;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6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alerts&amp;stacked=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bootstrap/tryit.asp?filename=trybs_alerts_link&amp;stacked=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bootstrap/tryit.asp?filename=trybs_alerts_dismissible&amp;stacked=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alerts_fade&amp;stacked=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 </a:t>
            </a:r>
            <a:r>
              <a:rPr lang="en-US" altLang="zh-TW" dirty="0" smtClean="0">
                <a:effectLst/>
              </a:rPr>
              <a:t>Alert</a:t>
            </a:r>
            <a:endParaRPr lang="en-US" altLang="zh-TW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Alerts </a:t>
            </a:r>
            <a:r>
              <a:rPr lang="en-US" altLang="zh-TW" sz="3000" dirty="0" smtClean="0">
                <a:effectLst/>
              </a:rPr>
              <a:t>(1/2)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Alerts are created with the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  <a:r>
              <a:rPr lang="en-US" altLang="zh-TW" dirty="0"/>
              <a:t> class, followed by one of the four contextual classes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alert-success</a:t>
            </a:r>
            <a:r>
              <a:rPr lang="en-US" altLang="zh-TW" dirty="0"/>
              <a:t>,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alert-info</a:t>
            </a:r>
            <a:r>
              <a:rPr lang="en-US" altLang="zh-TW" dirty="0"/>
              <a:t>,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alert-warning</a:t>
            </a:r>
            <a:r>
              <a:rPr lang="en-US" altLang="zh-TW" dirty="0"/>
              <a:t> </a:t>
            </a:r>
            <a:r>
              <a:rPr lang="en-US" altLang="zh-TW" dirty="0" smtClean="0"/>
              <a:t>or 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alert-danger</a:t>
            </a:r>
            <a:endParaRPr lang="zh-TW" alt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8526463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57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Alerts </a:t>
            </a:r>
            <a:r>
              <a:rPr lang="en-US" altLang="zh-TW" sz="3000" dirty="0" smtClean="0">
                <a:effectLst/>
              </a:rPr>
              <a:t>(2/2</a:t>
            </a:r>
            <a:r>
              <a:rPr lang="en-US" altLang="zh-TW" sz="3000" dirty="0">
                <a:effectLst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https://www.w3schools.com/bootstrap/tryit.asp?filename=trybs_alerts&amp;stacked=h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7859713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36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Alert </a:t>
            </a:r>
            <a:r>
              <a:rPr lang="en-US" altLang="zh-TW" dirty="0" smtClean="0">
                <a:effectLst/>
              </a:rPr>
              <a:t>Links </a:t>
            </a:r>
            <a:r>
              <a:rPr lang="en-US" altLang="zh-TW" sz="3000" dirty="0" smtClean="0">
                <a:effectLst/>
              </a:rPr>
              <a:t>(1/2)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the </a:t>
            </a:r>
            <a:r>
              <a:rPr lang="en-US" altLang="zh-TW" dirty="0" smtClean="0"/>
              <a:t>.</a:t>
            </a:r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alert-link</a:t>
            </a:r>
            <a:r>
              <a:rPr lang="en-US" altLang="zh-TW" dirty="0"/>
              <a:t> class to any links inside the alert box to create "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matching colored links</a:t>
            </a:r>
            <a:r>
              <a:rPr lang="en-US" altLang="zh-TW" dirty="0"/>
              <a:t>"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402637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76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Alert Links </a:t>
            </a:r>
            <a:r>
              <a:rPr lang="en-US" altLang="zh-TW" sz="3000" dirty="0" smtClean="0">
                <a:effectLst/>
              </a:rPr>
              <a:t>(2/2</a:t>
            </a:r>
            <a:r>
              <a:rPr lang="en-US" altLang="zh-TW" sz="3000" dirty="0">
                <a:effectLst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https://www.w3schools.com/bootstrap/tryit.asp?filename=trybs_alerts_link&amp;stacked=h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6" y="2564904"/>
            <a:ext cx="7526337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37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Closing </a:t>
            </a:r>
            <a:r>
              <a:rPr lang="en-US" altLang="zh-TW" dirty="0" smtClean="0">
                <a:effectLst/>
              </a:rPr>
              <a:t>Alerts </a:t>
            </a:r>
            <a:r>
              <a:rPr lang="en-US" altLang="zh-TW" sz="3000" dirty="0" smtClean="0">
                <a:effectLst/>
              </a:rPr>
              <a:t>(1/2)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1612775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To close the alert message, add a </a:t>
            </a:r>
            <a:r>
              <a:rPr lang="en-US" altLang="zh-TW" dirty="0"/>
              <a:t>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alert-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dismissable</a:t>
            </a:r>
            <a:r>
              <a:rPr lang="en-US" altLang="zh-TW" dirty="0"/>
              <a:t> class to the alert container. Then add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class="close"</a:t>
            </a:r>
            <a:r>
              <a:rPr lang="en-US" altLang="zh-TW" dirty="0"/>
              <a:t> and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data-dismiss="alert"</a:t>
            </a:r>
            <a:r>
              <a:rPr lang="en-US" altLang="zh-TW" dirty="0"/>
              <a:t> to a </a:t>
            </a:r>
            <a:r>
              <a:rPr lang="en-US" altLang="zh-TW" b="1" dirty="0"/>
              <a:t>link</a:t>
            </a:r>
            <a:r>
              <a:rPr lang="en-US" altLang="zh-TW" dirty="0"/>
              <a:t> or a </a:t>
            </a:r>
            <a:r>
              <a:rPr lang="en-US" altLang="zh-TW" b="1" dirty="0"/>
              <a:t>button</a:t>
            </a:r>
            <a:r>
              <a:rPr lang="en-US" altLang="zh-TW" dirty="0"/>
              <a:t> element (when you click on this the alert box will disappear).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84" y="3284984"/>
            <a:ext cx="8269287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06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Closing Alerts </a:t>
            </a:r>
            <a:r>
              <a:rPr lang="en-US" altLang="zh-TW" sz="3000" dirty="0" smtClean="0">
                <a:effectLst/>
              </a:rPr>
              <a:t>(2/2</a:t>
            </a:r>
            <a:r>
              <a:rPr lang="en-US" altLang="zh-TW" sz="3000" dirty="0">
                <a:effectLst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https://www.w3schools.com/bootstrap/tryit.asp?filename=trybs_alerts_dismissible&amp;stacked=h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2636912"/>
            <a:ext cx="7164387" cy="3924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56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Animated </a:t>
            </a:r>
            <a:r>
              <a:rPr lang="en-US" altLang="zh-TW" dirty="0" smtClean="0">
                <a:effectLst/>
              </a:rPr>
              <a:t>Alerts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</a:t>
            </a:r>
            <a:r>
              <a:rPr lang="en-US" altLang="zh-TW" dirty="0"/>
              <a:t> and 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TW" dirty="0"/>
              <a:t> classes adds a </a:t>
            </a:r>
            <a:r>
              <a:rPr lang="en-US" altLang="zh-TW" b="1" dirty="0"/>
              <a:t>fading effect</a:t>
            </a:r>
            <a:r>
              <a:rPr lang="en-US" altLang="zh-TW" dirty="0"/>
              <a:t> when closing </a:t>
            </a:r>
            <a:r>
              <a:rPr lang="en-US" altLang="zh-TW" dirty="0" smtClean="0"/>
              <a:t>the </a:t>
            </a:r>
            <a:r>
              <a:rPr lang="en-US" altLang="zh-TW" dirty="0"/>
              <a:t>alert </a:t>
            </a:r>
            <a:r>
              <a:rPr lang="en-US" altLang="zh-TW" dirty="0" smtClean="0"/>
              <a:t>message</a:t>
            </a:r>
          </a:p>
          <a:p>
            <a:r>
              <a:rPr lang="en-US" altLang="zh-TW" dirty="0" smtClean="0">
                <a:hlinkClick r:id="rId3"/>
              </a:rPr>
              <a:t>https://www.w3schools.com/bootstrap/tryit.asp?filename=trybs_alerts_fade&amp;stacked=h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4" y="3717032"/>
            <a:ext cx="8059737" cy="790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4754449"/>
            <a:ext cx="7116763" cy="895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18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1383</TotalTime>
  <Words>1026</Words>
  <Application>Microsoft Office PowerPoint</Application>
  <PresentationFormat>如螢幕大小 (4:3)</PresentationFormat>
  <Paragraphs>129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高階主管</vt:lpstr>
      <vt:lpstr>Bootstrap Alert</vt:lpstr>
      <vt:lpstr>Alerts (1/2)</vt:lpstr>
      <vt:lpstr>Alerts (2/2)</vt:lpstr>
      <vt:lpstr>Alert Links (1/2)</vt:lpstr>
      <vt:lpstr>Alert Links (2/2)</vt:lpstr>
      <vt:lpstr>Closing Alerts (1/2)</vt:lpstr>
      <vt:lpstr>Closing Alerts (2/2)</vt:lpstr>
      <vt:lpstr>Animated Alerts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82</cp:revision>
  <dcterms:created xsi:type="dcterms:W3CDTF">2017-09-28T02:54:30Z</dcterms:created>
  <dcterms:modified xsi:type="dcterms:W3CDTF">2017-10-13T05:58:24Z</dcterms:modified>
</cp:coreProperties>
</file>