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F5E7DC6F-20C9-4E41-BA5F-91945443E80C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31EFD-3D4C-40AF-A03A-AA209F6ADD28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5BF34-7F1B-4A65-A5B2-6EFD1E912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791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&lt;title&gt;Bootstrap Example&lt;/title&gt;</a:t>
            </a:r>
          </a:p>
          <a:p>
            <a:r>
              <a:rPr lang="en-US" altLang="zh-TW" dirty="0" smtClean="0"/>
              <a:t>  &lt;meta charset="utf-8"&gt;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&lt;h2&gt;Button Styles&lt;/h2&gt;</a:t>
            </a:r>
          </a:p>
          <a:p>
            <a:r>
              <a:rPr lang="en-US" altLang="zh-TW" dirty="0" smtClean="0"/>
              <a:t>  &lt;button type="button"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"&gt;Basic&lt;/button&gt;</a:t>
            </a:r>
          </a:p>
          <a:p>
            <a:r>
              <a:rPr lang="en-US" altLang="zh-TW" dirty="0" smtClean="0"/>
              <a:t>  &lt;button type="button"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-default"&gt;Default&lt;/button&gt;</a:t>
            </a:r>
          </a:p>
          <a:p>
            <a:r>
              <a:rPr lang="en-US" altLang="zh-TW" dirty="0" smtClean="0"/>
              <a:t>  &lt;button type="button"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-primary"&gt;Primary&lt;/button&gt;</a:t>
            </a:r>
          </a:p>
          <a:p>
            <a:r>
              <a:rPr lang="en-US" altLang="zh-TW" dirty="0" smtClean="0"/>
              <a:t>  &lt;button type="button"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-success"&gt;Success&lt;/button&gt;</a:t>
            </a:r>
          </a:p>
          <a:p>
            <a:r>
              <a:rPr lang="en-US" altLang="zh-TW" dirty="0" smtClean="0"/>
              <a:t>  &lt;button type="button"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-info"&gt;Info&lt;/button&gt;</a:t>
            </a:r>
          </a:p>
          <a:p>
            <a:r>
              <a:rPr lang="en-US" altLang="zh-TW" dirty="0" smtClean="0"/>
              <a:t>  &lt;button type="button"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-warning"&gt;Warning&lt;/button&gt;</a:t>
            </a:r>
          </a:p>
          <a:p>
            <a:r>
              <a:rPr lang="en-US" altLang="zh-TW" dirty="0" smtClean="0"/>
              <a:t>  &lt;button type="button"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-danger"&gt;Danger&lt;/button&gt;</a:t>
            </a:r>
          </a:p>
          <a:p>
            <a:r>
              <a:rPr lang="en-US" altLang="zh-TW" dirty="0" smtClean="0"/>
              <a:t>  &lt;button type="button"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-link"&gt;Link&lt;/button&gt;      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384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&lt;title&gt;Bootstrap Example&lt;/title&gt;</a:t>
            </a:r>
          </a:p>
          <a:p>
            <a:r>
              <a:rPr lang="en-US" altLang="zh-TW" dirty="0" smtClean="0"/>
              <a:t>  &lt;meta charset="utf-8"&gt;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&lt;h2&gt;Button Sizes&lt;/h2&gt;</a:t>
            </a:r>
          </a:p>
          <a:p>
            <a:r>
              <a:rPr lang="en-US" altLang="zh-TW" dirty="0" smtClean="0"/>
              <a:t>  &lt;button type="button"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-primary </a:t>
            </a:r>
            <a:r>
              <a:rPr lang="en-US" altLang="zh-TW" dirty="0" err="1" smtClean="0"/>
              <a:t>btn-lg</a:t>
            </a:r>
            <a:r>
              <a:rPr lang="en-US" altLang="zh-TW" dirty="0" smtClean="0"/>
              <a:t>"&gt;Large&lt;/button&gt;</a:t>
            </a:r>
          </a:p>
          <a:p>
            <a:r>
              <a:rPr lang="en-US" altLang="zh-TW" dirty="0" smtClean="0"/>
              <a:t>  &lt;button type="button"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-primary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-md"&gt;Medium&lt;/button&gt;    </a:t>
            </a:r>
          </a:p>
          <a:p>
            <a:r>
              <a:rPr lang="en-US" altLang="zh-TW" dirty="0" smtClean="0"/>
              <a:t>  &lt;button type="button"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-primary </a:t>
            </a:r>
            <a:r>
              <a:rPr lang="en-US" altLang="zh-TW" dirty="0" err="1" smtClean="0"/>
              <a:t>btn-sm</a:t>
            </a:r>
            <a:r>
              <a:rPr lang="en-US" altLang="zh-TW" dirty="0" smtClean="0"/>
              <a:t>"&gt;Small&lt;/button&gt;</a:t>
            </a:r>
          </a:p>
          <a:p>
            <a:r>
              <a:rPr lang="en-US" altLang="zh-TW" dirty="0" smtClean="0"/>
              <a:t>  &lt;button type="button"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-primary </a:t>
            </a:r>
            <a:r>
              <a:rPr lang="en-US" altLang="zh-TW" dirty="0" err="1" smtClean="0"/>
              <a:t>btn-xs</a:t>
            </a:r>
            <a:r>
              <a:rPr lang="en-US" altLang="zh-TW" dirty="0" smtClean="0"/>
              <a:t>"&gt;</a:t>
            </a:r>
            <a:r>
              <a:rPr lang="en-US" altLang="zh-TW" dirty="0" err="1" smtClean="0"/>
              <a:t>XSmall</a:t>
            </a:r>
            <a:r>
              <a:rPr lang="en-US" altLang="zh-TW" dirty="0" smtClean="0"/>
              <a:t>&lt;/button&gt;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582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&lt;title&gt;Bootstrap Example&lt;/title&gt;</a:t>
            </a:r>
          </a:p>
          <a:p>
            <a:r>
              <a:rPr lang="en-US" altLang="zh-TW" dirty="0" smtClean="0"/>
              <a:t>  &lt;meta charset="utf-8"&gt;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&lt;h2&gt;Block Level Buttons&lt;/h2&gt;</a:t>
            </a:r>
          </a:p>
          <a:p>
            <a:r>
              <a:rPr lang="en-US" altLang="zh-TW" dirty="0" smtClean="0"/>
              <a:t>  &lt;button type="button"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-primary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-block"&gt;Button 1&lt;/button&gt;</a:t>
            </a:r>
          </a:p>
          <a:p>
            <a:r>
              <a:rPr lang="en-US" altLang="zh-TW" dirty="0" smtClean="0"/>
              <a:t>  &lt;button type="button"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-default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-block"&gt;Button 2&lt;/button&gt;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&lt;h2&gt;Large Block Level Buttons&lt;/h2&gt;</a:t>
            </a:r>
          </a:p>
          <a:p>
            <a:r>
              <a:rPr lang="en-US" altLang="zh-TW" dirty="0" smtClean="0"/>
              <a:t>  &lt;button type="button"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-primary </a:t>
            </a:r>
            <a:r>
              <a:rPr lang="en-US" altLang="zh-TW" dirty="0" err="1" smtClean="0"/>
              <a:t>btn-lg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-block"&gt;Button 1&lt;/button&gt;</a:t>
            </a:r>
          </a:p>
          <a:p>
            <a:r>
              <a:rPr lang="en-US" altLang="zh-TW" dirty="0" smtClean="0"/>
              <a:t>  &lt;button type="button"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-default </a:t>
            </a:r>
            <a:r>
              <a:rPr lang="en-US" altLang="zh-TW" dirty="0" err="1" smtClean="0"/>
              <a:t>btn-lg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-block"&gt;Button 2&lt;/button&gt;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&lt;h2&gt;Small Block Level Buttons&lt;/h2&gt;</a:t>
            </a:r>
          </a:p>
          <a:p>
            <a:r>
              <a:rPr lang="en-US" altLang="zh-TW" dirty="0" smtClean="0"/>
              <a:t>  &lt;button type="button"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-primary </a:t>
            </a:r>
            <a:r>
              <a:rPr lang="en-US" altLang="zh-TW" dirty="0" err="1" smtClean="0"/>
              <a:t>btn-sm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-block"&gt;Button 1&lt;/button&gt;</a:t>
            </a:r>
          </a:p>
          <a:p>
            <a:r>
              <a:rPr lang="en-US" altLang="zh-TW" dirty="0" smtClean="0"/>
              <a:t>  &lt;button type="button"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-default </a:t>
            </a:r>
            <a:r>
              <a:rPr lang="en-US" altLang="zh-TW" dirty="0" err="1" smtClean="0"/>
              <a:t>btn-sm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-block"&gt;Button 2&lt;/button&gt;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658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&lt;title&gt;Bootstrap Example&lt;/title&gt;</a:t>
            </a:r>
          </a:p>
          <a:p>
            <a:r>
              <a:rPr lang="en-US" altLang="zh-TW" dirty="0" smtClean="0"/>
              <a:t>  &lt;meta charset="utf-8"&gt;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&lt;h2&gt;Button States&lt;/h2&gt;</a:t>
            </a:r>
          </a:p>
          <a:p>
            <a:r>
              <a:rPr lang="en-US" altLang="zh-TW" dirty="0" smtClean="0"/>
              <a:t>  &lt;button type="button"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-primary"&gt;Primary Button&lt;/button&gt;</a:t>
            </a:r>
          </a:p>
          <a:p>
            <a:r>
              <a:rPr lang="en-US" altLang="zh-TW" dirty="0" smtClean="0"/>
              <a:t>  &lt;button type="button"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-primary active"&gt;Active Primary&lt;/button&gt;</a:t>
            </a:r>
          </a:p>
          <a:p>
            <a:r>
              <a:rPr lang="en-US" altLang="zh-TW" dirty="0" smtClean="0"/>
              <a:t>  &lt;button type="button"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-primary disabled"&gt;Disabled Primary&lt;/button&gt;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012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&lt;title&gt;Bootstrap Example&lt;/title&gt;</a:t>
            </a:r>
          </a:p>
          <a:p>
            <a:r>
              <a:rPr lang="en-US" altLang="zh-TW" dirty="0" smtClean="0"/>
              <a:t>  &lt;meta charset="utf-8"&gt;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&lt;h2&gt;Button Group&lt;/h2&gt;</a:t>
            </a:r>
          </a:p>
          <a:p>
            <a:r>
              <a:rPr lang="en-US" altLang="zh-TW" dirty="0" smtClean="0"/>
              <a:t>  &lt;p&gt;The .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-group class creates a button group:&lt;/p&gt;</a:t>
            </a:r>
          </a:p>
          <a:p>
            <a:r>
              <a:rPr lang="en-US" altLang="zh-TW" dirty="0" smtClean="0"/>
              <a:t>  &lt;div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-group"&gt;</a:t>
            </a:r>
          </a:p>
          <a:p>
            <a:r>
              <a:rPr lang="en-US" altLang="zh-TW" dirty="0" smtClean="0"/>
              <a:t>    &lt;button type="button"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-primary"&gt;Apple&lt;/button&gt;</a:t>
            </a:r>
          </a:p>
          <a:p>
            <a:r>
              <a:rPr lang="en-US" altLang="zh-TW" dirty="0" smtClean="0"/>
              <a:t>    &lt;button type="button"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-primary"&gt;Samsung&lt;/button&gt;</a:t>
            </a:r>
          </a:p>
          <a:p>
            <a:r>
              <a:rPr lang="en-US" altLang="zh-TW" dirty="0" smtClean="0"/>
              <a:t>    &lt;button type="button"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-primary"&gt;Sony&lt;/button&gt;</a:t>
            </a:r>
          </a:p>
          <a:p>
            <a:r>
              <a:rPr lang="en-US" altLang="zh-TW" dirty="0" smtClean="0"/>
              <a:t>  &lt;/div&gt;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45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&lt;title&gt;Bootstrap Example&lt;/title&gt;</a:t>
            </a:r>
          </a:p>
          <a:p>
            <a:r>
              <a:rPr lang="en-US" altLang="zh-TW" dirty="0" smtClean="0"/>
              <a:t>  &lt;meta charset="utf-8"&gt;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&lt;h2&gt;Button Groups - Set Sizes&lt;/h2&gt;</a:t>
            </a:r>
          </a:p>
          <a:p>
            <a:r>
              <a:rPr lang="en-US" altLang="zh-TW" dirty="0" smtClean="0"/>
              <a:t>  &lt;p&gt;Add class .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-group-* to size all buttons in a button group.&lt;/p&gt;</a:t>
            </a:r>
          </a:p>
          <a:p>
            <a:r>
              <a:rPr lang="en-US" altLang="zh-TW" dirty="0" smtClean="0"/>
              <a:t>  &lt;h3&gt;Large Buttons:&lt;/h3&gt;</a:t>
            </a:r>
          </a:p>
          <a:p>
            <a:r>
              <a:rPr lang="en-US" altLang="zh-TW" dirty="0" smtClean="0"/>
              <a:t>  &lt;div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-group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-group-</a:t>
            </a:r>
            <a:r>
              <a:rPr lang="en-US" altLang="zh-TW" dirty="0" err="1" smtClean="0"/>
              <a:t>lg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&lt;button type="button"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-primary"&gt;Apple&lt;/button&gt;</a:t>
            </a:r>
          </a:p>
          <a:p>
            <a:r>
              <a:rPr lang="en-US" altLang="zh-TW" dirty="0" smtClean="0"/>
              <a:t>    &lt;button type="button"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-primary"&gt;Samsung&lt;/button&gt;</a:t>
            </a:r>
          </a:p>
          <a:p>
            <a:r>
              <a:rPr lang="en-US" altLang="zh-TW" dirty="0" smtClean="0"/>
              <a:t>    &lt;button type="button"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-primary"&gt;Sony&lt;/button&gt;</a:t>
            </a:r>
          </a:p>
          <a:p>
            <a:r>
              <a:rPr lang="en-US" altLang="zh-TW" dirty="0" smtClean="0"/>
              <a:t>  &lt;/div&gt;</a:t>
            </a:r>
          </a:p>
          <a:p>
            <a:r>
              <a:rPr lang="en-US" altLang="zh-TW" dirty="0" smtClean="0"/>
              <a:t>  &lt;h3&gt;Default Buttons:&lt;/h3&gt;</a:t>
            </a:r>
          </a:p>
          <a:p>
            <a:r>
              <a:rPr lang="en-US" altLang="zh-TW" dirty="0" smtClean="0"/>
              <a:t>  &lt;div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-group"&gt;</a:t>
            </a:r>
          </a:p>
          <a:p>
            <a:r>
              <a:rPr lang="en-US" altLang="zh-TW" dirty="0" smtClean="0"/>
              <a:t>    &lt;button type="button"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-primary"&gt;Apple&lt;/button&gt;</a:t>
            </a:r>
          </a:p>
          <a:p>
            <a:r>
              <a:rPr lang="en-US" altLang="zh-TW" dirty="0" smtClean="0"/>
              <a:t>    &lt;button type="button"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-primary"&gt;Samsung&lt;/button&gt;</a:t>
            </a:r>
          </a:p>
          <a:p>
            <a:r>
              <a:rPr lang="en-US" altLang="zh-TW" dirty="0" smtClean="0"/>
              <a:t>    &lt;button type="button"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-primary"&gt;Sony&lt;/button&gt;</a:t>
            </a:r>
          </a:p>
          <a:p>
            <a:r>
              <a:rPr lang="en-US" altLang="zh-TW" dirty="0" smtClean="0"/>
              <a:t>  &lt;/div&gt;</a:t>
            </a:r>
          </a:p>
          <a:p>
            <a:r>
              <a:rPr lang="en-US" altLang="zh-TW" dirty="0" smtClean="0"/>
              <a:t>  &lt;h3&gt;Small Buttons:&lt;/h3&gt;</a:t>
            </a:r>
          </a:p>
          <a:p>
            <a:r>
              <a:rPr lang="en-US" altLang="zh-TW" dirty="0" smtClean="0"/>
              <a:t>  &lt;div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-group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-group-</a:t>
            </a:r>
            <a:r>
              <a:rPr lang="en-US" altLang="zh-TW" dirty="0" err="1" smtClean="0"/>
              <a:t>sm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&lt;button type="button"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-primary"&gt;Apple&lt;/button&gt;</a:t>
            </a:r>
          </a:p>
          <a:p>
            <a:r>
              <a:rPr lang="en-US" altLang="zh-TW" dirty="0" smtClean="0"/>
              <a:t>    &lt;button type="button"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-primary"&gt;Samsung&lt;/button&gt;</a:t>
            </a:r>
          </a:p>
          <a:p>
            <a:r>
              <a:rPr lang="en-US" altLang="zh-TW" dirty="0" smtClean="0"/>
              <a:t>    &lt;button type="button"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-primary"&gt;Sony&lt;/button&gt;</a:t>
            </a:r>
          </a:p>
          <a:p>
            <a:r>
              <a:rPr lang="en-US" altLang="zh-TW" dirty="0" smtClean="0"/>
              <a:t>  &lt;/div&gt;</a:t>
            </a:r>
          </a:p>
          <a:p>
            <a:r>
              <a:rPr lang="en-US" altLang="zh-TW" dirty="0" smtClean="0"/>
              <a:t>  &lt;h3&gt;Extra Small Buttons:&lt;/h3&gt;</a:t>
            </a:r>
          </a:p>
          <a:p>
            <a:r>
              <a:rPr lang="en-US" altLang="zh-TW" dirty="0" smtClean="0"/>
              <a:t>  &lt;div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-group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-group-</a:t>
            </a:r>
            <a:r>
              <a:rPr lang="en-US" altLang="zh-TW" dirty="0" err="1" smtClean="0"/>
              <a:t>xs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&lt;button type="button"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-primary"&gt;Apple&lt;/button&gt;</a:t>
            </a:r>
          </a:p>
          <a:p>
            <a:r>
              <a:rPr lang="en-US" altLang="zh-TW" dirty="0" smtClean="0"/>
              <a:t>    &lt;button type="button"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-primary"&gt;Samsung&lt;/button&gt;</a:t>
            </a:r>
          </a:p>
          <a:p>
            <a:r>
              <a:rPr lang="en-US" altLang="zh-TW" dirty="0" smtClean="0"/>
              <a:t>    &lt;button type="button"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-primary"&gt;Sony&lt;/button&gt;</a:t>
            </a:r>
          </a:p>
          <a:p>
            <a:r>
              <a:rPr lang="en-US" altLang="zh-TW" dirty="0" smtClean="0"/>
              <a:t>  &lt;/div&gt;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362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&lt;title&gt;Bootstrap Example&lt;/title&gt;</a:t>
            </a:r>
          </a:p>
          <a:p>
            <a:r>
              <a:rPr lang="en-US" altLang="zh-TW" dirty="0" smtClean="0"/>
              <a:t>  &lt;meta charset="utf-8"&gt;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&lt;h2&gt;Justified Button Groups&lt;/h2&gt;</a:t>
            </a:r>
          </a:p>
          <a:p>
            <a:r>
              <a:rPr lang="en-US" altLang="zh-TW" dirty="0" smtClean="0"/>
              <a:t>  &lt;div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-group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-group-justified"&gt;</a:t>
            </a:r>
          </a:p>
          <a:p>
            <a:r>
              <a:rPr lang="en-US" altLang="zh-TW" dirty="0" smtClean="0"/>
              <a:t>    &lt;div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-group"&gt;</a:t>
            </a:r>
          </a:p>
          <a:p>
            <a:r>
              <a:rPr lang="en-US" altLang="zh-TW" dirty="0" smtClean="0"/>
              <a:t>      &lt;button type="button"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-primary"&gt;Apple&lt;/button&gt;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    &lt;div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-group"&gt;</a:t>
            </a:r>
          </a:p>
          <a:p>
            <a:r>
              <a:rPr lang="en-US" altLang="zh-TW" dirty="0" smtClean="0"/>
              <a:t>      &lt;button type="button"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-primary"&gt;Samsung&lt;/button&gt;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    &lt;div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-group"&gt;</a:t>
            </a:r>
          </a:p>
          <a:p>
            <a:r>
              <a:rPr lang="en-US" altLang="zh-TW" dirty="0" smtClean="0"/>
              <a:t>      &lt;button type="button"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-primary"&gt;Sony&lt;/button&gt;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  &lt;/div&gt;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895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BBEAD13-0566-4C6C-97E7-55F17F24B09F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Bootstrap </a:t>
            </a:r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r>
              <a:rPr lang="en-US" altLang="zh-TW" dirty="0" smtClean="0">
                <a:effectLst/>
              </a:rPr>
              <a:t>Buttons</a:t>
            </a:r>
            <a:endParaRPr lang="en-US" altLang="zh-TW" dirty="0">
              <a:effectLst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廖向德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469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Justified Button </a:t>
            </a:r>
            <a:r>
              <a:rPr lang="en-US" altLang="zh-TW" dirty="0" smtClean="0">
                <a:effectLst/>
              </a:rPr>
              <a:t>Groups</a:t>
            </a:r>
            <a:r>
              <a:rPr lang="en-US" altLang="zh-TW" sz="3000" dirty="0" smtClean="0">
                <a:effectLst/>
              </a:rPr>
              <a:t>(1/3)</a:t>
            </a:r>
            <a:endParaRPr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span the entire width of the screen, use the .</a:t>
            </a:r>
            <a:r>
              <a:rPr lang="en-US" altLang="zh-TW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btn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-group-justified</a:t>
            </a:r>
            <a:r>
              <a:rPr lang="en-US" altLang="zh-TW" dirty="0"/>
              <a:t> </a:t>
            </a:r>
            <a:r>
              <a:rPr lang="en-US" altLang="zh-TW" dirty="0" smtClean="0"/>
              <a:t>class</a:t>
            </a:r>
          </a:p>
          <a:p>
            <a:r>
              <a:rPr lang="en-US" altLang="zh-TW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Remember anything similar before?</a:t>
            </a:r>
            <a:endParaRPr lang="zh-TW" altLang="en-US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96952"/>
            <a:ext cx="6764337" cy="1685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15" y="4869160"/>
            <a:ext cx="7145337" cy="1381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71987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Justified Button </a:t>
            </a:r>
            <a:r>
              <a:rPr lang="en-US" altLang="zh-TW" dirty="0" smtClean="0">
                <a:effectLst/>
              </a:rPr>
              <a:t>Groups</a:t>
            </a:r>
            <a:r>
              <a:rPr lang="en-US" altLang="zh-TW" sz="3000" dirty="0" smtClean="0">
                <a:effectLst/>
              </a:rPr>
              <a:t>(2/3</a:t>
            </a:r>
            <a:r>
              <a:rPr lang="en-US" altLang="zh-TW" sz="3000" dirty="0">
                <a:effectLst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Try to make justified button group with </a:t>
            </a:r>
            <a:r>
              <a:rPr lang="en-US" altLang="zh-TW" dirty="0" smtClean="0">
                <a:solidFill>
                  <a:srgbClr val="FF0000"/>
                </a:solidFill>
              </a:rPr>
              <a:t>&lt;button&gt;</a:t>
            </a:r>
            <a:r>
              <a:rPr lang="en-US" altLang="zh-TW" dirty="0" smtClean="0"/>
              <a:t>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564904"/>
            <a:ext cx="1657019" cy="9584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 descr="「黑人問號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861048"/>
            <a:ext cx="4782022" cy="232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5457825" cy="1066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7484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Justified Button </a:t>
            </a:r>
            <a:r>
              <a:rPr lang="en-US" altLang="zh-TW" dirty="0" smtClean="0">
                <a:effectLst/>
              </a:rPr>
              <a:t>Groups</a:t>
            </a:r>
            <a:r>
              <a:rPr lang="en-US" altLang="zh-TW" sz="3000" dirty="0" smtClean="0">
                <a:effectLst/>
              </a:rPr>
              <a:t>(3/3</a:t>
            </a:r>
            <a:r>
              <a:rPr lang="en-US" altLang="zh-TW" sz="3000" dirty="0">
                <a:effectLst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 &lt;button&gt; elements, you must </a:t>
            </a:r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wrap each button in</a:t>
            </a:r>
            <a:r>
              <a:rPr lang="en-US" altLang="zh-TW" dirty="0"/>
              <a:t> a .</a:t>
            </a:r>
            <a:r>
              <a:rPr lang="en-US" altLang="zh-TW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btn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-group</a:t>
            </a:r>
            <a:r>
              <a:rPr lang="en-US" altLang="zh-TW" dirty="0"/>
              <a:t> class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888" y="2620975"/>
            <a:ext cx="5438775" cy="2514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301208"/>
            <a:ext cx="7145337" cy="1009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53776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Button </a:t>
            </a:r>
            <a:r>
              <a:rPr lang="en-US" altLang="zh-TW" dirty="0" smtClean="0">
                <a:effectLst/>
              </a:rPr>
              <a:t>Styles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To achieve the button styles above, Bootstrap has the following classes:</a:t>
            </a:r>
          </a:p>
          <a:p>
            <a:pPr lvl="1"/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TW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btn</a:t>
            </a:r>
            <a:endParaRPr lang="en-US" altLang="zh-TW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TW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btn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-default</a:t>
            </a:r>
          </a:p>
          <a:p>
            <a:pPr lvl="1"/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TW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btn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-primary</a:t>
            </a:r>
          </a:p>
          <a:p>
            <a:pPr lvl="1"/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TW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btn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-success</a:t>
            </a:r>
          </a:p>
          <a:p>
            <a:pPr lvl="1"/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TW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btn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-info</a:t>
            </a:r>
          </a:p>
          <a:p>
            <a:pPr lvl="1"/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TW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btn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-warning</a:t>
            </a:r>
          </a:p>
          <a:p>
            <a:pPr lvl="1"/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TW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btn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-danger</a:t>
            </a:r>
          </a:p>
          <a:p>
            <a:pPr lvl="1"/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TW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btn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-link</a:t>
            </a:r>
          </a:p>
          <a:p>
            <a:r>
              <a:rPr lang="en-US" altLang="zh-TW" dirty="0"/>
              <a:t>The button classes can be used on an 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&lt;a&gt;</a:t>
            </a:r>
            <a:r>
              <a:rPr lang="en-US" altLang="zh-TW" dirty="0"/>
              <a:t>, 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&lt;button&gt;</a:t>
            </a:r>
            <a:r>
              <a:rPr lang="en-US" altLang="zh-TW" dirty="0"/>
              <a:t>, or 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&lt;input&gt;</a:t>
            </a:r>
            <a:r>
              <a:rPr lang="en-US" altLang="zh-TW" dirty="0"/>
              <a:t> </a:t>
            </a:r>
            <a:r>
              <a:rPr lang="en-US" altLang="zh-TW" dirty="0" smtClean="0"/>
              <a:t>element. </a:t>
            </a:r>
            <a:r>
              <a:rPr lang="en-US" altLang="zh-TW" b="1" u="sng" dirty="0" smtClean="0">
                <a:solidFill>
                  <a:srgbClr val="92D050"/>
                </a:solidFill>
              </a:rPr>
              <a:t>Try it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91097"/>
            <a:ext cx="5849937" cy="485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185517"/>
            <a:ext cx="5200650" cy="1971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20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Button </a:t>
            </a:r>
            <a:r>
              <a:rPr lang="en-US" altLang="zh-TW" dirty="0" smtClean="0">
                <a:effectLst/>
              </a:rPr>
              <a:t>Sizes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564904"/>
            <a:ext cx="5639587" cy="12955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509120"/>
            <a:ext cx="2819400" cy="1066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56757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Block Level </a:t>
            </a:r>
            <a:r>
              <a:rPr lang="en-US" altLang="zh-TW" dirty="0" smtClean="0">
                <a:effectLst/>
              </a:rPr>
              <a:t>Buttons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block level button spans the entire width of the </a:t>
            </a:r>
            <a:r>
              <a:rPr lang="en-US" altLang="zh-TW" dirty="0" smtClean="0"/>
              <a:t>parent </a:t>
            </a:r>
            <a:r>
              <a:rPr lang="en-US" altLang="zh-TW" dirty="0"/>
              <a:t>element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Add class .</a:t>
            </a:r>
            <a:r>
              <a:rPr lang="en-US" altLang="zh-TW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btn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-block</a:t>
            </a:r>
            <a:r>
              <a:rPr lang="en-US" altLang="zh-TW" dirty="0"/>
              <a:t> to create a block level button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8" y="3148955"/>
            <a:ext cx="6002337" cy="1000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509120"/>
            <a:ext cx="7154863" cy="1352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509828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Active/Disabled Buttons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button can be set to an active (appear pressed) or a disabled (</a:t>
            </a:r>
            <a:r>
              <a:rPr lang="en-US" altLang="zh-TW" dirty="0" err="1"/>
              <a:t>unclickable</a:t>
            </a:r>
            <a:r>
              <a:rPr lang="en-US" altLang="zh-TW" dirty="0"/>
              <a:t>) </a:t>
            </a:r>
            <a:r>
              <a:rPr lang="en-US" altLang="zh-TW" dirty="0" smtClean="0"/>
              <a:t>state</a:t>
            </a:r>
          </a:p>
          <a:p>
            <a:r>
              <a:rPr lang="en-US" altLang="zh-TW" dirty="0"/>
              <a:t>The class 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</a:t>
            </a:r>
            <a:r>
              <a:rPr lang="en-US" altLang="zh-TW" dirty="0"/>
              <a:t> makes a button appear pressed, and the class 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disabled</a:t>
            </a:r>
            <a:r>
              <a:rPr lang="en-US" altLang="zh-TW" dirty="0"/>
              <a:t> makes a button </a:t>
            </a:r>
            <a:r>
              <a:rPr lang="en-US" altLang="zh-TW" dirty="0" err="1"/>
              <a:t>unclickable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61" y="3573016"/>
            <a:ext cx="6592887" cy="1123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241" y="5085184"/>
            <a:ext cx="3971925" cy="1152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07984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Button Groups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Button </a:t>
            </a:r>
            <a:r>
              <a:rPr lang="en-US" altLang="zh-TW" dirty="0" smtClean="0">
                <a:effectLst/>
              </a:rPr>
              <a:t>Groups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Bootstrap allows you to group a series of buttons </a:t>
            </a:r>
            <a:r>
              <a:rPr lang="en-US" altLang="zh-TW" dirty="0" smtClean="0"/>
              <a:t>together </a:t>
            </a:r>
            <a:r>
              <a:rPr lang="en-US" altLang="zh-TW" dirty="0"/>
              <a:t>(on a single line) in a button </a:t>
            </a:r>
            <a:r>
              <a:rPr lang="en-US" altLang="zh-TW" dirty="0" smtClean="0"/>
              <a:t>group</a:t>
            </a:r>
          </a:p>
          <a:p>
            <a:r>
              <a:rPr lang="en-US" altLang="zh-TW" dirty="0"/>
              <a:t>Use a 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&lt;div&gt;</a:t>
            </a:r>
            <a:r>
              <a:rPr lang="en-US" altLang="zh-TW" dirty="0"/>
              <a:t> element with class .</a:t>
            </a:r>
            <a:r>
              <a:rPr lang="en-US" altLang="zh-TW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btn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-group</a:t>
            </a:r>
            <a:r>
              <a:rPr lang="en-US" altLang="zh-TW" dirty="0"/>
              <a:t> to create a button group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393926"/>
            <a:ext cx="5381625" cy="1619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452" y="5301208"/>
            <a:ext cx="2933700" cy="1276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532780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Button Group Set Size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Instead of applying button sizes to every button in a group, use class .</a:t>
            </a:r>
            <a:r>
              <a:rPr lang="en-US" altLang="zh-TW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btn-group-lg|sm|xs</a:t>
            </a:r>
            <a:r>
              <a:rPr lang="en-US" altLang="zh-TW" dirty="0"/>
              <a:t> to size all buttons in the group</a:t>
            </a:r>
            <a:endParaRPr lang="zh-TW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85" y="2996952"/>
            <a:ext cx="5286375" cy="2990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149352"/>
            <a:ext cx="2809875" cy="2686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389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Vertical Button </a:t>
            </a:r>
            <a:r>
              <a:rPr lang="en-US" altLang="zh-TW" dirty="0" smtClean="0">
                <a:effectLst/>
              </a:rPr>
              <a:t>Groups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the class .</a:t>
            </a:r>
            <a:r>
              <a:rPr lang="en-US" altLang="zh-TW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btn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-group-vertical</a:t>
            </a:r>
            <a:r>
              <a:rPr lang="en-US" altLang="zh-TW" dirty="0"/>
              <a:t> to create a vertical button group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80928"/>
            <a:ext cx="6192837" cy="1638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581128"/>
            <a:ext cx="4191000" cy="190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292740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階主管">
  <a:themeElements>
    <a:clrScheme name="高階主管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高階主管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高階主管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731</TotalTime>
  <Words>1738</Words>
  <Application>Microsoft Office PowerPoint</Application>
  <PresentationFormat>如螢幕大小 (4:3)</PresentationFormat>
  <Paragraphs>235</Paragraphs>
  <Slides>12</Slides>
  <Notes>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高階主管</vt:lpstr>
      <vt:lpstr>Bootstrap  Buttons</vt:lpstr>
      <vt:lpstr>Button Styles</vt:lpstr>
      <vt:lpstr>Button Sizes</vt:lpstr>
      <vt:lpstr>Block Level Buttons</vt:lpstr>
      <vt:lpstr>Active/Disabled Buttons</vt:lpstr>
      <vt:lpstr>Button Groups</vt:lpstr>
      <vt:lpstr>Button Groups</vt:lpstr>
      <vt:lpstr>Button Group Set Size</vt:lpstr>
      <vt:lpstr>Vertical Button Groups</vt:lpstr>
      <vt:lpstr>Justified Button Groups(1/3)</vt:lpstr>
      <vt:lpstr>Justified Button Groups(2/3)</vt:lpstr>
      <vt:lpstr>Justified Button Groups(3/3)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3</dc:title>
  <dc:creator>Eric</dc:creator>
  <cp:lastModifiedBy>Eric</cp:lastModifiedBy>
  <cp:revision>54</cp:revision>
  <dcterms:created xsi:type="dcterms:W3CDTF">2017-09-28T02:54:30Z</dcterms:created>
  <dcterms:modified xsi:type="dcterms:W3CDTF">2017-10-13T08:21:48Z</dcterms:modified>
</cp:coreProperties>
</file>