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5E7DC6F-20C9-4E41-BA5F-91945443E80C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3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1EFD-3D4C-40AF-A03A-AA209F6ADD28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5BF34-7F1B-4A65-A5B2-6EFD1E912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9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Examples&lt;/h2&gt;</a:t>
            </a:r>
          </a:p>
          <a:p>
            <a:r>
              <a:rPr lang="en-US" altLang="zh-TW" dirty="0" smtClean="0"/>
              <a:t>  &lt;p&gt;Envelope icon: 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-envelope"&gt;&lt;/span&gt;&lt;/p&gt;    </a:t>
            </a:r>
          </a:p>
          <a:p>
            <a:r>
              <a:rPr lang="en-US" altLang="zh-TW" dirty="0" smtClean="0"/>
              <a:t>  &lt;p&gt;Envelope icon as a link:</a:t>
            </a:r>
          </a:p>
          <a:p>
            <a:r>
              <a:rPr lang="en-US" altLang="zh-TW" dirty="0" smtClean="0"/>
              <a:t>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-envelope"&gt;&lt;/span&gt;&lt;/a&gt;</a:t>
            </a:r>
          </a:p>
          <a:p>
            <a:r>
              <a:rPr lang="en-US" altLang="zh-TW" dirty="0" smtClean="0"/>
              <a:t>  &lt;/p&gt;</a:t>
            </a:r>
          </a:p>
          <a:p>
            <a:r>
              <a:rPr lang="en-US" altLang="zh-TW" dirty="0" smtClean="0"/>
              <a:t>  &lt;p&gt;Search icon: 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-search"&gt;&lt;/span&gt;&lt;/p&gt;</a:t>
            </a:r>
          </a:p>
          <a:p>
            <a:r>
              <a:rPr lang="en-US" altLang="zh-TW" dirty="0" smtClean="0"/>
              <a:t>  &lt;p&gt;Search icon on a button:</a:t>
            </a:r>
          </a:p>
          <a:p>
            <a:r>
              <a:rPr lang="en-US" altLang="zh-TW" dirty="0" smtClean="0"/>
              <a:t>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-default"&gt;</a:t>
            </a:r>
          </a:p>
          <a:p>
            <a:r>
              <a:rPr lang="en-US" altLang="zh-TW" dirty="0" smtClean="0"/>
              <a:t>      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-search"&gt;&lt;/span&gt; Search</a:t>
            </a:r>
          </a:p>
          <a:p>
            <a:r>
              <a:rPr lang="en-US" altLang="zh-TW" dirty="0" smtClean="0"/>
              <a:t>    &lt;/button&gt;</a:t>
            </a:r>
          </a:p>
          <a:p>
            <a:r>
              <a:rPr lang="en-US" altLang="zh-TW" dirty="0" smtClean="0"/>
              <a:t>  &lt;/p&gt;</a:t>
            </a:r>
          </a:p>
          <a:p>
            <a:r>
              <a:rPr lang="en-US" altLang="zh-TW" dirty="0" smtClean="0"/>
              <a:t>  &lt;p&gt;Search icon on a styled button:</a:t>
            </a:r>
          </a:p>
          <a:p>
            <a:r>
              <a:rPr lang="en-US" altLang="zh-TW" dirty="0" smtClean="0"/>
              <a:t>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-info"&gt;</a:t>
            </a:r>
          </a:p>
          <a:p>
            <a:r>
              <a:rPr lang="en-US" altLang="zh-TW" dirty="0" smtClean="0"/>
              <a:t>      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-search"&gt;&lt;/span&gt; Search</a:t>
            </a:r>
          </a:p>
          <a:p>
            <a:r>
              <a:rPr lang="en-US" altLang="zh-TW" dirty="0" smtClean="0"/>
              <a:t>    &lt;/button&gt;</a:t>
            </a:r>
          </a:p>
          <a:p>
            <a:r>
              <a:rPr lang="en-US" altLang="zh-TW" dirty="0" smtClean="0"/>
              <a:t>  &lt;/p&gt;</a:t>
            </a:r>
          </a:p>
          <a:p>
            <a:r>
              <a:rPr lang="en-US" altLang="zh-TW" dirty="0" smtClean="0"/>
              <a:t>  &lt;p&gt;Print icon: 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-print"&gt;&lt;/span&gt;&lt;/p&gt;      </a:t>
            </a:r>
          </a:p>
          <a:p>
            <a:r>
              <a:rPr lang="en-US" altLang="zh-TW" dirty="0" smtClean="0"/>
              <a:t>  &lt;p&gt;Print icon on a styled link button:</a:t>
            </a:r>
          </a:p>
          <a:p>
            <a:r>
              <a:rPr lang="en-US" altLang="zh-TW" dirty="0" smtClean="0"/>
              <a:t>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-success </a:t>
            </a:r>
            <a:r>
              <a:rPr lang="en-US" altLang="zh-TW" dirty="0" err="1" smtClean="0"/>
              <a:t>btn-lg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-print"&gt;&lt;/span&gt; Print </a:t>
            </a:r>
          </a:p>
          <a:p>
            <a:r>
              <a:rPr lang="en-US" altLang="zh-TW" dirty="0" smtClean="0"/>
              <a:t>    &lt;/a&gt;</a:t>
            </a:r>
          </a:p>
          <a:p>
            <a:r>
              <a:rPr lang="en-US" altLang="zh-TW" dirty="0" smtClean="0"/>
              <a:t>  &lt;/p&gt; 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smtClean="0"/>
              <a:t>&lt;/html&gt;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85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bootstrap/bootstrap_ref_comp_glyph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Bootstrap 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err="1" smtClean="0">
                <a:effectLst/>
              </a:rPr>
              <a:t>Glyphicons</a:t>
            </a:r>
            <a:endParaRPr lang="en-US" altLang="zh-TW" dirty="0">
              <a:effectLst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廖向德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ffectLst/>
              </a:rPr>
              <a:t>Glyphicon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smtClean="0">
                <a:effectLst/>
              </a:rPr>
              <a:t>Syntax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3789040"/>
            <a:ext cx="8229600" cy="2121099"/>
          </a:xfrm>
        </p:spPr>
        <p:txBody>
          <a:bodyPr/>
          <a:lstStyle/>
          <a:p>
            <a:r>
              <a:rPr lang="en-US" altLang="zh-TW" dirty="0"/>
              <a:t>The </a:t>
            </a:r>
            <a:r>
              <a:rPr lang="en-US" altLang="zh-TW" i="1" dirty="0"/>
              <a:t>name</a:t>
            </a:r>
            <a:r>
              <a:rPr lang="en-US" altLang="zh-TW" dirty="0"/>
              <a:t> part in the syntax above must be replaced with the proper name of the </a:t>
            </a:r>
            <a:r>
              <a:rPr lang="en-US" altLang="zh-TW" dirty="0" err="1"/>
              <a:t>glyphicon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>
                <a:hlinkClick r:id="rId2"/>
              </a:rPr>
              <a:t>Bootstrap </a:t>
            </a:r>
            <a:r>
              <a:rPr lang="en-US" altLang="zh-TW" dirty="0" err="1" smtClean="0">
                <a:hlinkClick r:id="rId2"/>
              </a:rPr>
              <a:t>Glyphicon</a:t>
            </a:r>
            <a:r>
              <a:rPr lang="en-US" altLang="zh-TW" dirty="0" smtClean="0">
                <a:hlinkClick r:id="rId2"/>
              </a:rPr>
              <a:t> Components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420888"/>
            <a:ext cx="606901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9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459537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12" y="2492896"/>
            <a:ext cx="3686175" cy="3276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2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687</TotalTime>
  <Words>304</Words>
  <Application>Microsoft Office PowerPoint</Application>
  <PresentationFormat>如螢幕大小 (4:3)</PresentationFormat>
  <Paragraphs>46</Paragraphs>
  <Slides>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高階主管</vt:lpstr>
      <vt:lpstr>Bootstrap  Glyphicons</vt:lpstr>
      <vt:lpstr>Glyphicon Syntax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3</dc:title>
  <dc:creator>Eric</dc:creator>
  <cp:lastModifiedBy>Eric</cp:lastModifiedBy>
  <cp:revision>32</cp:revision>
  <dcterms:created xsi:type="dcterms:W3CDTF">2017-09-28T02:54:30Z</dcterms:created>
  <dcterms:modified xsi:type="dcterms:W3CDTF">2017-10-10T14:24:32Z</dcterms:modified>
</cp:coreProperties>
</file>