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&lt;h2&gt;Pagination&lt;/h2&gt;</a:t>
            </a:r>
          </a:p>
          <a:p>
            <a:r>
              <a:rPr lang="en-US" altLang="zh-TW" dirty="0" smtClean="0"/>
              <a:t>  &lt;p&gt;The .pagination class provides pagination links:&lt;/p&gt;                  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class="pagination"&gt;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="#"&gt;&amp;</a:t>
            </a:r>
            <a:r>
              <a:rPr lang="en-US" altLang="zh-TW" dirty="0" err="1" smtClean="0"/>
              <a:t>laquo</a:t>
            </a:r>
            <a:r>
              <a:rPr lang="en-US" altLang="zh-TW" dirty="0" smtClean="0"/>
              <a:t>;&lt;/a&gt;&lt;/li&gt;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="#"&gt;1&lt;/a&gt;&lt;/li&gt;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="#"&gt;2&lt;/a&gt;&lt;/li&gt;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="#"&gt;3&lt;/a&gt;&lt;/li&gt;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="#"&gt;4&lt;/a&gt;&lt;/li&gt;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="#"&gt;5&lt;/a&gt;&lt;/li&gt;</a:t>
            </a:r>
          </a:p>
          <a:p>
            <a:r>
              <a:rPr lang="en-US" altLang="zh-TW" dirty="0" smtClean="0"/>
              <a:t>  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="#"&gt;&amp;</a:t>
            </a:r>
            <a:r>
              <a:rPr lang="en-US" altLang="zh-TW" dirty="0" err="1" smtClean="0"/>
              <a:t>raquo</a:t>
            </a:r>
            <a:r>
              <a:rPr lang="en-US" altLang="zh-TW" dirty="0" smtClean="0"/>
              <a:t>;&lt;/a&gt;&lt;/li&gt;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26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&lt;h2&gt;Pagination - Active &amp; Disabled State&lt;/h2&gt;</a:t>
            </a:r>
          </a:p>
          <a:p>
            <a:r>
              <a:rPr lang="en-US" altLang="zh-TW" dirty="0" smtClean="0"/>
              <a:t>  &lt;p&gt;Use the class .disabled for making the links disabled and .active to indicate the current page&lt;/p&gt;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class="pagination"&gt;</a:t>
            </a:r>
          </a:p>
          <a:p>
            <a:r>
              <a:rPr lang="en-US" altLang="zh-TW" dirty="0" smtClean="0"/>
              <a:t>    &lt;li class="disabled"&gt;&lt;a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="#"&gt;&amp;</a:t>
            </a:r>
            <a:r>
              <a:rPr lang="en-US" altLang="zh-TW" dirty="0" err="1" smtClean="0"/>
              <a:t>laquo</a:t>
            </a:r>
            <a:r>
              <a:rPr lang="en-US" altLang="zh-TW" dirty="0" smtClean="0"/>
              <a:t>;&lt;/a&gt;&lt;/li&gt;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="#"&gt;1&lt;/a&gt;&lt;/li&gt;</a:t>
            </a:r>
          </a:p>
          <a:p>
            <a:r>
              <a:rPr lang="en-US" altLang="zh-TW" dirty="0" smtClean="0"/>
              <a:t>    &lt;li class="active"&gt;&lt;a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="#"&gt;2&lt;/a&gt;&lt;/li&gt;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="#"&gt;3&lt;/a&gt;&lt;/li&gt;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="#"&gt;4&lt;/a&gt;&lt;/li&gt;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="#"&gt;5&lt;/a&gt;&lt;/li&gt;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="#"&gt;&amp;</a:t>
            </a:r>
            <a:r>
              <a:rPr lang="en-US" altLang="zh-TW" dirty="0" err="1" smtClean="0"/>
              <a:t>raquo</a:t>
            </a:r>
            <a:r>
              <a:rPr lang="en-US" altLang="zh-TW" dirty="0" smtClean="0"/>
              <a:t>;&lt;/a&gt;&lt;/li&gt;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3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&lt;h2&gt;Pagination - Sizing&lt;/h2&gt;</a:t>
            </a:r>
          </a:p>
          <a:p>
            <a:r>
              <a:rPr lang="en-US" altLang="zh-TW" dirty="0" smtClean="0"/>
              <a:t>  &lt;p&gt;Add class .pagination-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 for larger blocks or .pagination-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 for smaller blocks.&lt;/p&gt;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&lt;p&gt;Large:&lt;/p&gt;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class="pagination pagination-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="#"&gt;1&lt;/a&gt;&lt;/li&gt;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="#"&gt;2&lt;/a&gt;&lt;/li&gt;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="#"&gt;3&lt;/a&gt;&lt;/li&gt;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="#"&gt;4&lt;/a&gt;&lt;/li&gt;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="#"&gt;5&lt;/a&gt;&lt;/li&gt;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&lt;p&gt;Default:&lt;/p&gt;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class="pagination"&gt;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="#"&gt;1&lt;/a&gt;&lt;/li&gt;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="#"&gt;2&lt;/a&gt;&lt;/li&gt;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="#"&gt;3&lt;/a&gt;&lt;/li&gt;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="#"&gt;4&lt;/a&gt;&lt;/li&gt;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="#"&gt;5&lt;/a&gt;&lt;/li&gt;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&lt;p&gt;Small:&lt;/p&gt;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class="pagination pagination-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="#"&gt;1&lt;/a&gt;&lt;/li&gt;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="#"&gt;2&lt;/a&gt;&lt;/li&gt;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="#"&gt;3&lt;/a&gt;&lt;/li&gt;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="#"&gt;4&lt;/a&gt;&lt;/li&gt;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="#"&gt;5&lt;/a&gt;&lt;/li&gt;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93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&lt;h2&gt;Pager&lt;/h2&gt;</a:t>
            </a:r>
          </a:p>
          <a:p>
            <a:r>
              <a:rPr lang="en-US" altLang="zh-TW" dirty="0" smtClean="0"/>
              <a:t>  &lt;p&gt;The .pager class provides previous and next buttons (links):&lt;/p&gt;                  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class="pager"&gt;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="#"&gt;Previous&lt;/a&gt;&lt;/li&gt;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="#"&gt;Next&lt;/a&gt;&lt;/li&gt;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5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&lt;h2&gt;Pager&lt;/h2&gt;</a:t>
            </a:r>
          </a:p>
          <a:p>
            <a:r>
              <a:rPr lang="en-US" altLang="zh-TW" dirty="0" smtClean="0"/>
              <a:t>  &lt;p&gt;The .previous and .next classes align each link to the sides of the page:&lt;/p&gt;                  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class="pager"&gt;</a:t>
            </a:r>
          </a:p>
          <a:p>
            <a:r>
              <a:rPr lang="en-US" altLang="zh-TW" dirty="0" smtClean="0"/>
              <a:t>    &lt;li class="previous"&gt;&lt;a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="#"&gt;Previous&lt;/a&gt;&lt;/li&gt;</a:t>
            </a:r>
          </a:p>
          <a:p>
            <a:r>
              <a:rPr lang="en-US" altLang="zh-TW" dirty="0" smtClean="0"/>
              <a:t>    &lt;li class="next"&gt;&lt;a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="#"&gt;Next&lt;/a&gt;&lt;/li&gt;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smtClean="0"/>
              <a:t>&lt;/html&gt;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&lt;h2&gt;Pager Alignment&lt;/h2&gt;</a:t>
            </a:r>
          </a:p>
          <a:p>
            <a:r>
              <a:rPr lang="en-US" altLang="zh-TW" dirty="0" smtClean="0"/>
              <a:t>               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class="pager pull-left"&gt;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="#"&gt;Previous&lt;/a&gt;&lt;/li&gt;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="#"&gt;Next&lt;/a&gt;&lt;/li&gt;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 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class="pager pull-right"&gt;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="#"&gt;Previous&lt;/a&gt;&lt;/li&gt;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="#"&gt;Next&lt;/a&gt;&lt;/li&gt;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75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&lt;h2&gt;Breadcrumbs&lt;/h2&gt;</a:t>
            </a:r>
          </a:p>
          <a:p>
            <a:r>
              <a:rPr lang="en-US" altLang="zh-TW" dirty="0" smtClean="0"/>
              <a:t>  &lt;p&gt;The .breadcrumb class indicates the current page's location within a navigational hierarchy:&lt;/p&gt;                  </a:t>
            </a:r>
          </a:p>
          <a:p>
            <a:r>
              <a:rPr lang="en-US" altLang="zh-TW" dirty="0" smtClean="0"/>
              <a:t> 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class="breadcrumb"&gt;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="#"&gt;Home&lt;/a&gt;&lt;/li&gt;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="#"&gt;Private&lt;/a&gt;&lt;/li&gt;</a:t>
            </a:r>
          </a:p>
          <a:p>
            <a:r>
              <a:rPr lang="en-US" altLang="zh-TW" dirty="0" smtClean="0"/>
              <a:t>    &lt;li&gt;&lt;a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="#"&gt;Pictures&lt;/a&gt;&lt;/li&gt;</a:t>
            </a:r>
          </a:p>
          <a:p>
            <a:r>
              <a:rPr lang="en-US" altLang="zh-TW" dirty="0" smtClean="0"/>
              <a:t>    &lt;li class="active"&gt;Vacation&lt;/li&gt;        </a:t>
            </a:r>
          </a:p>
          <a:p>
            <a:r>
              <a:rPr lang="en-US" altLang="zh-TW" dirty="0" smtClean="0"/>
              <a:t>  &lt;/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60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K4JT4O9JU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breadcrumbs&amp;stacked=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 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Pagination &amp; Pager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Basic </a:t>
            </a:r>
            <a:r>
              <a:rPr lang="en-US" altLang="zh-TW" dirty="0" smtClean="0">
                <a:effectLst/>
              </a:rPr>
              <a:t>Pagination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create a basic pagination, add 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pagination</a:t>
            </a:r>
            <a:r>
              <a:rPr lang="en-US" altLang="zh-TW" dirty="0"/>
              <a:t> class to an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/>
              <a:t> </a:t>
            </a:r>
            <a:r>
              <a:rPr lang="en-US" altLang="zh-TW" dirty="0" smtClean="0"/>
              <a:t>element</a:t>
            </a:r>
          </a:p>
          <a:p>
            <a:r>
              <a:rPr lang="en-US" altLang="zh-TW" dirty="0" smtClean="0">
                <a:hlinkClick r:id="rId3"/>
              </a:rPr>
              <a:t>https://www.w3schools.com/code/tryit.asp?filename=FKK4JT4O9JU6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4629150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89040"/>
            <a:ext cx="3209925" cy="1638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4433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Active &amp; Disabled State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en-US" altLang="zh-TW" dirty="0"/>
              <a:t> for making the links disabled and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en-US" altLang="zh-TW" dirty="0"/>
              <a:t> to </a:t>
            </a:r>
            <a:r>
              <a:rPr lang="en-US" altLang="zh-TW" dirty="0" smtClean="0"/>
              <a:t>indicate </a:t>
            </a:r>
            <a:r>
              <a:rPr lang="en-US" altLang="zh-TW" dirty="0"/>
              <a:t>the current </a:t>
            </a:r>
            <a:r>
              <a:rPr lang="en-US" altLang="zh-TW" dirty="0" smtClean="0"/>
              <a:t>page.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24809"/>
            <a:ext cx="4333875" cy="1695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726113" cy="1724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441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Pagination </a:t>
            </a:r>
            <a:r>
              <a:rPr lang="en-US" altLang="zh-TW" dirty="0" smtClean="0">
                <a:effectLst/>
              </a:rPr>
              <a:t>Sizing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3152775" cy="4524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57982"/>
            <a:ext cx="2771775" cy="4010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404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Pager provides previous and next buttons (links).</a:t>
            </a:r>
          </a:p>
          <a:p>
            <a:r>
              <a:rPr lang="en-US" altLang="zh-TW" dirty="0"/>
              <a:t>To create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previous/next</a:t>
            </a:r>
            <a:r>
              <a:rPr lang="en-US" altLang="zh-TW" dirty="0"/>
              <a:t> buttons, add 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pager</a:t>
            </a:r>
            <a:r>
              <a:rPr lang="en-US" altLang="zh-TW" dirty="0"/>
              <a:t> class to an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/>
              <a:t> element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56007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41168"/>
            <a:ext cx="5726113" cy="1343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580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TW" b="1" dirty="0">
                <a:effectLst/>
              </a:rPr>
              <a:t>Alignment of </a:t>
            </a:r>
            <a:r>
              <a:rPr lang="en-US" altLang="zh-TW" b="1" dirty="0" smtClean="0">
                <a:effectLst/>
              </a:rPr>
              <a:t>Pager </a:t>
            </a:r>
            <a:r>
              <a:rPr lang="en-US" altLang="zh-TW" sz="3000" b="1" dirty="0" smtClean="0">
                <a:effectLst/>
              </a:rPr>
              <a:t>(1/2)</a:t>
            </a:r>
            <a:endParaRPr lang="en-US" altLang="zh-TW" sz="3000" b="1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</a:t>
            </a:r>
            <a:r>
              <a:rPr lang="en-US" altLang="zh-TW" b="1" dirty="0"/>
              <a:t>default pager</a:t>
            </a:r>
            <a:r>
              <a:rPr lang="en-US" altLang="zh-TW" dirty="0"/>
              <a:t> are aligned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horizontally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US" altLang="zh-TW" dirty="0" smtClean="0"/>
              <a:t>, but </a:t>
            </a:r>
            <a:r>
              <a:rPr lang="en-US" altLang="zh-TW" dirty="0"/>
              <a:t>you </a:t>
            </a:r>
            <a:r>
              <a:rPr lang="en-US" altLang="zh-TW" dirty="0" smtClean="0"/>
              <a:t>can align </a:t>
            </a:r>
            <a:r>
              <a:rPr lang="en-US" altLang="zh-TW" dirty="0"/>
              <a:t>previous link to left and next link right using the class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  <a:r>
              <a:rPr lang="en-US" altLang="zh-TW" dirty="0"/>
              <a:t> and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altLang="zh-TW" dirty="0"/>
              <a:t> respectively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84376"/>
            <a:ext cx="6621463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67" y="4653136"/>
            <a:ext cx="4676775" cy="1285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481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Alignment of </a:t>
            </a:r>
            <a:r>
              <a:rPr lang="en-US" altLang="zh-TW" b="1">
                <a:effectLst/>
              </a:rPr>
              <a:t>Pager </a:t>
            </a:r>
            <a:r>
              <a:rPr lang="en-US" altLang="zh-TW" sz="3000" b="1" smtClean="0">
                <a:effectLst/>
              </a:rPr>
              <a:t>(2/2</a:t>
            </a:r>
            <a:r>
              <a:rPr lang="en-US" altLang="zh-TW" sz="3000" b="1" dirty="0">
                <a:effectLst/>
              </a:rPr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if you want to align right or left instead of default align center?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5384"/>
            <a:ext cx="321945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157192"/>
            <a:ext cx="4867275" cy="119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0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Breadcrumbs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breadcrumb</a:t>
            </a:r>
            <a:r>
              <a:rPr lang="en-US" altLang="zh-TW" dirty="0"/>
              <a:t> class indicates the current page's location within a navigational </a:t>
            </a:r>
            <a:r>
              <a:rPr lang="en-US" altLang="zh-TW" dirty="0" smtClean="0"/>
              <a:t>hierarchy</a:t>
            </a:r>
          </a:p>
          <a:p>
            <a:r>
              <a:rPr lang="en-US" altLang="zh-TW" dirty="0" smtClean="0">
                <a:hlinkClick r:id="rId3"/>
              </a:rPr>
              <a:t>https://www.w3schools.com/bootstrap/tryit.asp?filename=trybs_breadcrumbs&amp;stacked=h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31146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93" y="4941168"/>
            <a:ext cx="5926137" cy="140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5373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1025</TotalTime>
  <Words>1452</Words>
  <Application>Microsoft Office PowerPoint</Application>
  <PresentationFormat>如螢幕大小 (4:3)</PresentationFormat>
  <Paragraphs>225</Paragraphs>
  <Slides>8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高階主管</vt:lpstr>
      <vt:lpstr>Bootstrap  Pagination &amp; Pager</vt:lpstr>
      <vt:lpstr>Basic Pagination</vt:lpstr>
      <vt:lpstr>Active &amp; Disabled State</vt:lpstr>
      <vt:lpstr>Pagination Sizing</vt:lpstr>
      <vt:lpstr>Pager</vt:lpstr>
      <vt:lpstr>Alignment of Pager (1/2)</vt:lpstr>
      <vt:lpstr>Alignment of Pager (2/2)</vt:lpstr>
      <vt:lpstr>Breadcrumbs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44</cp:revision>
  <dcterms:created xsi:type="dcterms:W3CDTF">2017-09-28T02:54:30Z</dcterms:created>
  <dcterms:modified xsi:type="dcterms:W3CDTF">2017-10-16T10:44:53Z</dcterms:modified>
</cp:coreProperties>
</file>