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8" r:id="rId3"/>
    <p:sldId id="259" r:id="rId4"/>
    <p:sldId id="265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B74AC-9BB4-410A-9D4A-528059E801E1}" v="25" dt="2023-06-23T09:57:49.849"/>
    <p1510:client id="{A09FB33C-8E11-E726-6FFE-34AE8D163AB9}" v="664" dt="2023-06-24T14:41:42.216"/>
    <p1510:client id="{BE07CAE7-3CFD-9436-FC92-6F4F970A1F21}" v="85" dt="2023-06-25T10:21:33.198"/>
    <p1510:client id="{DDB6D162-1D68-8DD9-9E81-B847FAD4AC6B}" v="631" dt="2023-06-23T14:46:34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āris Klaiva" userId="S::maris.klaiva@sk.lvt.lv::5e8ec568-22a0-43d9-af27-03b73ad9ed53" providerId="AD" clId="Web-{BE07CAE7-3CFD-9436-FC92-6F4F970A1F21}"/>
    <pc:docChg chg="addSld modSld">
      <pc:chgData name="Māris Klaiva" userId="S::maris.klaiva@sk.lvt.lv::5e8ec568-22a0-43d9-af27-03b73ad9ed53" providerId="AD" clId="Web-{BE07CAE7-3CFD-9436-FC92-6F4F970A1F21}" dt="2023-06-25T10:21:33.198" v="81" actId="20577"/>
      <pc:docMkLst>
        <pc:docMk/>
      </pc:docMkLst>
      <pc:sldChg chg="addSp modSp">
        <pc:chgData name="Māris Klaiva" userId="S::maris.klaiva@sk.lvt.lv::5e8ec568-22a0-43d9-af27-03b73ad9ed53" providerId="AD" clId="Web-{BE07CAE7-3CFD-9436-FC92-6F4F970A1F21}" dt="2023-06-25T10:01:06.296" v="42" actId="1076"/>
        <pc:sldMkLst>
          <pc:docMk/>
          <pc:sldMk cId="183667432" sldId="268"/>
        </pc:sldMkLst>
        <pc:spChg chg="mod">
          <ac:chgData name="Māris Klaiva" userId="S::maris.klaiva@sk.lvt.lv::5e8ec568-22a0-43d9-af27-03b73ad9ed53" providerId="AD" clId="Web-{BE07CAE7-3CFD-9436-FC92-6F4F970A1F21}" dt="2023-06-25T10:00:57.655" v="39" actId="20577"/>
          <ac:spMkLst>
            <pc:docMk/>
            <pc:sldMk cId="183667432" sldId="268"/>
            <ac:spMk id="3" creationId="{24BA57E1-3430-D275-A173-29A07E9512FE}"/>
          </ac:spMkLst>
        </pc:spChg>
        <pc:picChg chg="add mod">
          <ac:chgData name="Māris Klaiva" userId="S::maris.klaiva@sk.lvt.lv::5e8ec568-22a0-43d9-af27-03b73ad9ed53" providerId="AD" clId="Web-{BE07CAE7-3CFD-9436-FC92-6F4F970A1F21}" dt="2023-06-25T10:01:06.296" v="42" actId="1076"/>
          <ac:picMkLst>
            <pc:docMk/>
            <pc:sldMk cId="183667432" sldId="268"/>
            <ac:picMk id="4" creationId="{872767CB-76BD-6AED-2B59-49BA4A92C068}"/>
          </ac:picMkLst>
        </pc:picChg>
      </pc:sldChg>
      <pc:sldChg chg="addSp modSp">
        <pc:chgData name="Māris Klaiva" userId="S::maris.klaiva@sk.lvt.lv::5e8ec568-22a0-43d9-af27-03b73ad9ed53" providerId="AD" clId="Web-{BE07CAE7-3CFD-9436-FC92-6F4F970A1F21}" dt="2023-06-25T09:59:30.121" v="38" actId="1076"/>
        <pc:sldMkLst>
          <pc:docMk/>
          <pc:sldMk cId="2743243005" sldId="269"/>
        </pc:sldMkLst>
        <pc:spChg chg="mod">
          <ac:chgData name="Māris Klaiva" userId="S::maris.klaiva@sk.lvt.lv::5e8ec568-22a0-43d9-af27-03b73ad9ed53" providerId="AD" clId="Web-{BE07CAE7-3CFD-9436-FC92-6F4F970A1F21}" dt="2023-06-25T09:24:09.234" v="9" actId="20577"/>
          <ac:spMkLst>
            <pc:docMk/>
            <pc:sldMk cId="2743243005" sldId="269"/>
            <ac:spMk id="2" creationId="{D61C9332-0B38-D77E-A912-5C5D89B86007}"/>
          </ac:spMkLst>
        </pc:spChg>
        <pc:spChg chg="mod">
          <ac:chgData name="Māris Klaiva" userId="S::maris.klaiva@sk.lvt.lv::5e8ec568-22a0-43d9-af27-03b73ad9ed53" providerId="AD" clId="Web-{BE07CAE7-3CFD-9436-FC92-6F4F970A1F21}" dt="2023-06-25T09:58:34.634" v="30" actId="20577"/>
          <ac:spMkLst>
            <pc:docMk/>
            <pc:sldMk cId="2743243005" sldId="269"/>
            <ac:spMk id="3" creationId="{055E98DD-B65D-3685-C030-5B9B457E7A08}"/>
          </ac:spMkLst>
        </pc:spChg>
        <pc:picChg chg="add mod">
          <ac:chgData name="Māris Klaiva" userId="S::maris.klaiva@sk.lvt.lv::5e8ec568-22a0-43d9-af27-03b73ad9ed53" providerId="AD" clId="Web-{BE07CAE7-3CFD-9436-FC92-6F4F970A1F21}" dt="2023-06-25T09:58:46.588" v="35" actId="1076"/>
          <ac:picMkLst>
            <pc:docMk/>
            <pc:sldMk cId="2743243005" sldId="269"/>
            <ac:picMk id="4" creationId="{6B93BE3C-CF9F-4402-07EA-7BF89B88CF9C}"/>
          </ac:picMkLst>
        </pc:picChg>
        <pc:picChg chg="add mod">
          <ac:chgData name="Māris Klaiva" userId="S::maris.klaiva@sk.lvt.lv::5e8ec568-22a0-43d9-af27-03b73ad9ed53" providerId="AD" clId="Web-{BE07CAE7-3CFD-9436-FC92-6F4F970A1F21}" dt="2023-06-25T09:59:30.121" v="38" actId="1076"/>
          <ac:picMkLst>
            <pc:docMk/>
            <pc:sldMk cId="2743243005" sldId="269"/>
            <ac:picMk id="5" creationId="{69628D9A-0E16-D6AC-AF81-29378A99B01B}"/>
          </ac:picMkLst>
        </pc:picChg>
      </pc:sldChg>
      <pc:sldChg chg="modSp new">
        <pc:chgData name="Māris Klaiva" userId="S::maris.klaiva@sk.lvt.lv::5e8ec568-22a0-43d9-af27-03b73ad9ed53" providerId="AD" clId="Web-{BE07CAE7-3CFD-9436-FC92-6F4F970A1F21}" dt="2023-06-25T10:21:33.198" v="81" actId="20577"/>
        <pc:sldMkLst>
          <pc:docMk/>
          <pc:sldMk cId="2530688374" sldId="270"/>
        </pc:sldMkLst>
        <pc:spChg chg="mod">
          <ac:chgData name="Māris Klaiva" userId="S::maris.klaiva@sk.lvt.lv::5e8ec568-22a0-43d9-af27-03b73ad9ed53" providerId="AD" clId="Web-{BE07CAE7-3CFD-9436-FC92-6F4F970A1F21}" dt="2023-06-25T10:07:45.013" v="50" actId="20577"/>
          <ac:spMkLst>
            <pc:docMk/>
            <pc:sldMk cId="2530688374" sldId="270"/>
            <ac:spMk id="2" creationId="{D52617E4-8B2C-A634-361D-5E342B5339C3}"/>
          </ac:spMkLst>
        </pc:spChg>
        <pc:spChg chg="mod">
          <ac:chgData name="Māris Klaiva" userId="S::maris.klaiva@sk.lvt.lv::5e8ec568-22a0-43d9-af27-03b73ad9ed53" providerId="AD" clId="Web-{BE07CAE7-3CFD-9436-FC92-6F4F970A1F21}" dt="2023-06-25T10:21:33.198" v="81" actId="20577"/>
          <ac:spMkLst>
            <pc:docMk/>
            <pc:sldMk cId="2530688374" sldId="270"/>
            <ac:spMk id="3" creationId="{BA79927D-B1D1-5C9C-5390-9C565A0EAC07}"/>
          </ac:spMkLst>
        </pc:spChg>
      </pc:sldChg>
    </pc:docChg>
  </pc:docChgLst>
  <pc:docChgLst>
    <pc:chgData name="Māris Klaiva" userId="S::maris.klaiva@sk.lvt.lv::5e8ec568-22a0-43d9-af27-03b73ad9ed53" providerId="AD" clId="Web-{DDB6D162-1D68-8DD9-9E81-B847FAD4AC6B}"/>
    <pc:docChg chg="addSld modSld">
      <pc:chgData name="Māris Klaiva" userId="S::maris.klaiva@sk.lvt.lv::5e8ec568-22a0-43d9-af27-03b73ad9ed53" providerId="AD" clId="Web-{DDB6D162-1D68-8DD9-9E81-B847FAD4AC6B}" dt="2023-06-23T14:46:34.407" v="619"/>
      <pc:docMkLst>
        <pc:docMk/>
      </pc:docMkLst>
      <pc:sldChg chg="modSp">
        <pc:chgData name="Māris Klaiva" userId="S::maris.klaiva@sk.lvt.lv::5e8ec568-22a0-43d9-af27-03b73ad9ed53" providerId="AD" clId="Web-{DDB6D162-1D68-8DD9-9E81-B847FAD4AC6B}" dt="2023-06-23T10:52:52.090" v="45" actId="20577"/>
        <pc:sldMkLst>
          <pc:docMk/>
          <pc:sldMk cId="109857222" sldId="256"/>
        </pc:sldMkLst>
        <pc:spChg chg="mod">
          <ac:chgData name="Māris Klaiva" userId="S::maris.klaiva@sk.lvt.lv::5e8ec568-22a0-43d9-af27-03b73ad9ed53" providerId="AD" clId="Web-{DDB6D162-1D68-8DD9-9E81-B847FAD4AC6B}" dt="2023-06-23T10:52:52.090" v="4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Māris Klaiva" userId="S::maris.klaiva@sk.lvt.lv::5e8ec568-22a0-43d9-af27-03b73ad9ed53" providerId="AD" clId="Web-{DDB6D162-1D68-8DD9-9E81-B847FAD4AC6B}" dt="2023-06-23T13:51:47.494" v="522" actId="20577"/>
        <pc:sldMkLst>
          <pc:docMk/>
          <pc:sldMk cId="4206746240" sldId="258"/>
        </pc:sldMkLst>
        <pc:spChg chg="mod">
          <ac:chgData name="Māris Klaiva" userId="S::maris.klaiva@sk.lvt.lv::5e8ec568-22a0-43d9-af27-03b73ad9ed53" providerId="AD" clId="Web-{DDB6D162-1D68-8DD9-9E81-B847FAD4AC6B}" dt="2023-06-23T11:10:47.868" v="65" actId="20577"/>
          <ac:spMkLst>
            <pc:docMk/>
            <pc:sldMk cId="4206746240" sldId="258"/>
            <ac:spMk id="2" creationId="{FA921DDC-752D-9A2A-E8FC-B297B3ABC503}"/>
          </ac:spMkLst>
        </pc:spChg>
        <pc:spChg chg="mod">
          <ac:chgData name="Māris Klaiva" userId="S::maris.klaiva@sk.lvt.lv::5e8ec568-22a0-43d9-af27-03b73ad9ed53" providerId="AD" clId="Web-{DDB6D162-1D68-8DD9-9E81-B847FAD4AC6B}" dt="2023-06-23T13:51:47.494" v="522" actId="20577"/>
          <ac:spMkLst>
            <pc:docMk/>
            <pc:sldMk cId="4206746240" sldId="258"/>
            <ac:spMk id="3" creationId="{8702117B-C5C8-68C8-4C2A-85FA4DEFCACA}"/>
          </ac:spMkLst>
        </pc:spChg>
        <pc:picChg chg="add mod">
          <ac:chgData name="Māris Klaiva" userId="S::maris.klaiva@sk.lvt.lv::5e8ec568-22a0-43d9-af27-03b73ad9ed53" providerId="AD" clId="Web-{DDB6D162-1D68-8DD9-9E81-B847FAD4AC6B}" dt="2023-06-23T12:43:57.014" v="349" actId="1076"/>
          <ac:picMkLst>
            <pc:docMk/>
            <pc:sldMk cId="4206746240" sldId="258"/>
            <ac:picMk id="4" creationId="{B5950A84-E9D8-96B8-93C6-BA1790960E09}"/>
          </ac:picMkLst>
        </pc:picChg>
        <pc:picChg chg="add mod">
          <ac:chgData name="Māris Klaiva" userId="S::maris.klaiva@sk.lvt.lv::5e8ec568-22a0-43d9-af27-03b73ad9ed53" providerId="AD" clId="Web-{DDB6D162-1D68-8DD9-9E81-B847FAD4AC6B}" dt="2023-06-23T12:44:05.624" v="351" actId="14100"/>
          <ac:picMkLst>
            <pc:docMk/>
            <pc:sldMk cId="4206746240" sldId="258"/>
            <ac:picMk id="5" creationId="{8F3A92DE-AC50-EF93-214B-7BBF4E3E2A15}"/>
          </ac:picMkLst>
        </pc:picChg>
      </pc:sldChg>
      <pc:sldChg chg="modSp new">
        <pc:chgData name="Māris Klaiva" userId="S::maris.klaiva@sk.lvt.lv::5e8ec568-22a0-43d9-af27-03b73ad9ed53" providerId="AD" clId="Web-{DDB6D162-1D68-8DD9-9E81-B847FAD4AC6B}" dt="2023-06-23T12:53:39.396" v="393" actId="20577"/>
        <pc:sldMkLst>
          <pc:docMk/>
          <pc:sldMk cId="2499850858" sldId="259"/>
        </pc:sldMkLst>
        <pc:spChg chg="mod">
          <ac:chgData name="Māris Klaiva" userId="S::maris.klaiva@sk.lvt.lv::5e8ec568-22a0-43d9-af27-03b73ad9ed53" providerId="AD" clId="Web-{DDB6D162-1D68-8DD9-9E81-B847FAD4AC6B}" dt="2023-06-23T12:23:57.829" v="209" actId="20577"/>
          <ac:spMkLst>
            <pc:docMk/>
            <pc:sldMk cId="2499850858" sldId="259"/>
            <ac:spMk id="2" creationId="{3864B615-1FA6-BC9C-887F-9C62A6DBFCD8}"/>
          </ac:spMkLst>
        </pc:spChg>
        <pc:spChg chg="mod">
          <ac:chgData name="Māris Klaiva" userId="S::maris.klaiva@sk.lvt.lv::5e8ec568-22a0-43d9-af27-03b73ad9ed53" providerId="AD" clId="Web-{DDB6D162-1D68-8DD9-9E81-B847FAD4AC6B}" dt="2023-06-23T12:53:39.396" v="393" actId="20577"/>
          <ac:spMkLst>
            <pc:docMk/>
            <pc:sldMk cId="2499850858" sldId="259"/>
            <ac:spMk id="3" creationId="{F9F4B279-18FA-0699-9E47-D594756F07E0}"/>
          </ac:spMkLst>
        </pc:spChg>
      </pc:sldChg>
      <pc:sldChg chg="addSp modSp new">
        <pc:chgData name="Māris Klaiva" userId="S::maris.klaiva@sk.lvt.lv::5e8ec568-22a0-43d9-af27-03b73ad9ed53" providerId="AD" clId="Web-{DDB6D162-1D68-8DD9-9E81-B847FAD4AC6B}" dt="2023-06-23T13:51:17.586" v="518" actId="20577"/>
        <pc:sldMkLst>
          <pc:docMk/>
          <pc:sldMk cId="3990300467" sldId="260"/>
        </pc:sldMkLst>
        <pc:spChg chg="mod">
          <ac:chgData name="Māris Klaiva" userId="S::maris.klaiva@sk.lvt.lv::5e8ec568-22a0-43d9-af27-03b73ad9ed53" providerId="AD" clId="Web-{DDB6D162-1D68-8DD9-9E81-B847FAD4AC6B}" dt="2023-06-23T13:51:17.586" v="518" actId="20577"/>
          <ac:spMkLst>
            <pc:docMk/>
            <pc:sldMk cId="3990300467" sldId="260"/>
            <ac:spMk id="2" creationId="{16D4C5D4-4C7C-C745-0148-DC80FD67372F}"/>
          </ac:spMkLst>
        </pc:spChg>
        <pc:spChg chg="mod">
          <ac:chgData name="Māris Klaiva" userId="S::maris.klaiva@sk.lvt.lv::5e8ec568-22a0-43d9-af27-03b73ad9ed53" providerId="AD" clId="Web-{DDB6D162-1D68-8DD9-9E81-B847FAD4AC6B}" dt="2023-06-23T13:49:33.941" v="498" actId="20577"/>
          <ac:spMkLst>
            <pc:docMk/>
            <pc:sldMk cId="3990300467" sldId="260"/>
            <ac:spMk id="3" creationId="{93A3765E-7450-4C5E-B1FE-2622377F7B35}"/>
          </ac:spMkLst>
        </pc:spChg>
        <pc:picChg chg="add mod">
          <ac:chgData name="Māris Klaiva" userId="S::maris.klaiva@sk.lvt.lv::5e8ec568-22a0-43d9-af27-03b73ad9ed53" providerId="AD" clId="Web-{DDB6D162-1D68-8DD9-9E81-B847FAD4AC6B}" dt="2023-06-23T13:49:41.879" v="501" actId="1076"/>
          <ac:picMkLst>
            <pc:docMk/>
            <pc:sldMk cId="3990300467" sldId="260"/>
            <ac:picMk id="4" creationId="{66EC85F2-F4F9-45CF-6B68-C91E2AAF90A7}"/>
          </ac:picMkLst>
        </pc:picChg>
        <pc:picChg chg="add mod">
          <ac:chgData name="Māris Klaiva" userId="S::maris.klaiva@sk.lvt.lv::5e8ec568-22a0-43d9-af27-03b73ad9ed53" providerId="AD" clId="Web-{DDB6D162-1D68-8DD9-9E81-B847FAD4AC6B}" dt="2023-06-23T13:50:33.303" v="505" actId="1076"/>
          <ac:picMkLst>
            <pc:docMk/>
            <pc:sldMk cId="3990300467" sldId="260"/>
            <ac:picMk id="5" creationId="{6E5E35AA-88B1-ACF5-36DF-5328F15A85D4}"/>
          </ac:picMkLst>
        </pc:picChg>
      </pc:sldChg>
      <pc:sldChg chg="addSp modSp new">
        <pc:chgData name="Māris Klaiva" userId="S::maris.klaiva@sk.lvt.lv::5e8ec568-22a0-43d9-af27-03b73ad9ed53" providerId="AD" clId="Web-{DDB6D162-1D68-8DD9-9E81-B847FAD4AC6B}" dt="2023-06-23T14:46:24.812" v="616" actId="1076"/>
        <pc:sldMkLst>
          <pc:docMk/>
          <pc:sldMk cId="2286531972" sldId="261"/>
        </pc:sldMkLst>
        <pc:spChg chg="mod">
          <ac:chgData name="Māris Klaiva" userId="S::maris.klaiva@sk.lvt.lv::5e8ec568-22a0-43d9-af27-03b73ad9ed53" providerId="AD" clId="Web-{DDB6D162-1D68-8DD9-9E81-B847FAD4AC6B}" dt="2023-06-23T14:06:18.702" v="544" actId="20577"/>
          <ac:spMkLst>
            <pc:docMk/>
            <pc:sldMk cId="2286531972" sldId="261"/>
            <ac:spMk id="2" creationId="{6A748A63-01C3-2793-2D89-6FFAE060360F}"/>
          </ac:spMkLst>
        </pc:spChg>
        <pc:spChg chg="mod">
          <ac:chgData name="Māris Klaiva" userId="S::maris.klaiva@sk.lvt.lv::5e8ec568-22a0-43d9-af27-03b73ad9ed53" providerId="AD" clId="Web-{DDB6D162-1D68-8DD9-9E81-B847FAD4AC6B}" dt="2023-06-23T14:45:11.231" v="606" actId="20577"/>
          <ac:spMkLst>
            <pc:docMk/>
            <pc:sldMk cId="2286531972" sldId="261"/>
            <ac:spMk id="3" creationId="{2F8304A3-E137-AE2A-B396-EA38D19AE6A1}"/>
          </ac:spMkLst>
        </pc:spChg>
        <pc:picChg chg="add mod">
          <ac:chgData name="Māris Klaiva" userId="S::maris.klaiva@sk.lvt.lv::5e8ec568-22a0-43d9-af27-03b73ad9ed53" providerId="AD" clId="Web-{DDB6D162-1D68-8DD9-9E81-B847FAD4AC6B}" dt="2023-06-23T14:45:26.372" v="612" actId="1076"/>
          <ac:picMkLst>
            <pc:docMk/>
            <pc:sldMk cId="2286531972" sldId="261"/>
            <ac:picMk id="4" creationId="{A68CBC96-A578-895A-998C-47B076E20874}"/>
          </ac:picMkLst>
        </pc:picChg>
        <pc:picChg chg="add mod">
          <ac:chgData name="Māris Klaiva" userId="S::maris.klaiva@sk.lvt.lv::5e8ec568-22a0-43d9-af27-03b73ad9ed53" providerId="AD" clId="Web-{DDB6D162-1D68-8DD9-9E81-B847FAD4AC6B}" dt="2023-06-23T14:46:24.812" v="616" actId="1076"/>
          <ac:picMkLst>
            <pc:docMk/>
            <pc:sldMk cId="2286531972" sldId="261"/>
            <ac:picMk id="5" creationId="{1CDC0E59-4695-A55F-9327-AFDF4A98DB38}"/>
          </ac:picMkLst>
        </pc:picChg>
      </pc:sldChg>
      <pc:sldChg chg="new">
        <pc:chgData name="Māris Klaiva" userId="S::maris.klaiva@sk.lvt.lv::5e8ec568-22a0-43d9-af27-03b73ad9ed53" providerId="AD" clId="Web-{DDB6D162-1D68-8DD9-9E81-B847FAD4AC6B}" dt="2023-06-23T14:46:31.750" v="617"/>
        <pc:sldMkLst>
          <pc:docMk/>
          <pc:sldMk cId="3274119948" sldId="262"/>
        </pc:sldMkLst>
      </pc:sldChg>
      <pc:sldChg chg="new">
        <pc:chgData name="Māris Klaiva" userId="S::maris.klaiva@sk.lvt.lv::5e8ec568-22a0-43d9-af27-03b73ad9ed53" providerId="AD" clId="Web-{DDB6D162-1D68-8DD9-9E81-B847FAD4AC6B}" dt="2023-06-23T14:46:33.281" v="618"/>
        <pc:sldMkLst>
          <pc:docMk/>
          <pc:sldMk cId="3975778812" sldId="263"/>
        </pc:sldMkLst>
      </pc:sldChg>
      <pc:sldChg chg="new">
        <pc:chgData name="Māris Klaiva" userId="S::maris.klaiva@sk.lvt.lv::5e8ec568-22a0-43d9-af27-03b73ad9ed53" providerId="AD" clId="Web-{DDB6D162-1D68-8DD9-9E81-B847FAD4AC6B}" dt="2023-06-23T14:46:34.407" v="619"/>
        <pc:sldMkLst>
          <pc:docMk/>
          <pc:sldMk cId="2500901508" sldId="264"/>
        </pc:sldMkLst>
      </pc:sldChg>
    </pc:docChg>
  </pc:docChgLst>
  <pc:docChgLst>
    <pc:chgData name="Māris Klaiva" userId="S::maris.klaiva@sk.lvt.lv::5e8ec568-22a0-43d9-af27-03b73ad9ed53" providerId="AD" clId="Web-{394B74AC-9BB4-410A-9D4A-528059E801E1}"/>
    <pc:docChg chg="addSld delSld modSld addMainMaster delMainMaster">
      <pc:chgData name="Māris Klaiva" userId="S::maris.klaiva@sk.lvt.lv::5e8ec568-22a0-43d9-af27-03b73ad9ed53" providerId="AD" clId="Web-{394B74AC-9BB4-410A-9D4A-528059E801E1}" dt="2023-06-23T09:57:47.255" v="29" actId="20577"/>
      <pc:docMkLst>
        <pc:docMk/>
      </pc:docMkLst>
      <pc:sldChg chg="addSp delSp modSp mod setBg modClrScheme delDesignElem chgLayout">
        <pc:chgData name="Māris Klaiva" userId="S::maris.klaiva@sk.lvt.lv::5e8ec568-22a0-43d9-af27-03b73ad9ed53" providerId="AD" clId="Web-{394B74AC-9BB4-410A-9D4A-528059E801E1}" dt="2023-06-23T09:57:47.255" v="29" actId="20577"/>
        <pc:sldMkLst>
          <pc:docMk/>
          <pc:sldMk cId="109857222" sldId="256"/>
        </pc:sldMkLst>
        <pc:spChg chg="mod ord">
          <ac:chgData name="Māris Klaiva" userId="S::maris.klaiva@sk.lvt.lv::5e8ec568-22a0-43d9-af27-03b73ad9ed53" providerId="AD" clId="Web-{394B74AC-9BB4-410A-9D4A-528059E801E1}" dt="2023-06-23T09:57:19.989" v="1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āris Klaiva" userId="S::maris.klaiva@sk.lvt.lv::5e8ec568-22a0-43d9-af27-03b73ad9ed53" providerId="AD" clId="Web-{394B74AC-9BB4-410A-9D4A-528059E801E1}" dt="2023-06-23T09:57:47.255" v="2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50.689" v="5"/>
          <ac:spMkLst>
            <pc:docMk/>
            <pc:sldMk cId="109857222" sldId="256"/>
            <ac:spMk id="8" creationId="{5A292AEA-2528-46C0-B426-95822B6141FB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47.252" v="3"/>
          <ac:spMkLst>
            <pc:docMk/>
            <pc:sldMk cId="109857222" sldId="256"/>
            <ac:spMk id="9" creationId="{E91DC736-0EF8-4F87-9146-EBF1D2EE4D3D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50.689" v="5"/>
          <ac:spMkLst>
            <pc:docMk/>
            <pc:sldMk cId="109857222" sldId="256"/>
            <ac:spMk id="10" creationId="{D8B7B198-E4DF-43CD-AD8C-199884323745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47.252" v="3"/>
          <ac:spMkLst>
            <pc:docMk/>
            <pc:sldMk cId="109857222" sldId="256"/>
            <ac:spMk id="11" creationId="{097CD68E-23E3-4007-8847-CD0944C4F7BE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50.689" v="5"/>
          <ac:spMkLst>
            <pc:docMk/>
            <pc:sldMk cId="109857222" sldId="256"/>
            <ac:spMk id="12" creationId="{2BE67753-EA0E-4819-8D22-0B6600CF7231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47.252" v="3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47.252" v="3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6:23.940" v="9"/>
          <ac:spMkLst>
            <pc:docMk/>
            <pc:sldMk cId="109857222" sldId="256"/>
            <ac:spMk id="16" creationId="{7128589C-AF3D-49CF-BD92-C1D1D2F5387F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6:23.940" v="9"/>
          <ac:spMkLst>
            <pc:docMk/>
            <pc:sldMk cId="109857222" sldId="256"/>
            <ac:spMk id="35" creationId="{A93898FF-D987-4B0E-BFB4-85F5EB356D4D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6:23.940" v="9"/>
          <ac:spMkLst>
            <pc:docMk/>
            <pc:sldMk cId="109857222" sldId="256"/>
            <ac:spMk id="36" creationId="{FEB84055-029C-4E86-8844-D05D96C024BC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6:23.940" v="9"/>
          <ac:spMkLst>
            <pc:docMk/>
            <pc:sldMk cId="109857222" sldId="256"/>
            <ac:spMk id="38" creationId="{799037F2-4CAF-446B-90DB-1480B247AA69}"/>
          </ac:spMkLst>
        </pc:spChg>
        <pc:grpChg chg="add del">
          <ac:chgData name="Māris Klaiva" userId="S::maris.klaiva@sk.lvt.lv::5e8ec568-22a0-43d9-af27-03b73ad9ed53" providerId="AD" clId="Web-{394B74AC-9BB4-410A-9D4A-528059E801E1}" dt="2023-06-23T09:55:50.689" v="5"/>
          <ac:grpSpMkLst>
            <pc:docMk/>
            <pc:sldMk cId="109857222" sldId="256"/>
            <ac:grpSpMk id="14" creationId="{D76D63AC-0421-45EC-B383-E79A61A78C6B}"/>
          </ac:grpSpMkLst>
        </pc:grpChg>
        <pc:grpChg chg="add del">
          <ac:chgData name="Māris Klaiva" userId="S::maris.klaiva@sk.lvt.lv::5e8ec568-22a0-43d9-af27-03b73ad9ed53" providerId="AD" clId="Web-{394B74AC-9BB4-410A-9D4A-528059E801E1}" dt="2023-06-23T09:55:50.689" v="5"/>
          <ac:grpSpMkLst>
            <pc:docMk/>
            <pc:sldMk cId="109857222" sldId="256"/>
            <ac:grpSpMk id="23" creationId="{87F87F1B-42BA-4AC7-A4E2-41544DDB2CE3}"/>
          </ac:grpSpMkLst>
        </pc:grpChg>
        <pc:grpChg chg="add del">
          <ac:chgData name="Māris Klaiva" userId="S::maris.klaiva@sk.lvt.lv::5e8ec568-22a0-43d9-af27-03b73ad9ed53" providerId="AD" clId="Web-{394B74AC-9BB4-410A-9D4A-528059E801E1}" dt="2023-06-23T09:55:50.689" v="5"/>
          <ac:grpSpMkLst>
            <pc:docMk/>
            <pc:sldMk cId="109857222" sldId="256"/>
            <ac:grpSpMk id="29" creationId="{967346A5-7569-4F15-AB5D-BE3DADF192C0}"/>
          </ac:grpSpMkLst>
        </pc:grpChg>
        <pc:picChg chg="add del">
          <ac:chgData name="Māris Klaiva" userId="S::maris.klaiva@sk.lvt.lv::5e8ec568-22a0-43d9-af27-03b73ad9ed53" providerId="AD" clId="Web-{394B74AC-9BB4-410A-9D4A-528059E801E1}" dt="2023-06-23T09:55:47.252" v="3"/>
          <ac:picMkLst>
            <pc:docMk/>
            <pc:sldMk cId="109857222" sldId="256"/>
            <ac:picMk id="5" creationId="{E807F1A1-54B9-1F20-05B9-16F04B41BAA7}"/>
          </ac:picMkLst>
        </pc:picChg>
        <pc:picChg chg="add del">
          <ac:chgData name="Māris Klaiva" userId="S::maris.klaiva@sk.lvt.lv::5e8ec568-22a0-43d9-af27-03b73ad9ed53" providerId="AD" clId="Web-{394B74AC-9BB4-410A-9D4A-528059E801E1}" dt="2023-06-23T09:56:23.940" v="9"/>
          <ac:picMkLst>
            <pc:docMk/>
            <pc:sldMk cId="109857222" sldId="256"/>
            <ac:picMk id="37" creationId="{8A2842C0-6210-4FDB-B1FF-C14C927377FB}"/>
          </ac:picMkLst>
        </pc:picChg>
      </pc:sldChg>
      <pc:sldChg chg="addSp delSp modSp new del mod setBg">
        <pc:chgData name="Māris Klaiva" userId="S::maris.klaiva@sk.lvt.lv::5e8ec568-22a0-43d9-af27-03b73ad9ed53" providerId="AD" clId="Web-{394B74AC-9BB4-410A-9D4A-528059E801E1}" dt="2023-06-23T09:56:12.080" v="8"/>
        <pc:sldMkLst>
          <pc:docMk/>
          <pc:sldMk cId="2270608471" sldId="257"/>
        </pc:sldMkLst>
        <pc:spChg chg="mod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2" creationId="{AB1DC023-4A74-4C79-B658-2BB999827205}"/>
          </ac:spMkLst>
        </pc:spChg>
        <pc:spChg chg="del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3" creationId="{57AA9252-E573-95B0-503F-7C1288C9AEAC}"/>
          </ac:spMkLst>
        </pc:spChg>
        <pc:spChg chg="add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8" creationId="{A93898FF-D987-4B0E-BFB4-85F5EB356D4D}"/>
          </ac:spMkLst>
        </pc:spChg>
        <pc:spChg chg="add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10" creationId="{FEB84055-029C-4E86-8844-D05D96C024BC}"/>
          </ac:spMkLst>
        </pc:spChg>
        <pc:spChg chg="add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14" creationId="{799037F2-4CAF-446B-90DB-1480B247AA69}"/>
          </ac:spMkLst>
        </pc:spChg>
        <pc:spChg chg="add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16" creationId="{7128589C-AF3D-49CF-BD92-C1D1D2F5387F}"/>
          </ac:spMkLst>
        </pc:spChg>
        <pc:picChg chg="add">
          <ac:chgData name="Māris Klaiva" userId="S::maris.klaiva@sk.lvt.lv::5e8ec568-22a0-43d9-af27-03b73ad9ed53" providerId="AD" clId="Web-{394B74AC-9BB4-410A-9D4A-528059E801E1}" dt="2023-06-23T09:55:57.768" v="7"/>
          <ac:picMkLst>
            <pc:docMk/>
            <pc:sldMk cId="2270608471" sldId="257"/>
            <ac:picMk id="12" creationId="{8A2842C0-6210-4FDB-B1FF-C14C927377FB}"/>
          </ac:picMkLst>
        </pc:picChg>
      </pc:sldChg>
      <pc:sldChg chg="modSp new mod modClrScheme chgLayout">
        <pc:chgData name="Māris Klaiva" userId="S::maris.klaiva@sk.lvt.lv::5e8ec568-22a0-43d9-af27-03b73ad9ed53" providerId="AD" clId="Web-{394B74AC-9BB4-410A-9D4A-528059E801E1}" dt="2023-06-23T09:57:19.989" v="16"/>
        <pc:sldMkLst>
          <pc:docMk/>
          <pc:sldMk cId="4206746240" sldId="258"/>
        </pc:sldMkLst>
        <pc:spChg chg="mod ord">
          <ac:chgData name="Māris Klaiva" userId="S::maris.klaiva@sk.lvt.lv::5e8ec568-22a0-43d9-af27-03b73ad9ed53" providerId="AD" clId="Web-{394B74AC-9BB4-410A-9D4A-528059E801E1}" dt="2023-06-23T09:57:19.989" v="16"/>
          <ac:spMkLst>
            <pc:docMk/>
            <pc:sldMk cId="4206746240" sldId="258"/>
            <ac:spMk id="2" creationId="{FA921DDC-752D-9A2A-E8FC-B297B3ABC503}"/>
          </ac:spMkLst>
        </pc:spChg>
        <pc:spChg chg="mod ord">
          <ac:chgData name="Māris Klaiva" userId="S::maris.klaiva@sk.lvt.lv::5e8ec568-22a0-43d9-af27-03b73ad9ed53" providerId="AD" clId="Web-{394B74AC-9BB4-410A-9D4A-528059E801E1}" dt="2023-06-23T09:57:19.989" v="16"/>
          <ac:spMkLst>
            <pc:docMk/>
            <pc:sldMk cId="4206746240" sldId="258"/>
            <ac:spMk id="3" creationId="{8702117B-C5C8-68C8-4C2A-85FA4DEFCACA}"/>
          </ac:spMkLst>
        </pc:spChg>
      </pc:sldChg>
      <pc:sldMasterChg chg="del delSldLayout">
        <pc:chgData name="Māris Klaiva" userId="S::maris.klaiva@sk.lvt.lv::5e8ec568-22a0-43d9-af27-03b73ad9ed53" providerId="AD" clId="Web-{394B74AC-9BB4-410A-9D4A-528059E801E1}" dt="2023-06-23T09:56:23.940" v="9"/>
        <pc:sldMasterMkLst>
          <pc:docMk/>
          <pc:sldMasterMk cId="2460954070" sldId="2147483660"/>
        </pc:sldMasterMkLst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6:34.269" v="10"/>
        <pc:sldMasterMkLst>
          <pc:docMk/>
          <pc:sldMasterMk cId="2785396221" sldId="2147483672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3069377916" sldId="214748367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3806034205" sldId="214748367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925847511" sldId="214748367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3061647986" sldId="214748367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3631481148" sldId="214748367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210203695" sldId="214748367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808865450" sldId="214748367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1385593076" sldId="214748368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655453320" sldId="214748368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84331590" sldId="214748368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2188295625" sldId="2147483683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6:41.659" v="11"/>
        <pc:sldMasterMkLst>
          <pc:docMk/>
          <pc:sldMasterMk cId="1364780401" sldId="2147483684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2941439818" sldId="214748368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2836865034" sldId="214748368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3246485789" sldId="214748368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2875919057" sldId="214748368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1175080877" sldId="214748368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1155188200" sldId="214748369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1693776308" sldId="214748369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2340052754" sldId="214748369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1516734158" sldId="214748369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881578705" sldId="214748369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3288169292" sldId="214748369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947238312" sldId="214748369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148513573" sldId="214748369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2147951166" sldId="2147483698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6:52.597" v="12"/>
        <pc:sldMasterMkLst>
          <pc:docMk/>
          <pc:sldMasterMk cId="2602813620" sldId="2147483699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3683334785" sldId="214748370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003553903" sldId="214748370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0470485" sldId="214748370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711188624" sldId="214748370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069002375" sldId="214748370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940276428" sldId="214748370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1885241754" sldId="214748370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1280950415" sldId="214748370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1216623230" sldId="214748370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4122765131" sldId="214748370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989510427" sldId="214748371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1590105996" sldId="214748371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649962618" sldId="214748371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185400501" sldId="214748371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3356708673" sldId="214748371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03737427" sldId="214748371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4244367747" sldId="2147483716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7:05.348" v="13"/>
        <pc:sldMasterMkLst>
          <pc:docMk/>
          <pc:sldMasterMk cId="2986302579" sldId="2147483717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1850704114" sldId="214748371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1678143908" sldId="214748371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1946900758" sldId="214748372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4088481379" sldId="214748372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1252111970" sldId="214748372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461626775" sldId="214748372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3166903245" sldId="214748372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3092870394" sldId="214748372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3316316959" sldId="214748372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3370309651" sldId="214748372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1555419324" sldId="2147483728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7:07.645" v="14"/>
        <pc:sldMasterMkLst>
          <pc:docMk/>
          <pc:sldMasterMk cId="490281341" sldId="2147483729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2857647590" sldId="214748373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3921450303" sldId="214748373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552447563" sldId="214748373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1711280435" sldId="214748373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3525277637" sldId="214748373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2023531497" sldId="214748373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2234689845" sldId="214748373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2632238478" sldId="214748373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3293707297" sldId="214748373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1422177545" sldId="214748373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360002860" sldId="2147483740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7:12.801" v="15"/>
        <pc:sldMasterMkLst>
          <pc:docMk/>
          <pc:sldMasterMk cId="612289885" sldId="2147483741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1302588853" sldId="214748374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1878885271" sldId="214748374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3776391479" sldId="214748374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4156924689" sldId="214748374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1291783778" sldId="214748374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3980907383" sldId="214748374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3843420877" sldId="214748374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2537245190" sldId="214748374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3761185642" sldId="214748375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4044066105" sldId="214748375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2022143996" sldId="2147483752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7:19.989" v="16"/>
        <pc:sldMasterMkLst>
          <pc:docMk/>
          <pc:sldMasterMk cId="173199634" sldId="2147483753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1774268334" sldId="214748375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780897974" sldId="214748375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3848007114" sldId="214748375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198060215" sldId="214748375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197672398" sldId="214748375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142616371" sldId="214748375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1490846923" sldId="214748376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193029421" sldId="214748376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406994406" sldId="214748376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232184675" sldId="214748376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305474422" sldId="214748376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930271581" sldId="214748376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785395484" sldId="214748376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608285777" sldId="214748376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658869928" sldId="214748376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661804002" sldId="214748376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3636812931" sldId="2147483770"/>
          </pc:sldLayoutMkLst>
        </pc:sldLayoutChg>
      </pc:sldMasterChg>
      <pc:sldMasterChg chg="add addSldLayout modSldLayout">
        <pc:chgData name="Māris Klaiva" userId="S::maris.klaiva@sk.lvt.lv::5e8ec568-22a0-43d9-af27-03b73ad9ed53" providerId="AD" clId="Web-{394B74AC-9BB4-410A-9D4A-528059E801E1}" dt="2023-06-23T09:57:19.989" v="16"/>
        <pc:sldMasterMkLst>
          <pc:docMk/>
          <pc:sldMasterMk cId="3399041734" sldId="2147483771"/>
        </pc:sldMasterMkLst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688557165" sldId="2147483772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3979780145" sldId="2147483773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2493375636" sldId="2147483774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2797508183" sldId="2147483775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1647549945" sldId="2147483776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4199742541" sldId="2147483777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3849757243" sldId="2147483778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2382638106" sldId="2147483779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1327496101" sldId="2147483780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670639570" sldId="2147483781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2173785779" sldId="2147483782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3544473354" sldId="2147483783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1660202671" sldId="2147483784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3181764611" sldId="2147483785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1200571012" sldId="2147483786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4282597069" sldId="2147483787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1953912853" sldId="2147483788"/>
          </pc:sldLayoutMkLst>
        </pc:sldLayoutChg>
      </pc:sldMasterChg>
    </pc:docChg>
  </pc:docChgLst>
  <pc:docChgLst>
    <pc:chgData name="Māris Klaiva" userId="S::maris.klaiva@sk.lvt.lv::5e8ec568-22a0-43d9-af27-03b73ad9ed53" providerId="AD" clId="Web-{A09FB33C-8E11-E726-6FFE-34AE8D163AB9}"/>
    <pc:docChg chg="addSld modSld">
      <pc:chgData name="Māris Klaiva" userId="S::maris.klaiva@sk.lvt.lv::5e8ec568-22a0-43d9-af27-03b73ad9ed53" providerId="AD" clId="Web-{A09FB33C-8E11-E726-6FFE-34AE8D163AB9}" dt="2023-06-24T14:41:42.216" v="644" actId="1076"/>
      <pc:docMkLst>
        <pc:docMk/>
      </pc:docMkLst>
      <pc:sldChg chg="modSp">
        <pc:chgData name="Māris Klaiva" userId="S::maris.klaiva@sk.lvt.lv::5e8ec568-22a0-43d9-af27-03b73ad9ed53" providerId="AD" clId="Web-{A09FB33C-8E11-E726-6FFE-34AE8D163AB9}" dt="2023-06-24T09:28:45.061" v="207" actId="20577"/>
        <pc:sldMkLst>
          <pc:docMk/>
          <pc:sldMk cId="3990300467" sldId="260"/>
        </pc:sldMkLst>
        <pc:spChg chg="mod">
          <ac:chgData name="Māris Klaiva" userId="S::maris.klaiva@sk.lvt.lv::5e8ec568-22a0-43d9-af27-03b73ad9ed53" providerId="AD" clId="Web-{A09FB33C-8E11-E726-6FFE-34AE8D163AB9}" dt="2023-06-24T09:28:45.061" v="207" actId="20577"/>
          <ac:spMkLst>
            <pc:docMk/>
            <pc:sldMk cId="3990300467" sldId="260"/>
            <ac:spMk id="2" creationId="{16D4C5D4-4C7C-C745-0148-DC80FD67372F}"/>
          </ac:spMkLst>
        </pc:spChg>
      </pc:sldChg>
      <pc:sldChg chg="modSp">
        <pc:chgData name="Māris Klaiva" userId="S::maris.klaiva@sk.lvt.lv::5e8ec568-22a0-43d9-af27-03b73ad9ed53" providerId="AD" clId="Web-{A09FB33C-8E11-E726-6FFE-34AE8D163AB9}" dt="2023-06-24T09:28:34.889" v="205" actId="20577"/>
        <pc:sldMkLst>
          <pc:docMk/>
          <pc:sldMk cId="2286531972" sldId="261"/>
        </pc:sldMkLst>
        <pc:spChg chg="mod">
          <ac:chgData name="Māris Klaiva" userId="S::maris.klaiva@sk.lvt.lv::5e8ec568-22a0-43d9-af27-03b73ad9ed53" providerId="AD" clId="Web-{A09FB33C-8E11-E726-6FFE-34AE8D163AB9}" dt="2023-06-24T09:28:34.889" v="205" actId="20577"/>
          <ac:spMkLst>
            <pc:docMk/>
            <pc:sldMk cId="2286531972" sldId="261"/>
            <ac:spMk id="2" creationId="{6A748A63-01C3-2793-2D89-6FFAE060360F}"/>
          </ac:spMkLst>
        </pc:spChg>
      </pc:sldChg>
      <pc:sldChg chg="addSp modSp">
        <pc:chgData name="Māris Klaiva" userId="S::maris.klaiva@sk.lvt.lv::5e8ec568-22a0-43d9-af27-03b73ad9ed53" providerId="AD" clId="Web-{A09FB33C-8E11-E726-6FFE-34AE8D163AB9}" dt="2023-06-24T09:30:17.080" v="258" actId="20577"/>
        <pc:sldMkLst>
          <pc:docMk/>
          <pc:sldMk cId="3274119948" sldId="262"/>
        </pc:sldMkLst>
        <pc:spChg chg="mod">
          <ac:chgData name="Māris Klaiva" userId="S::maris.klaiva@sk.lvt.lv::5e8ec568-22a0-43d9-af27-03b73ad9ed53" providerId="AD" clId="Web-{A09FB33C-8E11-E726-6FFE-34AE8D163AB9}" dt="2023-06-24T09:21:14.495" v="147" actId="20577"/>
          <ac:spMkLst>
            <pc:docMk/>
            <pc:sldMk cId="3274119948" sldId="262"/>
            <ac:spMk id="2" creationId="{BEABCAA4-D71E-D8E8-278F-580F38DBA2E6}"/>
          </ac:spMkLst>
        </pc:spChg>
        <pc:spChg chg="mod">
          <ac:chgData name="Māris Klaiva" userId="S::maris.klaiva@sk.lvt.lv::5e8ec568-22a0-43d9-af27-03b73ad9ed53" providerId="AD" clId="Web-{A09FB33C-8E11-E726-6FFE-34AE8D163AB9}" dt="2023-06-24T09:30:17.080" v="258" actId="20577"/>
          <ac:spMkLst>
            <pc:docMk/>
            <pc:sldMk cId="3274119948" sldId="262"/>
            <ac:spMk id="3" creationId="{6E465AF3-5791-D917-D340-CB5F3588DB59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09:29:17.687" v="209" actId="1076"/>
          <ac:picMkLst>
            <pc:docMk/>
            <pc:sldMk cId="3274119948" sldId="262"/>
            <ac:picMk id="4" creationId="{1F19A6ED-4167-6E98-D751-0A23278B4875}"/>
          </ac:picMkLst>
        </pc:picChg>
      </pc:sldChg>
      <pc:sldChg chg="addSp modSp">
        <pc:chgData name="Māris Klaiva" userId="S::maris.klaiva@sk.lvt.lv::5e8ec568-22a0-43d9-af27-03b73ad9ed53" providerId="AD" clId="Web-{A09FB33C-8E11-E726-6FFE-34AE8D163AB9}" dt="2023-06-24T14:08:56.608" v="464" actId="1076"/>
        <pc:sldMkLst>
          <pc:docMk/>
          <pc:sldMk cId="3975778812" sldId="263"/>
        </pc:sldMkLst>
        <pc:spChg chg="mod">
          <ac:chgData name="Māris Klaiva" userId="S::maris.klaiva@sk.lvt.lv::5e8ec568-22a0-43d9-af27-03b73ad9ed53" providerId="AD" clId="Web-{A09FB33C-8E11-E726-6FFE-34AE8D163AB9}" dt="2023-06-24T09:34:13.230" v="267" actId="20577"/>
          <ac:spMkLst>
            <pc:docMk/>
            <pc:sldMk cId="3975778812" sldId="263"/>
            <ac:spMk id="2" creationId="{7F6A8F5E-30FA-1662-4C81-D7F52D70D721}"/>
          </ac:spMkLst>
        </pc:spChg>
        <pc:spChg chg="mod">
          <ac:chgData name="Māris Klaiva" userId="S::maris.klaiva@sk.lvt.lv::5e8ec568-22a0-43d9-af27-03b73ad9ed53" providerId="AD" clId="Web-{A09FB33C-8E11-E726-6FFE-34AE8D163AB9}" dt="2023-06-24T14:08:47.248" v="462" actId="20577"/>
          <ac:spMkLst>
            <pc:docMk/>
            <pc:sldMk cId="3975778812" sldId="263"/>
            <ac:spMk id="3" creationId="{2E97CA2C-463A-74B6-70D3-C8B96267F470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14:08:53.061" v="463" actId="1076"/>
          <ac:picMkLst>
            <pc:docMk/>
            <pc:sldMk cId="3975778812" sldId="263"/>
            <ac:picMk id="4" creationId="{8F4C579D-1EFE-3462-8A5F-D7CFFBDDEE38}"/>
          </ac:picMkLst>
        </pc:picChg>
        <pc:picChg chg="add mod">
          <ac:chgData name="Māris Klaiva" userId="S::maris.klaiva@sk.lvt.lv::5e8ec568-22a0-43d9-af27-03b73ad9ed53" providerId="AD" clId="Web-{A09FB33C-8E11-E726-6FFE-34AE8D163AB9}" dt="2023-06-24T14:08:56.608" v="464" actId="1076"/>
          <ac:picMkLst>
            <pc:docMk/>
            <pc:sldMk cId="3975778812" sldId="263"/>
            <ac:picMk id="5" creationId="{833B1107-BEB2-48EC-89A4-8B96824AFAEE}"/>
          </ac:picMkLst>
        </pc:picChg>
      </pc:sldChg>
      <pc:sldChg chg="addSp modSp">
        <pc:chgData name="Māris Klaiva" userId="S::maris.klaiva@sk.lvt.lv::5e8ec568-22a0-43d9-af27-03b73ad9ed53" providerId="AD" clId="Web-{A09FB33C-8E11-E726-6FFE-34AE8D163AB9}" dt="2023-06-24T14:13:20.964" v="482" actId="1076"/>
        <pc:sldMkLst>
          <pc:docMk/>
          <pc:sldMk cId="2500901508" sldId="264"/>
        </pc:sldMkLst>
        <pc:spChg chg="mod">
          <ac:chgData name="Māris Klaiva" userId="S::maris.klaiva@sk.lvt.lv::5e8ec568-22a0-43d9-af27-03b73ad9ed53" providerId="AD" clId="Web-{A09FB33C-8E11-E726-6FFE-34AE8D163AB9}" dt="2023-06-24T13:53:36.971" v="305" actId="20577"/>
          <ac:spMkLst>
            <pc:docMk/>
            <pc:sldMk cId="2500901508" sldId="264"/>
            <ac:spMk id="2" creationId="{F82B05AE-9885-C610-B4F7-2798392CE1CC}"/>
          </ac:spMkLst>
        </pc:spChg>
        <pc:spChg chg="mod">
          <ac:chgData name="Māris Klaiva" userId="S::maris.klaiva@sk.lvt.lv::5e8ec568-22a0-43d9-af27-03b73ad9ed53" providerId="AD" clId="Web-{A09FB33C-8E11-E726-6FFE-34AE8D163AB9}" dt="2023-06-24T13:58:21.797" v="415" actId="20577"/>
          <ac:spMkLst>
            <pc:docMk/>
            <pc:sldMk cId="2500901508" sldId="264"/>
            <ac:spMk id="3" creationId="{001D01F2-F038-F6E9-D664-9A77CC213438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14:13:20.964" v="482" actId="1076"/>
          <ac:picMkLst>
            <pc:docMk/>
            <pc:sldMk cId="2500901508" sldId="264"/>
            <ac:picMk id="4" creationId="{14A2C72F-6E11-094C-7779-83EB1097074B}"/>
          </ac:picMkLst>
        </pc:picChg>
      </pc:sldChg>
      <pc:sldChg chg="addSp modSp new">
        <pc:chgData name="Māris Klaiva" userId="S::maris.klaiva@sk.lvt.lv::5e8ec568-22a0-43d9-af27-03b73ad9ed53" providerId="AD" clId="Web-{A09FB33C-8E11-E726-6FFE-34AE8D163AB9}" dt="2023-06-24T08:11:46.655" v="67" actId="14100"/>
        <pc:sldMkLst>
          <pc:docMk/>
          <pc:sldMk cId="2988171198" sldId="265"/>
        </pc:sldMkLst>
        <pc:spChg chg="mod">
          <ac:chgData name="Māris Klaiva" userId="S::maris.klaiva@sk.lvt.lv::5e8ec568-22a0-43d9-af27-03b73ad9ed53" providerId="AD" clId="Web-{A09FB33C-8E11-E726-6FFE-34AE8D163AB9}" dt="2023-06-24T08:05:51.735" v="55" actId="20577"/>
          <ac:spMkLst>
            <pc:docMk/>
            <pc:sldMk cId="2988171198" sldId="265"/>
            <ac:spMk id="2" creationId="{02D3BFAF-AF46-FE9D-2EF8-564C8B88CA97}"/>
          </ac:spMkLst>
        </pc:spChg>
        <pc:spChg chg="mod">
          <ac:chgData name="Māris Klaiva" userId="S::maris.klaiva@sk.lvt.lv::5e8ec568-22a0-43d9-af27-03b73ad9ed53" providerId="AD" clId="Web-{A09FB33C-8E11-E726-6FFE-34AE8D163AB9}" dt="2023-06-24T08:11:37.592" v="62" actId="20577"/>
          <ac:spMkLst>
            <pc:docMk/>
            <pc:sldMk cId="2988171198" sldId="265"/>
            <ac:spMk id="3" creationId="{8281F76A-8BA4-331E-2B54-4CF94B55AC70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08:11:46.655" v="67" actId="14100"/>
          <ac:picMkLst>
            <pc:docMk/>
            <pc:sldMk cId="2988171198" sldId="265"/>
            <ac:picMk id="4" creationId="{BDC64D76-32C1-7A32-0FC7-887683D05DE5}"/>
          </ac:picMkLst>
        </pc:picChg>
      </pc:sldChg>
      <pc:sldChg chg="addSp modSp new">
        <pc:chgData name="Māris Klaiva" userId="S::maris.klaiva@sk.lvt.lv::5e8ec568-22a0-43d9-af27-03b73ad9ed53" providerId="AD" clId="Web-{A09FB33C-8E11-E726-6FFE-34AE8D163AB9}" dt="2023-06-24T08:17:45.263" v="123" actId="1076"/>
        <pc:sldMkLst>
          <pc:docMk/>
          <pc:sldMk cId="2647236843" sldId="266"/>
        </pc:sldMkLst>
        <pc:spChg chg="mod">
          <ac:chgData name="Māris Klaiva" userId="S::maris.klaiva@sk.lvt.lv::5e8ec568-22a0-43d9-af27-03b73ad9ed53" providerId="AD" clId="Web-{A09FB33C-8E11-E726-6FFE-34AE8D163AB9}" dt="2023-06-24T08:12:51.454" v="86" actId="20577"/>
          <ac:spMkLst>
            <pc:docMk/>
            <pc:sldMk cId="2647236843" sldId="266"/>
            <ac:spMk id="2" creationId="{B7F3EBA4-B2FD-5570-21C5-A66E1C2D6C57}"/>
          </ac:spMkLst>
        </pc:spChg>
        <pc:spChg chg="mod">
          <ac:chgData name="Māris Klaiva" userId="S::maris.klaiva@sk.lvt.lv::5e8ec568-22a0-43d9-af27-03b73ad9ed53" providerId="AD" clId="Web-{A09FB33C-8E11-E726-6FFE-34AE8D163AB9}" dt="2023-06-24T08:17:38.873" v="119" actId="20577"/>
          <ac:spMkLst>
            <pc:docMk/>
            <pc:sldMk cId="2647236843" sldId="266"/>
            <ac:spMk id="3" creationId="{E667BD1B-BAF9-D783-4DBA-37F73FE7DFF8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08:17:45.263" v="123" actId="1076"/>
          <ac:picMkLst>
            <pc:docMk/>
            <pc:sldMk cId="2647236843" sldId="266"/>
            <ac:picMk id="4" creationId="{98116CC0-BE53-2E18-5955-4D0F1CE7480A}"/>
          </ac:picMkLst>
        </pc:picChg>
      </pc:sldChg>
      <pc:sldChg chg="addSp modSp new">
        <pc:chgData name="Māris Klaiva" userId="S::maris.klaiva@sk.lvt.lv::5e8ec568-22a0-43d9-af27-03b73ad9ed53" providerId="AD" clId="Web-{A09FB33C-8E11-E726-6FFE-34AE8D163AB9}" dt="2023-06-24T14:41:42.216" v="644" actId="1076"/>
        <pc:sldMkLst>
          <pc:docMk/>
          <pc:sldMk cId="2915912627" sldId="267"/>
        </pc:sldMkLst>
        <pc:spChg chg="mod">
          <ac:chgData name="Māris Klaiva" userId="S::maris.klaiva@sk.lvt.lv::5e8ec568-22a0-43d9-af27-03b73ad9ed53" providerId="AD" clId="Web-{A09FB33C-8E11-E726-6FFE-34AE8D163AB9}" dt="2023-06-24T14:10:09.799" v="477" actId="20577"/>
          <ac:spMkLst>
            <pc:docMk/>
            <pc:sldMk cId="2915912627" sldId="267"/>
            <ac:spMk id="2" creationId="{A5282059-CA7E-4472-F3F3-3EF78955F7B8}"/>
          </ac:spMkLst>
        </pc:spChg>
        <pc:spChg chg="mod">
          <ac:chgData name="Māris Klaiva" userId="S::maris.klaiva@sk.lvt.lv::5e8ec568-22a0-43d9-af27-03b73ad9ed53" providerId="AD" clId="Web-{A09FB33C-8E11-E726-6FFE-34AE8D163AB9}" dt="2023-06-24T14:40:47.652" v="634" actId="20577"/>
          <ac:spMkLst>
            <pc:docMk/>
            <pc:sldMk cId="2915912627" sldId="267"/>
            <ac:spMk id="3" creationId="{8F6ADCD2-BE67-CD6F-8714-47C98DB3B4A3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14:41:02.777" v="639" actId="1076"/>
          <ac:picMkLst>
            <pc:docMk/>
            <pc:sldMk cId="2915912627" sldId="267"/>
            <ac:picMk id="4" creationId="{5D6B2A99-E3E9-1015-4CC4-F08780FC959F}"/>
          </ac:picMkLst>
        </pc:picChg>
        <pc:picChg chg="add mod">
          <ac:chgData name="Māris Klaiva" userId="S::maris.klaiva@sk.lvt.lv::5e8ec568-22a0-43d9-af27-03b73ad9ed53" providerId="AD" clId="Web-{A09FB33C-8E11-E726-6FFE-34AE8D163AB9}" dt="2023-06-24T14:41:42.216" v="644" actId="1076"/>
          <ac:picMkLst>
            <pc:docMk/>
            <pc:sldMk cId="2915912627" sldId="267"/>
            <ac:picMk id="5" creationId="{7CCB55EB-52E3-48E2-F1C3-FE520EFF4AB5}"/>
          </ac:picMkLst>
        </pc:picChg>
      </pc:sldChg>
      <pc:sldChg chg="modSp new">
        <pc:chgData name="Māris Klaiva" userId="S::maris.klaiva@sk.lvt.lv::5e8ec568-22a0-43d9-af27-03b73ad9ed53" providerId="AD" clId="Web-{A09FB33C-8E11-E726-6FFE-34AE8D163AB9}" dt="2023-06-24T14:17:35.163" v="609" actId="20577"/>
        <pc:sldMkLst>
          <pc:docMk/>
          <pc:sldMk cId="183667432" sldId="268"/>
        </pc:sldMkLst>
        <pc:spChg chg="mod">
          <ac:chgData name="Māris Klaiva" userId="S::maris.klaiva@sk.lvt.lv::5e8ec568-22a0-43d9-af27-03b73ad9ed53" providerId="AD" clId="Web-{A09FB33C-8E11-E726-6FFE-34AE8D163AB9}" dt="2023-06-24T14:14:41.483" v="502" actId="20577"/>
          <ac:spMkLst>
            <pc:docMk/>
            <pc:sldMk cId="183667432" sldId="268"/>
            <ac:spMk id="2" creationId="{6775E488-BD88-804A-EE96-7790CBC15564}"/>
          </ac:spMkLst>
        </pc:spChg>
        <pc:spChg chg="mod">
          <ac:chgData name="Māris Klaiva" userId="S::maris.klaiva@sk.lvt.lv::5e8ec568-22a0-43d9-af27-03b73ad9ed53" providerId="AD" clId="Web-{A09FB33C-8E11-E726-6FFE-34AE8D163AB9}" dt="2023-06-24T14:17:35.163" v="609" actId="20577"/>
          <ac:spMkLst>
            <pc:docMk/>
            <pc:sldMk cId="183667432" sldId="268"/>
            <ac:spMk id="3" creationId="{24BA57E1-3430-D275-A173-29A07E9512FE}"/>
          </ac:spMkLst>
        </pc:spChg>
      </pc:sldChg>
      <pc:sldChg chg="new">
        <pc:chgData name="Māris Klaiva" userId="S::maris.klaiva@sk.lvt.lv::5e8ec568-22a0-43d9-af27-03b73ad9ed53" providerId="AD" clId="Web-{A09FB33C-8E11-E726-6FFE-34AE8D163AB9}" dt="2023-06-24T14:14:13.842" v="484"/>
        <pc:sldMkLst>
          <pc:docMk/>
          <pc:sldMk cId="2743243005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5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3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8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73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0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6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9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1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8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7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4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4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5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3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9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4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builtin-types/integral-numeric-types" TargetMode="External"/><Relationship Id="rId2" Type="http://schemas.openxmlformats.org/officeDocument/2006/relationships/hyperlink" Target="https://learn.microsoft.com/en-us/dotnet/csharp/language-reference/builtin-types/bo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dotnet/csharp/language-reference/builtin-types/char" TargetMode="External"/><Relationship Id="rId5" Type="http://schemas.openxmlformats.org/officeDocument/2006/relationships/hyperlink" Target="https://learn.microsoft.com/en-us/dotnet/csharp/programming-guide/strings/" TargetMode="External"/><Relationship Id="rId4" Type="http://schemas.openxmlformats.org/officeDocument/2006/relationships/hyperlink" Target="https://learn.microsoft.com/en-us/dotnet/csharp/language-reference/builtin-types/floating-point-numeric-typ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Mainīgie</a:t>
            </a:r>
            <a:r>
              <a:rPr lang="en-US" sz="4800" dirty="0"/>
              <a:t>, to </a:t>
            </a:r>
            <a:r>
              <a:rPr lang="en-US" sz="4800" dirty="0" err="1"/>
              <a:t>datu</a:t>
            </a:r>
            <a:r>
              <a:rPr lang="en-US" sz="4800" dirty="0"/>
              <a:t> tipi, </a:t>
            </a:r>
            <a:r>
              <a:rPr lang="en-US" sz="4800" dirty="0" err="1"/>
              <a:t>pamatdarbības</a:t>
            </a:r>
            <a:r>
              <a:rPr lang="en-US" sz="4800" dirty="0"/>
              <a:t> </a:t>
            </a:r>
            <a:r>
              <a:rPr lang="en-US" sz="4800" dirty="0" err="1"/>
              <a:t>ar</a:t>
            </a:r>
            <a:r>
              <a:rPr lang="en-US" sz="4800" dirty="0"/>
              <a:t> </a:t>
            </a:r>
            <a:r>
              <a:rPr lang="en-US" sz="4800" dirty="0" err="1"/>
              <a:t>tiem</a:t>
            </a:r>
            <a:r>
              <a:rPr lang="en-US" sz="4800" dirty="0"/>
              <a:t> C# </a:t>
            </a:r>
            <a:r>
              <a:rPr lang="en-US" sz="4800" dirty="0" err="1"/>
              <a:t>programešanas</a:t>
            </a:r>
            <a:r>
              <a:rPr lang="en-US" sz="4800" dirty="0"/>
              <a:t> </a:t>
            </a:r>
            <a:r>
              <a:rPr lang="en-US" sz="4800" dirty="0" err="1"/>
              <a:t>valoda</a:t>
            </a:r>
            <a:r>
              <a:rPr lang="en-US" sz="4800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Autors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: Māris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Klaiva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5AE-9885-C610-B4F7-2798392C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Datu </a:t>
            </a:r>
            <a:r>
              <a:rPr lang="en-US" dirty="0" err="1"/>
              <a:t>tipu</a:t>
            </a:r>
            <a:r>
              <a:rPr lang="en-US" dirty="0"/>
              <a:t> char </a:t>
            </a:r>
            <a:r>
              <a:rPr lang="en-US" dirty="0" err="1"/>
              <a:t>ipašības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01F2-F038-F6E9-D664-9A77CC21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Mainīgais</a:t>
            </a:r>
            <a:r>
              <a:rPr lang="en-US" dirty="0"/>
              <a:t> var </a:t>
            </a:r>
            <a:r>
              <a:rPr lang="en-US" dirty="0" err="1"/>
              <a:t>uzturēt</a:t>
            </a:r>
            <a:r>
              <a:rPr lang="en-US" dirty="0"/>
              <a:t> </a:t>
            </a:r>
            <a:r>
              <a:rPr lang="en-US" dirty="0" err="1"/>
              <a:t>tikai</a:t>
            </a:r>
            <a:r>
              <a:rPr lang="en-US" dirty="0"/>
              <a:t> </a:t>
            </a:r>
            <a:r>
              <a:rPr lang="en-US" dirty="0" err="1"/>
              <a:t>vienu</a:t>
            </a:r>
            <a:r>
              <a:rPr lang="en-US" dirty="0"/>
              <a:t> </a:t>
            </a:r>
            <a:r>
              <a:rPr lang="en-US" dirty="0" err="1"/>
              <a:t>simbolu</a:t>
            </a:r>
            <a:r>
              <a:rPr lang="en-US" dirty="0"/>
              <a:t> ka </a:t>
            </a:r>
            <a:r>
              <a:rPr lang="en-US" dirty="0" err="1"/>
              <a:t>savu</a:t>
            </a:r>
            <a:r>
              <a:rPr lang="en-US" dirty="0"/>
              <a:t> </a:t>
            </a:r>
            <a:r>
              <a:rPr lang="en-US" dirty="0" err="1"/>
              <a:t>vertību</a:t>
            </a:r>
            <a:r>
              <a:rPr lang="en-US" dirty="0"/>
              <a:t>.</a:t>
            </a:r>
          </a:p>
          <a:p>
            <a:pPr>
              <a:buClr>
                <a:srgbClr val="8D1515"/>
              </a:buClr>
            </a:pPr>
            <a:r>
              <a:rPr lang="en-US" dirty="0"/>
              <a:t>Lai </a:t>
            </a:r>
            <a:r>
              <a:rPr lang="en-US" dirty="0" err="1"/>
              <a:t>ievadītu</a:t>
            </a:r>
            <a:r>
              <a:rPr lang="en-US" dirty="0"/>
              <a:t> </a:t>
            </a:r>
            <a:r>
              <a:rPr lang="en-US" dirty="0" err="1"/>
              <a:t>simbolu</a:t>
            </a:r>
            <a:r>
              <a:rPr lang="en-US" dirty="0"/>
              <a:t> ka </a:t>
            </a:r>
            <a:r>
              <a:rPr lang="en-US" dirty="0" err="1"/>
              <a:t>vertību</a:t>
            </a:r>
            <a:r>
              <a:rPr lang="en-US" dirty="0"/>
              <a:t> char </a:t>
            </a:r>
            <a:r>
              <a:rPr lang="en-US" dirty="0" err="1"/>
              <a:t>manigaja</a:t>
            </a:r>
            <a:r>
              <a:rPr lang="en-US" dirty="0"/>
              <a:t> </a:t>
            </a:r>
            <a:r>
              <a:rPr lang="en-US" dirty="0" err="1"/>
              <a:t>izmanto</a:t>
            </a:r>
            <a:r>
              <a:rPr lang="en-US" dirty="0"/>
              <a:t>: ' '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A2C72F-6E11-094C-7779-83EB1097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9" y="4782290"/>
            <a:ext cx="7428088" cy="4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2059-CA7E-4472-F3F3-3EF78955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</a:t>
            </a:r>
            <a:r>
              <a:rPr lang="en-US" dirty="0" err="1"/>
              <a:t>darbības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DCD2-BE67-CD6F-8714-47C98DB3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Darbības</a:t>
            </a:r>
            <a:r>
              <a:rPr lang="en-US" dirty="0"/>
              <a:t>: </a:t>
            </a:r>
            <a:r>
              <a:rPr lang="en-US" dirty="0" err="1"/>
              <a:t>salidzināšana</a:t>
            </a:r>
            <a:r>
              <a:rPr lang="en-US" dirty="0"/>
              <a:t>, </a:t>
            </a:r>
            <a:r>
              <a:rPr lang="en-US" dirty="0" err="1"/>
              <a:t>saskaitīšana</a:t>
            </a:r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D6B2A99-E3E9-1015-4CC4-F08780FC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29" y="3684253"/>
            <a:ext cx="6902953" cy="1359217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CCB55EB-52E3-48E2-F1C3-FE520EFF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69" y="5152261"/>
            <a:ext cx="2122076" cy="5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E488-BD88-804A-EE96-7790CBC1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Datu </a:t>
            </a:r>
            <a:r>
              <a:rPr lang="en-US" dirty="0" err="1"/>
              <a:t>tipa</a:t>
            </a:r>
            <a:r>
              <a:rPr lang="en-US" dirty="0"/>
              <a:t> bool </a:t>
            </a:r>
            <a:r>
              <a:rPr lang="en-US" dirty="0" err="1"/>
              <a:t>ipašības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7E1-3430-D275-A173-29A07E95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mainīgiem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tikai</a:t>
            </a:r>
            <a:r>
              <a:rPr lang="en-US" dirty="0"/>
              <a:t> divas </a:t>
            </a:r>
            <a:r>
              <a:rPr lang="en-US" dirty="0" err="1"/>
              <a:t>iespejamas</a:t>
            </a:r>
            <a:r>
              <a:rPr lang="en-US" dirty="0"/>
              <a:t> </a:t>
            </a:r>
            <a:r>
              <a:rPr lang="en-US" dirty="0" err="1"/>
              <a:t>vertības</a:t>
            </a:r>
            <a:r>
              <a:rPr lang="en-US" dirty="0"/>
              <a:t>, true </a:t>
            </a:r>
            <a:r>
              <a:rPr lang="en-US" dirty="0" err="1"/>
              <a:t>vai</a:t>
            </a:r>
            <a:r>
              <a:rPr lang="en-US" dirty="0"/>
              <a:t> false.</a:t>
            </a:r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72767CB-76BD-6AED-2B59-49BA4A92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36" y="4115330"/>
            <a:ext cx="3237676" cy="11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9332-0B38-D77E-A912-5C5D89B8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darbības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98DD-B65D-3685-C030-5B9B457E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Darbības</a:t>
            </a:r>
            <a:r>
              <a:rPr lang="en-US" dirty="0"/>
              <a:t>: </a:t>
            </a:r>
            <a:r>
              <a:rPr lang="en-US" err="1"/>
              <a:t>salidzinašana</a:t>
            </a: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B93BE3C-CF9F-4402-07EA-7BF89B88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3" y="3155409"/>
            <a:ext cx="6722532" cy="2475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9628D9A-0E16-D6AC-AF81-29378A99B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491" y="4959703"/>
            <a:ext cx="354694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4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17E4-8B2C-A634-361D-5E342B53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Izmantotie</a:t>
            </a:r>
            <a:r>
              <a:rPr lang="en-US" dirty="0"/>
              <a:t> </a:t>
            </a:r>
            <a:r>
              <a:rPr lang="en-US" dirty="0" err="1"/>
              <a:t>resursi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927D-B1D1-5C9C-5390-9C565A0E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Bool C#</a:t>
            </a:r>
            <a:endParaRPr lang="en-US"/>
          </a:p>
          <a:p>
            <a:pPr>
              <a:buClr>
                <a:srgbClr val="8D1515"/>
              </a:buClr>
            </a:pPr>
            <a:r>
              <a:rPr lang="en-US" dirty="0">
                <a:hlinkClick r:id="rId3"/>
              </a:rPr>
              <a:t>Int C#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hlinkClick r:id="rId4"/>
              </a:rPr>
              <a:t>Double C#</a:t>
            </a:r>
          </a:p>
          <a:p>
            <a:pPr>
              <a:buClr>
                <a:srgbClr val="8D1515"/>
              </a:buClr>
            </a:pPr>
            <a:r>
              <a:rPr lang="en-US" dirty="0">
                <a:hlinkClick r:id="rId5"/>
              </a:rPr>
              <a:t>String C#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hlinkClick r:id="rId6"/>
              </a:rPr>
              <a:t>Char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1DDC-752D-9A2A-E8FC-B297B3AB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Kas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mainīgais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117B-C5C8-68C8-4C2A-85FA4DEF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Viss </a:t>
            </a:r>
            <a:r>
              <a:rPr lang="en-US" dirty="0" err="1"/>
              <a:t>mainīgie</a:t>
            </a:r>
            <a:r>
              <a:rPr lang="en-US" dirty="0"/>
              <a:t> </a:t>
            </a:r>
            <a:r>
              <a:rPr lang="en-US" dirty="0" err="1"/>
              <a:t>sastav</a:t>
            </a:r>
            <a:r>
              <a:rPr lang="en-US" dirty="0"/>
              <a:t> no data </a:t>
            </a:r>
            <a:r>
              <a:rPr lang="en-US" dirty="0" err="1"/>
              <a:t>tipa</a:t>
            </a:r>
            <a:r>
              <a:rPr lang="en-US" dirty="0"/>
              <a:t>, </a:t>
            </a:r>
            <a:r>
              <a:rPr lang="en-US" dirty="0" err="1"/>
              <a:t>mainīga</a:t>
            </a:r>
            <a:r>
              <a:rPr lang="en-US" dirty="0"/>
              <a:t> </a:t>
            </a:r>
            <a:r>
              <a:rPr lang="en-US" dirty="0" err="1"/>
              <a:t>nosaukuma</a:t>
            </a:r>
            <a:r>
              <a:rPr lang="en-US" dirty="0"/>
              <a:t> un ta </a:t>
            </a:r>
            <a:r>
              <a:rPr lang="en-US" dirty="0" err="1"/>
              <a:t>vertību</a:t>
            </a:r>
            <a:r>
              <a:rPr lang="en-US" dirty="0"/>
              <a:t>.</a:t>
            </a:r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/>
              <a:t>Viss </a:t>
            </a:r>
            <a:r>
              <a:rPr lang="en-US" dirty="0" err="1"/>
              <a:t>biežak</a:t>
            </a:r>
            <a:r>
              <a:rPr lang="en-US" dirty="0"/>
              <a:t> </a:t>
            </a:r>
            <a:r>
              <a:rPr lang="en-US" dirty="0" err="1"/>
              <a:t>izantotie</a:t>
            </a:r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tipi C# </a:t>
            </a:r>
            <a:r>
              <a:rPr lang="en-US" dirty="0" err="1"/>
              <a:t>valoda</a:t>
            </a:r>
            <a:r>
              <a:rPr lang="en-US" dirty="0"/>
              <a:t>: string, int, double, bool, char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950A84-E9D8-96B8-93C6-BA179096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7" y="3190764"/>
            <a:ext cx="7108237" cy="89241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3A92DE-AC50-EF93-214B-7BBF4E3E2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78" y="4313141"/>
            <a:ext cx="7108237" cy="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B615-1FA6-BC9C-887F-9C62A6DB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 </a:t>
            </a:r>
            <a:r>
              <a:rPr lang="en-US" dirty="0" err="1"/>
              <a:t>izmanto</a:t>
            </a:r>
            <a:r>
              <a:rPr lang="en-US" dirty="0"/>
              <a:t> </a:t>
            </a:r>
            <a:r>
              <a:rPr lang="en-US" dirty="0" err="1"/>
              <a:t>mainīgos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B279-18FA-0699-9E47-D594756F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Mainīgos</a:t>
            </a:r>
            <a:r>
              <a:rPr lang="en-US" dirty="0"/>
              <a:t> </a:t>
            </a:r>
            <a:r>
              <a:rPr lang="en-US" dirty="0" err="1"/>
              <a:t>izmanto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uzturētu</a:t>
            </a:r>
            <a:r>
              <a:rPr lang="en-US" dirty="0"/>
              <a:t> </a:t>
            </a:r>
            <a:r>
              <a:rPr lang="en-US" dirty="0" err="1"/>
              <a:t>vertibas</a:t>
            </a:r>
            <a:r>
              <a:rPr lang="en-US" dirty="0"/>
              <a:t>, </a:t>
            </a:r>
            <a:r>
              <a:rPr lang="en-US" dirty="0" err="1"/>
              <a:t>kuras</a:t>
            </a:r>
            <a:r>
              <a:rPr lang="en-US" dirty="0"/>
              <a:t> </a:t>
            </a:r>
            <a:r>
              <a:rPr lang="en-US" dirty="0" err="1"/>
              <a:t>velāk</a:t>
            </a:r>
            <a:r>
              <a:rPr lang="en-US" dirty="0"/>
              <a:t> </a:t>
            </a:r>
            <a:r>
              <a:rPr lang="en-US" dirty="0" err="1"/>
              <a:t>izmanto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.</a:t>
            </a:r>
          </a:p>
          <a:p>
            <a:pPr>
              <a:buClr>
                <a:srgbClr val="8D1515"/>
              </a:buClr>
            </a:pPr>
            <a:r>
              <a:rPr lang="en-US" dirty="0" err="1"/>
              <a:t>Katram</a:t>
            </a:r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tipam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savas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, bet </a:t>
            </a:r>
            <a:r>
              <a:rPr lang="en-US" dirty="0" err="1"/>
              <a:t>dažas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vairakiem</a:t>
            </a:r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tipiem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85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BFAF-AF46-FE9D-2EF8-564C8B88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Datu </a:t>
            </a:r>
            <a:r>
              <a:rPr lang="en-US" dirty="0" err="1"/>
              <a:t>tipa</a:t>
            </a:r>
            <a:r>
              <a:rPr lang="en-US" dirty="0"/>
              <a:t> int </a:t>
            </a:r>
            <a:r>
              <a:rPr lang="en-US" dirty="0" err="1"/>
              <a:t>ipašības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F76A-8BA4-331E-2B54-4CF94B55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Vār</a:t>
            </a:r>
            <a:r>
              <a:rPr lang="en-US" dirty="0"/>
              <a:t> tika </a:t>
            </a:r>
            <a:r>
              <a:rPr lang="en-US" dirty="0" err="1"/>
              <a:t>veselus</a:t>
            </a:r>
            <a:r>
              <a:rPr lang="en-US" dirty="0"/>
              <a:t> </a:t>
            </a:r>
            <a:r>
              <a:rPr lang="en-US" dirty="0" err="1"/>
              <a:t>skaitļus</a:t>
            </a:r>
            <a:r>
              <a:rPr lang="en-US" dirty="0"/>
              <a:t> </a:t>
            </a:r>
            <a:r>
              <a:rPr lang="en-US" dirty="0" err="1"/>
              <a:t>uzturēt</a:t>
            </a:r>
            <a:r>
              <a:rPr lang="en-US" dirty="0"/>
              <a:t> ka </a:t>
            </a:r>
            <a:r>
              <a:rPr lang="en-US" dirty="0" err="1"/>
              <a:t>vertības</a:t>
            </a:r>
            <a:r>
              <a:rPr lang="en-US" dirty="0"/>
              <a:t>.</a:t>
            </a:r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C64D76-32C1-7A32-0FC7-887683D05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01" y="4254274"/>
            <a:ext cx="2723695" cy="8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7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C5D4-4C7C-C745-0148-DC80FD67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darbības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765E-7450-4C5E-B1FE-2622377F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Darbības</a:t>
            </a:r>
            <a:r>
              <a:rPr lang="en-US" dirty="0"/>
              <a:t>: Math </a:t>
            </a:r>
            <a:r>
              <a:rPr lang="en-US" err="1"/>
              <a:t>klasses</a:t>
            </a:r>
            <a:r>
              <a:rPr lang="en-US" dirty="0"/>
              <a:t> </a:t>
            </a:r>
            <a:r>
              <a:rPr lang="en-US" err="1"/>
              <a:t>darbības</a:t>
            </a:r>
            <a:r>
              <a:rPr lang="en-US" dirty="0"/>
              <a:t>, </a:t>
            </a:r>
            <a:r>
              <a:rPr lang="en-US" err="1"/>
              <a:t>saskaitišana</a:t>
            </a:r>
            <a:r>
              <a:rPr lang="en-US" dirty="0"/>
              <a:t>, </a:t>
            </a:r>
            <a:r>
              <a:rPr lang="en-US" err="1"/>
              <a:t>atņemšana</a:t>
            </a:r>
            <a:r>
              <a:rPr lang="en-US" dirty="0"/>
              <a:t>, </a:t>
            </a:r>
            <a:r>
              <a:rPr lang="en-US" err="1"/>
              <a:t>reizināšana</a:t>
            </a:r>
            <a:r>
              <a:rPr lang="en-US" dirty="0"/>
              <a:t>, </a:t>
            </a:r>
            <a:r>
              <a:rPr lang="en-US" err="1"/>
              <a:t>dalīšana</a:t>
            </a:r>
            <a:r>
              <a:rPr lang="en-US" dirty="0"/>
              <a:t>, </a:t>
            </a:r>
            <a:r>
              <a:rPr lang="en-US" err="1"/>
              <a:t>izvadīšana</a:t>
            </a:r>
            <a:r>
              <a:rPr lang="en-US" dirty="0"/>
              <a:t>.</a:t>
            </a:r>
          </a:p>
          <a:p>
            <a:pPr>
              <a:buClr>
                <a:srgbClr val="8D1515"/>
              </a:buClr>
            </a:pPr>
            <a:endParaRPr lang="en-US" dirty="0"/>
          </a:p>
          <a:p>
            <a:pPr lvl="1"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6EC85F2-F4F9-45CF-6B68-C91E2AAF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86" y="3845679"/>
            <a:ext cx="9655628" cy="140728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E5E35AA-88B1-ACF5-36DF-5328F15A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59" y="5324929"/>
            <a:ext cx="637267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EBA4-B2FD-5570-21C5-A66E1C2D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Datu </a:t>
            </a:r>
            <a:r>
              <a:rPr lang="en-US" dirty="0" err="1"/>
              <a:t>tipa</a:t>
            </a:r>
            <a:r>
              <a:rPr lang="en-US" dirty="0"/>
              <a:t> double </a:t>
            </a:r>
            <a:r>
              <a:rPr lang="en-US" dirty="0" err="1"/>
              <a:t>ipašības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BD1B-BAF9-D783-4DBA-37F73FE7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uzturēt</a:t>
            </a:r>
            <a:r>
              <a:rPr lang="en-US" dirty="0"/>
              <a:t> </a:t>
            </a:r>
            <a:r>
              <a:rPr lang="en-US" dirty="0" err="1"/>
              <a:t>realus</a:t>
            </a:r>
            <a:r>
              <a:rPr lang="en-US" dirty="0"/>
              <a:t> </a:t>
            </a:r>
            <a:r>
              <a:rPr lang="en-US" dirty="0" err="1"/>
              <a:t>skaitļus</a:t>
            </a:r>
            <a:r>
              <a:rPr lang="en-US" dirty="0"/>
              <a:t> ka </a:t>
            </a:r>
            <a:r>
              <a:rPr lang="en-US" dirty="0" err="1"/>
              <a:t>vertības</a:t>
            </a:r>
            <a:r>
              <a:rPr lang="en-US" dirty="0"/>
              <a:t>.</a:t>
            </a:r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116CC0-BE53-2E18-5955-4D0F1CE7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46" y="4290105"/>
            <a:ext cx="2736849" cy="7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3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8A63-01C3-2793-2D89-6FFAE060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err="1"/>
              <a:t>darbības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04A3-E137-AE2A-B396-EA38D19A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Darbības</a:t>
            </a:r>
            <a:r>
              <a:rPr lang="en-US" dirty="0"/>
              <a:t>: Math </a:t>
            </a:r>
            <a:r>
              <a:rPr lang="en-US" err="1"/>
              <a:t>klasses</a:t>
            </a:r>
            <a:r>
              <a:rPr lang="en-US" dirty="0"/>
              <a:t> </a:t>
            </a:r>
            <a:r>
              <a:rPr lang="en-US" err="1"/>
              <a:t>darbības</a:t>
            </a:r>
            <a:r>
              <a:rPr lang="en-US" dirty="0"/>
              <a:t>, </a:t>
            </a:r>
            <a:r>
              <a:rPr lang="en-US" err="1"/>
              <a:t>saskaitīšana</a:t>
            </a:r>
            <a:r>
              <a:rPr lang="en-US" dirty="0"/>
              <a:t>, </a:t>
            </a:r>
            <a:r>
              <a:rPr lang="en-US" err="1"/>
              <a:t>atņemšana</a:t>
            </a:r>
            <a:r>
              <a:rPr lang="en-US" dirty="0"/>
              <a:t>, </a:t>
            </a:r>
            <a:r>
              <a:rPr lang="en-US" err="1"/>
              <a:t>reizināšana</a:t>
            </a:r>
            <a:r>
              <a:rPr lang="en-US" dirty="0"/>
              <a:t>, </a:t>
            </a:r>
            <a:r>
              <a:rPr lang="en-US" err="1"/>
              <a:t>dalīšana</a:t>
            </a:r>
            <a:r>
              <a:rPr lang="en-US" dirty="0"/>
              <a:t>, </a:t>
            </a:r>
            <a:r>
              <a:rPr lang="en-US" err="1"/>
              <a:t>izvadīšana</a:t>
            </a:r>
            <a:endParaRPr lang="en-US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8CBC96-A578-895A-998C-47B076E2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25" y="3872368"/>
            <a:ext cx="8237125" cy="138985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CDC0E59-4695-A55F-9327-AFDF4A98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91" y="5377333"/>
            <a:ext cx="939564" cy="8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CAA4-D71E-D8E8-278F-580F38DB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Datu </a:t>
            </a:r>
            <a:r>
              <a:rPr lang="en-US" dirty="0" err="1"/>
              <a:t>tipu</a:t>
            </a:r>
            <a:r>
              <a:rPr lang="en-US" dirty="0"/>
              <a:t> string </a:t>
            </a:r>
            <a:r>
              <a:rPr lang="en-US" dirty="0" err="1"/>
              <a:t>ipašības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5AF3-5791-D917-D340-CB5F3588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err="1"/>
              <a:t>vertības</a:t>
            </a:r>
            <a:r>
              <a:rPr lang="en-US" dirty="0"/>
              <a:t> </a:t>
            </a:r>
            <a:r>
              <a:rPr lang="en-US" err="1"/>
              <a:t>tiek</a:t>
            </a:r>
            <a:r>
              <a:rPr lang="en-US" dirty="0"/>
              <a:t> </a:t>
            </a:r>
            <a:r>
              <a:rPr lang="en-US" err="1"/>
              <a:t>uzturētas</a:t>
            </a:r>
            <a:r>
              <a:rPr lang="en-US" dirty="0"/>
              <a:t> ka </a:t>
            </a:r>
            <a:r>
              <a:rPr lang="en-US" err="1"/>
              <a:t>tekst</a:t>
            </a:r>
            <a:r>
              <a:rPr lang="en-US" dirty="0"/>
              <a:t> </a:t>
            </a:r>
            <a:r>
              <a:rPr lang="en-US" err="1"/>
              <a:t>vai</a:t>
            </a:r>
            <a:r>
              <a:rPr lang="en-US" dirty="0"/>
              <a:t> </a:t>
            </a:r>
            <a:r>
              <a:rPr lang="en-US" err="1"/>
              <a:t>vardi</a:t>
            </a:r>
            <a:r>
              <a:rPr lang="en-US" dirty="0"/>
              <a:t>.</a:t>
            </a:r>
          </a:p>
          <a:p>
            <a:pPr>
              <a:buClr>
                <a:srgbClr val="8D1515"/>
              </a:buClr>
            </a:pPr>
            <a:r>
              <a:rPr lang="en-US" dirty="0"/>
              <a:t>Lai </a:t>
            </a:r>
            <a:r>
              <a:rPr lang="en-US" dirty="0" err="1"/>
              <a:t>ievadītu</a:t>
            </a:r>
            <a:r>
              <a:rPr lang="en-US" dirty="0"/>
              <a:t> </a:t>
            </a:r>
            <a:r>
              <a:rPr lang="en-US" dirty="0" err="1"/>
              <a:t>tekstu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vardu</a:t>
            </a:r>
            <a:r>
              <a:rPr lang="en-US" dirty="0"/>
              <a:t> string </a:t>
            </a:r>
            <a:r>
              <a:rPr lang="en-US" dirty="0" err="1"/>
              <a:t>mainīgajā</a:t>
            </a:r>
            <a:r>
              <a:rPr lang="en-US" dirty="0"/>
              <a:t> </a:t>
            </a:r>
            <a:r>
              <a:rPr lang="en-US" dirty="0" err="1"/>
              <a:t>izmanto</a:t>
            </a:r>
            <a:r>
              <a:rPr lang="en-US" dirty="0"/>
              <a:t>: " "</a:t>
            </a:r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F19A6ED-4167-6E98-D751-0A23278B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86" y="4769395"/>
            <a:ext cx="3976914" cy="7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8F5E-30FA-1662-4C81-D7F52D70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darbības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CA2C-463A-74B6-70D3-C8B96267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Darbības</a:t>
            </a:r>
            <a:r>
              <a:rPr lang="en-US" dirty="0"/>
              <a:t>: </a:t>
            </a:r>
            <a:r>
              <a:rPr lang="en-US" dirty="0" err="1"/>
              <a:t>saskaitīšana</a:t>
            </a:r>
            <a:r>
              <a:rPr lang="en-US" dirty="0"/>
              <a:t>, </a:t>
            </a:r>
            <a:r>
              <a:rPr lang="en-US" dirty="0" err="1"/>
              <a:t>simbolu</a:t>
            </a:r>
            <a:r>
              <a:rPr lang="en-US" dirty="0"/>
              <a:t> </a:t>
            </a:r>
            <a:r>
              <a:rPr lang="en-US" dirty="0" err="1"/>
              <a:t>daudzuma</a:t>
            </a:r>
            <a:r>
              <a:rPr lang="en-US" dirty="0"/>
              <a:t> </a:t>
            </a:r>
            <a:r>
              <a:rPr lang="en-US" dirty="0" err="1"/>
              <a:t>noteikšana</a:t>
            </a:r>
            <a:r>
              <a:rPr lang="en-US" dirty="0"/>
              <a:t>.</a:t>
            </a:r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F4C579D-1EFE-3462-8A5F-D7CFFBDD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37" y="3932243"/>
            <a:ext cx="8284162" cy="156173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33B1107-BEB2-48EC-89A4-8B96824A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176" y="5616810"/>
            <a:ext cx="18415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78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Mainīgie, to datu tipi, pamatdarbības ar tiem C# programešanas valoda </vt:lpstr>
      <vt:lpstr>Kas ir mainīgais?</vt:lpstr>
      <vt:lpstr>Kur izmanto mainīgos?</vt:lpstr>
      <vt:lpstr>Datu tipa int ipašības</vt:lpstr>
      <vt:lpstr>int darbības</vt:lpstr>
      <vt:lpstr>Datu tipa double ipašības</vt:lpstr>
      <vt:lpstr>double darbības</vt:lpstr>
      <vt:lpstr>Datu tipu string ipašības</vt:lpstr>
      <vt:lpstr>String darbības</vt:lpstr>
      <vt:lpstr>Datu tipu char ipašības</vt:lpstr>
      <vt:lpstr>Char darbības</vt:lpstr>
      <vt:lpstr>Datu tipa bool ipašības</vt:lpstr>
      <vt:lpstr>Bool darbības</vt:lpstr>
      <vt:lpstr>Izmantotie resursi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397</cp:revision>
  <dcterms:created xsi:type="dcterms:W3CDTF">2023-06-23T09:54:49Z</dcterms:created>
  <dcterms:modified xsi:type="dcterms:W3CDTF">2023-06-25T10:21:59Z</dcterms:modified>
</cp:coreProperties>
</file>