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4"/>
  </p:notesMasterIdLst>
  <p:sldIdLst>
    <p:sldId id="256" r:id="rId2"/>
    <p:sldId id="258" r:id="rId3"/>
    <p:sldId id="260" r:id="rId4"/>
    <p:sldId id="257" r:id="rId5"/>
    <p:sldId id="270" r:id="rId6"/>
    <p:sldId id="283" r:id="rId7"/>
    <p:sldId id="308" r:id="rId8"/>
    <p:sldId id="263" r:id="rId9"/>
    <p:sldId id="309" r:id="rId10"/>
    <p:sldId id="271" r:id="rId11"/>
    <p:sldId id="267" r:id="rId12"/>
    <p:sldId id="286" r:id="rId13"/>
  </p:sldIdLst>
  <p:sldSz cx="9144000" cy="5143500" type="screen16x9"/>
  <p:notesSz cx="6858000" cy="9144000"/>
  <p:embeddedFontLst>
    <p:embeddedFont>
      <p:font typeface="Cabin Condensed" panose="020B0604020202020204" charset="0"/>
      <p:regular r:id="rId15"/>
      <p:bold r:id="rId16"/>
    </p:embeddedFont>
    <p:embeddedFont>
      <p:font typeface="Cairo" panose="020B0604020202020204" charset="-78"/>
      <p:regular r:id="rId17"/>
      <p:bold r:id="rId18"/>
    </p:embeddedFont>
    <p:embeddedFont>
      <p:font typeface="Poppins Black" panose="00000A00000000000000" pitchFamily="2" charset="0"/>
      <p:bold r:id="rId19"/>
      <p:boldItalic r:id="rId20"/>
    </p:embeddedFont>
    <p:embeddedFont>
      <p:font typeface="Roboto Condensed" panose="02000000000000000000" pitchFamily="2" charset="0"/>
      <p:regular r:id="rId21"/>
      <p:bold r:id="rId22"/>
      <p:italic r:id="rId23"/>
      <p:boldItalic r:id="rId24"/>
    </p:embeddedFont>
    <p:embeddedFont>
      <p:font typeface="Roboto Condensed Light" panose="02000000000000000000" pitchFamily="2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976CBB-904F-431F-9B39-9216336830AF}">
  <a:tblStyle styleId="{AA976CBB-904F-431F-9B39-9216336830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046" autoAdjust="0"/>
  </p:normalViewPr>
  <p:slideViewPr>
    <p:cSldViewPr snapToGrid="0">
      <p:cViewPr>
        <p:scale>
          <a:sx n="125" d="100"/>
          <a:sy n="125" d="100"/>
        </p:scale>
        <p:origin x="139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93220797d5_0_10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93220797d5_0_10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9148bbcf88_0_10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9148bbcf88_0_10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9394ff9bad_2_109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9394ff9bad_2_109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9148bbcf88_0_10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9148bbcf88_0_10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91408f39d4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91408f39d4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91acbde26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91acbde26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93220797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93220797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93220797d5_0_9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93220797d5_0_9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>
          <a:extLst>
            <a:ext uri="{FF2B5EF4-FFF2-40B4-BE49-F238E27FC236}">
              <a16:creationId xmlns:a16="http://schemas.microsoft.com/office/drawing/2014/main" id="{198E0B80-ECA8-1622-E61F-5E3EE728B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93220797d5_0_0:notes">
            <a:extLst>
              <a:ext uri="{FF2B5EF4-FFF2-40B4-BE49-F238E27FC236}">
                <a16:creationId xmlns:a16="http://schemas.microsoft.com/office/drawing/2014/main" id="{C9384DA6-2A8F-7AEE-63A8-BF8FC5DFB9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93220797d5_0_0:notes">
            <a:extLst>
              <a:ext uri="{FF2B5EF4-FFF2-40B4-BE49-F238E27FC236}">
                <a16:creationId xmlns:a16="http://schemas.microsoft.com/office/drawing/2014/main" id="{ED75FCDB-F14A-9AB6-5E38-847214D9B8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99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93220797d5_0_11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93220797d5_0_11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>
          <a:extLst>
            <a:ext uri="{FF2B5EF4-FFF2-40B4-BE49-F238E27FC236}">
              <a16:creationId xmlns:a16="http://schemas.microsoft.com/office/drawing/2014/main" id="{A97FCF27-271E-2B29-E477-EA52BFCC9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93220797d5_0_0:notes">
            <a:extLst>
              <a:ext uri="{FF2B5EF4-FFF2-40B4-BE49-F238E27FC236}">
                <a16:creationId xmlns:a16="http://schemas.microsoft.com/office/drawing/2014/main" id="{7854E9B6-429C-A044-6AC6-CA1313CC7E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93220797d5_0_0:notes">
            <a:extLst>
              <a:ext uri="{FF2B5EF4-FFF2-40B4-BE49-F238E27FC236}">
                <a16:creationId xmlns:a16="http://schemas.microsoft.com/office/drawing/2014/main" id="{B3E7B3E4-4A0D-9505-24C0-9C1381F24C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0283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://bit.ly/2TyoMsr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Relationship Id="rId9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143026" y="-896384"/>
            <a:ext cx="6857947" cy="6936268"/>
          </a:xfrm>
          <a:custGeom>
            <a:avLst/>
            <a:gdLst/>
            <a:ahLst/>
            <a:cxnLst/>
            <a:rect l="l" t="t" r="r" b="b"/>
            <a:pathLst>
              <a:path w="101716" h="101716" extrusionOk="0">
                <a:moveTo>
                  <a:pt x="50852" y="1"/>
                </a:moveTo>
                <a:lnTo>
                  <a:pt x="0" y="50852"/>
                </a:lnTo>
                <a:lnTo>
                  <a:pt x="50852" y="101716"/>
                </a:lnTo>
                <a:lnTo>
                  <a:pt x="101715" y="50852"/>
                </a:lnTo>
                <a:lnTo>
                  <a:pt x="5085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89900" y="3436550"/>
            <a:ext cx="27642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498400" y="1347100"/>
            <a:ext cx="4147200" cy="178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oboto Condensed"/>
              <a:buNone/>
              <a:defRPr sz="5200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oboto Condensed"/>
              <a:buNone/>
              <a:defRPr sz="5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oboto Condensed"/>
              <a:buNone/>
              <a:defRPr sz="5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oboto Condensed"/>
              <a:buNone/>
              <a:defRPr sz="5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oboto Condensed"/>
              <a:buNone/>
              <a:defRPr sz="5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oboto Condensed"/>
              <a:buNone/>
              <a:defRPr sz="5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oboto Condensed"/>
              <a:buNone/>
              <a:defRPr sz="5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oboto Condensed"/>
              <a:buNone/>
              <a:defRPr sz="5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oboto Condensed"/>
              <a:buNone/>
              <a:defRPr sz="5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l="2210" t="11158" b="975"/>
          <a:stretch/>
        </p:blipFill>
        <p:spPr>
          <a:xfrm>
            <a:off x="1126926" y="-486500"/>
            <a:ext cx="3539551" cy="307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t="39" b="39"/>
          <a:stretch/>
        </p:blipFill>
        <p:spPr>
          <a:xfrm>
            <a:off x="5952426" y="-8050"/>
            <a:ext cx="733425" cy="368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4">
            <a:alphaModFix/>
          </a:blip>
          <a:srcRect l="238" r="238"/>
          <a:stretch/>
        </p:blipFill>
        <p:spPr>
          <a:xfrm>
            <a:off x="7920851" y="88773"/>
            <a:ext cx="933222" cy="3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5">
            <a:alphaModFix/>
          </a:blip>
          <a:srcRect t="377" b="387"/>
          <a:stretch/>
        </p:blipFill>
        <p:spPr>
          <a:xfrm>
            <a:off x="500075" y="162367"/>
            <a:ext cx="1100050" cy="3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6">
            <a:alphaModFix/>
          </a:blip>
          <a:srcRect t="29" b="29"/>
          <a:stretch/>
        </p:blipFill>
        <p:spPr>
          <a:xfrm>
            <a:off x="8188112" y="2062651"/>
            <a:ext cx="812289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7">
            <a:alphaModFix/>
          </a:blip>
          <a:srcRect t="228" b="228"/>
          <a:stretch/>
        </p:blipFill>
        <p:spPr>
          <a:xfrm>
            <a:off x="8401718" y="4705028"/>
            <a:ext cx="666075" cy="103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-88825" y="1161535"/>
            <a:ext cx="1231850" cy="123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728100" y="3957579"/>
            <a:ext cx="437100" cy="4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11605" y="1635275"/>
            <a:ext cx="474025" cy="474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11">
            <a:alphaModFix/>
          </a:blip>
          <a:srcRect l="109" r="99"/>
          <a:stretch/>
        </p:blipFill>
        <p:spPr>
          <a:xfrm>
            <a:off x="-444797" y="2944699"/>
            <a:ext cx="2640773" cy="133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 rotWithShape="1">
          <a:blip r:embed="rId12">
            <a:alphaModFix/>
          </a:blip>
          <a:srcRect l="89" r="79"/>
          <a:stretch/>
        </p:blipFill>
        <p:spPr>
          <a:xfrm>
            <a:off x="8952675" y="-488975"/>
            <a:ext cx="75725" cy="217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13">
            <a:alphaModFix/>
          </a:blip>
          <a:srcRect t="524" b="524"/>
          <a:stretch/>
        </p:blipFill>
        <p:spPr>
          <a:xfrm>
            <a:off x="0" y="4480075"/>
            <a:ext cx="173615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"/>
          <p:cNvPicPr preferRelativeResize="0"/>
          <p:nvPr/>
        </p:nvPicPr>
        <p:blipFill rotWithShape="1">
          <a:blip r:embed="rId7">
            <a:alphaModFix/>
          </a:blip>
          <a:srcRect l="89" r="89"/>
          <a:stretch/>
        </p:blipFill>
        <p:spPr>
          <a:xfrm>
            <a:off x="509423" y="541905"/>
            <a:ext cx="437100" cy="68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2"/>
          <p:cNvPicPr preferRelativeResize="0"/>
          <p:nvPr/>
        </p:nvPicPr>
        <p:blipFill rotWithShape="1">
          <a:blip r:embed="rId14">
            <a:alphaModFix/>
          </a:blip>
          <a:srcRect l="209" r="199"/>
          <a:stretch/>
        </p:blipFill>
        <p:spPr>
          <a:xfrm>
            <a:off x="6394888" y="2527747"/>
            <a:ext cx="319206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/>
          <p:cNvPicPr preferRelativeResize="0"/>
          <p:nvPr/>
        </p:nvPicPr>
        <p:blipFill rotWithShape="1">
          <a:blip r:embed="rId15">
            <a:alphaModFix/>
          </a:blip>
          <a:srcRect l="129" r="129"/>
          <a:stretch/>
        </p:blipFill>
        <p:spPr>
          <a:xfrm>
            <a:off x="6374782" y="102405"/>
            <a:ext cx="1736150" cy="1740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2"/>
          <p:cNvPicPr preferRelativeResize="0"/>
          <p:nvPr/>
        </p:nvPicPr>
        <p:blipFill rotWithShape="1">
          <a:blip r:embed="rId16">
            <a:alphaModFix/>
          </a:blip>
          <a:srcRect l="-7351" t="-8716" r="-8416" b="-7969"/>
          <a:stretch/>
        </p:blipFill>
        <p:spPr>
          <a:xfrm>
            <a:off x="2020423" y="4360306"/>
            <a:ext cx="347675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"/>
          <p:cNvSpPr/>
          <p:nvPr/>
        </p:nvSpPr>
        <p:spPr>
          <a:xfrm>
            <a:off x="344113" y="-8050"/>
            <a:ext cx="9000" cy="149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" name="Google Shape;29;p2"/>
          <p:cNvPicPr preferRelativeResize="0"/>
          <p:nvPr/>
        </p:nvPicPr>
        <p:blipFill rotWithShape="1">
          <a:blip r:embed="rId17">
            <a:alphaModFix/>
          </a:blip>
          <a:srcRect l="-1754" t="-1153" r="34549"/>
          <a:stretch/>
        </p:blipFill>
        <p:spPr>
          <a:xfrm rot="5400000">
            <a:off x="6167528" y="3904909"/>
            <a:ext cx="666050" cy="21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"/>
          <p:cNvSpPr/>
          <p:nvPr/>
        </p:nvSpPr>
        <p:spPr>
          <a:xfrm>
            <a:off x="2422850" y="4781275"/>
            <a:ext cx="193200" cy="36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" name="Google Shape;31;p2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360887" y="588848"/>
            <a:ext cx="46672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ONE_COLUMN_TEXT_2">
    <p:bg>
      <p:bgPr>
        <a:solidFill>
          <a:schemeClr val="lt1"/>
        </a:soli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8"/>
          <p:cNvSpPr txBox="1">
            <a:spLocks noGrp="1"/>
          </p:cNvSpPr>
          <p:nvPr>
            <p:ph type="title"/>
          </p:nvPr>
        </p:nvSpPr>
        <p:spPr>
          <a:xfrm>
            <a:off x="2925900" y="770344"/>
            <a:ext cx="3292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513" name="Google Shape;513;p28"/>
          <p:cNvSpPr txBox="1"/>
          <p:nvPr/>
        </p:nvSpPr>
        <p:spPr>
          <a:xfrm>
            <a:off x="2734200" y="3429356"/>
            <a:ext cx="36756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. 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514" name="Google Shape;514;p28"/>
          <p:cNvSpPr txBox="1">
            <a:spLocks noGrp="1"/>
          </p:cNvSpPr>
          <p:nvPr>
            <p:ph type="subTitle" idx="1"/>
          </p:nvPr>
        </p:nvSpPr>
        <p:spPr>
          <a:xfrm>
            <a:off x="2925900" y="1431301"/>
            <a:ext cx="3292200" cy="9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515" name="Google Shape;515;p28"/>
          <p:cNvGrpSpPr/>
          <p:nvPr/>
        </p:nvGrpSpPr>
        <p:grpSpPr>
          <a:xfrm>
            <a:off x="76201" y="-487192"/>
            <a:ext cx="9019574" cy="6089600"/>
            <a:chOff x="76201" y="-487192"/>
            <a:chExt cx="9019574" cy="6089600"/>
          </a:xfrm>
        </p:grpSpPr>
        <p:grpSp>
          <p:nvGrpSpPr>
            <p:cNvPr id="516" name="Google Shape;516;p28"/>
            <p:cNvGrpSpPr/>
            <p:nvPr/>
          </p:nvGrpSpPr>
          <p:grpSpPr>
            <a:xfrm flipH="1">
              <a:off x="76201" y="-487192"/>
              <a:ext cx="2402949" cy="2945326"/>
              <a:chOff x="6701651" y="-488975"/>
              <a:chExt cx="2402949" cy="2945326"/>
            </a:xfrm>
          </p:grpSpPr>
          <p:pic>
            <p:nvPicPr>
              <p:cNvPr id="517" name="Google Shape;517;p28"/>
              <p:cNvPicPr preferRelativeResize="0"/>
              <p:nvPr/>
            </p:nvPicPr>
            <p:blipFill rotWithShape="1">
              <a:blip r:embed="rId5">
                <a:alphaModFix/>
              </a:blip>
              <a:srcRect t="39" b="39"/>
              <a:stretch/>
            </p:blipFill>
            <p:spPr>
              <a:xfrm>
                <a:off x="8177178" y="-8050"/>
                <a:ext cx="733425" cy="3688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8" name="Google Shape;518;p28"/>
              <p:cNvPicPr preferRelativeResize="0"/>
              <p:nvPr/>
            </p:nvPicPr>
            <p:blipFill rotWithShape="1">
              <a:blip r:embed="rId6">
                <a:alphaModFix/>
              </a:blip>
              <a:srcRect l="238" r="238"/>
              <a:stretch/>
            </p:blipFill>
            <p:spPr>
              <a:xfrm>
                <a:off x="6701651" y="88773"/>
                <a:ext cx="933222" cy="347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9" name="Google Shape;519;p28"/>
              <p:cNvPicPr preferRelativeResize="0"/>
              <p:nvPr/>
            </p:nvPicPr>
            <p:blipFill rotWithShape="1">
              <a:blip r:embed="rId7">
                <a:alphaModFix/>
              </a:blip>
              <a:srcRect t="29" b="29"/>
              <a:stretch/>
            </p:blipFill>
            <p:spPr>
              <a:xfrm>
                <a:off x="8256337" y="1869001"/>
                <a:ext cx="812289" cy="5873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0" name="Google Shape;520;p28"/>
              <p:cNvPicPr preferRelativeResize="0"/>
              <p:nvPr/>
            </p:nvPicPr>
            <p:blipFill rotWithShape="1">
              <a:blip r:embed="rId8">
                <a:alphaModFix/>
              </a:blip>
              <a:srcRect l="89" r="79"/>
              <a:stretch/>
            </p:blipFill>
            <p:spPr>
              <a:xfrm>
                <a:off x="9028875" y="-488975"/>
                <a:ext cx="75725" cy="21744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1" name="Google Shape;521;p28"/>
              <p:cNvPicPr preferRelativeResize="0"/>
              <p:nvPr/>
            </p:nvPicPr>
            <p:blipFill rotWithShape="1">
              <a:blip r:embed="rId9">
                <a:alphaModFix/>
              </a:blip>
              <a:srcRect l="129" r="129"/>
              <a:stretch/>
            </p:blipFill>
            <p:spPr>
              <a:xfrm>
                <a:off x="7163125" y="152261"/>
                <a:ext cx="1736150" cy="174066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2" name="Google Shape;522;p28"/>
            <p:cNvGrpSpPr/>
            <p:nvPr/>
          </p:nvGrpSpPr>
          <p:grpSpPr>
            <a:xfrm rot="10800000" flipH="1">
              <a:off x="6540426" y="2733282"/>
              <a:ext cx="2555349" cy="2869126"/>
              <a:chOff x="6549251" y="-488975"/>
              <a:chExt cx="2555349" cy="2869126"/>
            </a:xfrm>
          </p:grpSpPr>
          <p:pic>
            <p:nvPicPr>
              <p:cNvPr id="523" name="Google Shape;523;p28"/>
              <p:cNvPicPr preferRelativeResize="0"/>
              <p:nvPr/>
            </p:nvPicPr>
            <p:blipFill rotWithShape="1">
              <a:blip r:embed="rId5">
                <a:alphaModFix/>
              </a:blip>
              <a:srcRect t="39" b="39"/>
              <a:stretch/>
            </p:blipFill>
            <p:spPr>
              <a:xfrm>
                <a:off x="8206863" y="-30075"/>
                <a:ext cx="733425" cy="3688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4" name="Google Shape;524;p28"/>
              <p:cNvPicPr preferRelativeResize="0"/>
              <p:nvPr/>
            </p:nvPicPr>
            <p:blipFill rotWithShape="1">
              <a:blip r:embed="rId6">
                <a:alphaModFix/>
              </a:blip>
              <a:srcRect l="238" r="238"/>
              <a:stretch/>
            </p:blipFill>
            <p:spPr>
              <a:xfrm>
                <a:off x="6549251" y="88773"/>
                <a:ext cx="933222" cy="347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5" name="Google Shape;525;p28"/>
              <p:cNvPicPr preferRelativeResize="0"/>
              <p:nvPr/>
            </p:nvPicPr>
            <p:blipFill rotWithShape="1">
              <a:blip r:embed="rId7">
                <a:alphaModFix/>
              </a:blip>
              <a:srcRect t="29" b="29"/>
              <a:stretch/>
            </p:blipFill>
            <p:spPr>
              <a:xfrm>
                <a:off x="8256337" y="1792801"/>
                <a:ext cx="812289" cy="5873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6" name="Google Shape;526;p28"/>
              <p:cNvPicPr preferRelativeResize="0"/>
              <p:nvPr/>
            </p:nvPicPr>
            <p:blipFill rotWithShape="1">
              <a:blip r:embed="rId8">
                <a:alphaModFix/>
              </a:blip>
              <a:srcRect l="89" r="79"/>
              <a:stretch/>
            </p:blipFill>
            <p:spPr>
              <a:xfrm>
                <a:off x="9028875" y="-488975"/>
                <a:ext cx="75725" cy="21744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7" name="Google Shape;527;p28"/>
              <p:cNvPicPr preferRelativeResize="0"/>
              <p:nvPr/>
            </p:nvPicPr>
            <p:blipFill rotWithShape="1">
              <a:blip r:embed="rId9">
                <a:alphaModFix/>
              </a:blip>
              <a:srcRect l="129" r="129"/>
              <a:stretch/>
            </p:blipFill>
            <p:spPr>
              <a:xfrm>
                <a:off x="7110662" y="88786"/>
                <a:ext cx="1736150" cy="174066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3"/>
          <p:cNvGrpSpPr/>
          <p:nvPr/>
        </p:nvGrpSpPr>
        <p:grpSpPr>
          <a:xfrm>
            <a:off x="2401275" y="-14758"/>
            <a:ext cx="4197540" cy="2774726"/>
            <a:chOff x="2401275" y="-14758"/>
            <a:chExt cx="4197540" cy="2774726"/>
          </a:xfrm>
        </p:grpSpPr>
        <p:pic>
          <p:nvPicPr>
            <p:cNvPr id="34" name="Google Shape;34;p3"/>
            <p:cNvPicPr preferRelativeResize="0"/>
            <p:nvPr/>
          </p:nvPicPr>
          <p:blipFill rotWithShape="1">
            <a:blip r:embed="rId2">
              <a:alphaModFix/>
            </a:blip>
            <a:srcRect l="209" r="199"/>
            <a:stretch/>
          </p:blipFill>
          <p:spPr>
            <a:xfrm>
              <a:off x="3852407" y="0"/>
              <a:ext cx="2746407" cy="137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35;p3"/>
            <p:cNvPicPr preferRelativeResize="0"/>
            <p:nvPr/>
          </p:nvPicPr>
          <p:blipFill rotWithShape="1">
            <a:blip r:embed="rId3">
              <a:alphaModFix/>
            </a:blip>
            <a:srcRect l="2210" t="11158" b="975"/>
            <a:stretch/>
          </p:blipFill>
          <p:spPr>
            <a:xfrm>
              <a:off x="2401275" y="-14758"/>
              <a:ext cx="3198250" cy="27747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" name="Google Shape;36;p3"/>
          <p:cNvSpPr/>
          <p:nvPr/>
        </p:nvSpPr>
        <p:spPr>
          <a:xfrm>
            <a:off x="1432050" y="1373638"/>
            <a:ext cx="62799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3837450" y="638054"/>
            <a:ext cx="1469100" cy="14691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2596200" y="2275838"/>
            <a:ext cx="3852000" cy="12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subTitle" idx="1"/>
          </p:nvPr>
        </p:nvSpPr>
        <p:spPr>
          <a:xfrm>
            <a:off x="2499900" y="3904985"/>
            <a:ext cx="4044600" cy="3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4249500" y="1147454"/>
            <a:ext cx="6450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41" name="Google Shape;41;p3"/>
          <p:cNvPicPr preferRelativeResize="0"/>
          <p:nvPr/>
        </p:nvPicPr>
        <p:blipFill rotWithShape="1">
          <a:blip r:embed="rId4">
            <a:alphaModFix/>
          </a:blip>
          <a:srcRect t="377" b="387"/>
          <a:stretch/>
        </p:blipFill>
        <p:spPr>
          <a:xfrm rot="10800000" flipH="1">
            <a:off x="308350" y="4658258"/>
            <a:ext cx="1100050" cy="3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3"/>
          <p:cNvPicPr preferRelativeResize="0"/>
          <p:nvPr/>
        </p:nvPicPr>
        <p:blipFill rotWithShape="1">
          <a:blip r:embed="rId5">
            <a:alphaModFix/>
          </a:blip>
          <a:srcRect l="89" r="89"/>
          <a:stretch/>
        </p:blipFill>
        <p:spPr>
          <a:xfrm rot="10800000" flipH="1">
            <a:off x="317698" y="4525426"/>
            <a:ext cx="437100" cy="6811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3"/>
          <p:cNvSpPr/>
          <p:nvPr/>
        </p:nvSpPr>
        <p:spPr>
          <a:xfrm rot="10800000" flipH="1">
            <a:off x="152388" y="3646200"/>
            <a:ext cx="9000" cy="149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" name="Google Shape;44;p3"/>
          <p:cNvPicPr preferRelativeResize="0"/>
          <p:nvPr/>
        </p:nvPicPr>
        <p:blipFill rotWithShape="1">
          <a:blip r:embed="rId6">
            <a:alphaModFix/>
          </a:blip>
          <a:srcRect l="238" r="238"/>
          <a:stretch/>
        </p:blipFill>
        <p:spPr>
          <a:xfrm>
            <a:off x="7920851" y="88773"/>
            <a:ext cx="933222" cy="3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3"/>
          <p:cNvPicPr preferRelativeResize="0"/>
          <p:nvPr/>
        </p:nvPicPr>
        <p:blipFill rotWithShape="1">
          <a:blip r:embed="rId7">
            <a:alphaModFix/>
          </a:blip>
          <a:srcRect l="89" r="79"/>
          <a:stretch/>
        </p:blipFill>
        <p:spPr>
          <a:xfrm>
            <a:off x="8952675" y="-488975"/>
            <a:ext cx="75725" cy="217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>
            <a:spLocks noGrp="1"/>
          </p:cNvSpPr>
          <p:nvPr>
            <p:ph type="title"/>
          </p:nvPr>
        </p:nvSpPr>
        <p:spPr>
          <a:xfrm>
            <a:off x="717750" y="53658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5" name="Google Shape;75;p6"/>
          <p:cNvGrpSpPr/>
          <p:nvPr/>
        </p:nvGrpSpPr>
        <p:grpSpPr>
          <a:xfrm>
            <a:off x="8062718" y="4229150"/>
            <a:ext cx="1402178" cy="1043025"/>
            <a:chOff x="8062718" y="4229150"/>
            <a:chExt cx="1402178" cy="1043025"/>
          </a:xfrm>
        </p:grpSpPr>
        <p:pic>
          <p:nvPicPr>
            <p:cNvPr id="76" name="Google Shape;76;p6"/>
            <p:cNvPicPr preferRelativeResize="0"/>
            <p:nvPr/>
          </p:nvPicPr>
          <p:blipFill rotWithShape="1">
            <a:blip r:embed="rId2">
              <a:alphaModFix/>
            </a:blip>
            <a:srcRect t="228" b="228"/>
            <a:stretch/>
          </p:blipFill>
          <p:spPr>
            <a:xfrm>
              <a:off x="8062718" y="4952242"/>
              <a:ext cx="666075" cy="1031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6"/>
            <p:cNvPicPr preferRelativeResize="0"/>
            <p:nvPr/>
          </p:nvPicPr>
          <p:blipFill rotWithShape="1">
            <a:blip r:embed="rId3">
              <a:alphaModFix/>
            </a:blip>
            <a:srcRect b="10"/>
            <a:stretch/>
          </p:blipFill>
          <p:spPr>
            <a:xfrm>
              <a:off x="8798824" y="4229150"/>
              <a:ext cx="666072" cy="1043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" name="Google Shape;78;p6"/>
          <p:cNvGrpSpPr/>
          <p:nvPr/>
        </p:nvGrpSpPr>
        <p:grpSpPr>
          <a:xfrm rot="10800000">
            <a:off x="60423" y="-51900"/>
            <a:ext cx="595627" cy="822898"/>
            <a:chOff x="2020423" y="4327377"/>
            <a:chExt cx="595627" cy="822898"/>
          </a:xfrm>
        </p:grpSpPr>
        <p:pic>
          <p:nvPicPr>
            <p:cNvPr id="79" name="Google Shape;79;p6"/>
            <p:cNvPicPr preferRelativeResize="0"/>
            <p:nvPr/>
          </p:nvPicPr>
          <p:blipFill rotWithShape="1">
            <a:blip r:embed="rId4">
              <a:alphaModFix/>
            </a:blip>
            <a:srcRect l="-7351" t="-8716" r="-8416" b="-7969"/>
            <a:stretch/>
          </p:blipFill>
          <p:spPr>
            <a:xfrm>
              <a:off x="2020423" y="4327377"/>
              <a:ext cx="347675" cy="792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6"/>
            <p:cNvSpPr/>
            <p:nvPr/>
          </p:nvSpPr>
          <p:spPr>
            <a:xfrm>
              <a:off x="2422850" y="4781275"/>
              <a:ext cx="193200" cy="369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1" name="Google Shape;81;p6"/>
          <p:cNvPicPr preferRelativeResize="0"/>
          <p:nvPr/>
        </p:nvPicPr>
        <p:blipFill rotWithShape="1">
          <a:blip r:embed="rId5">
            <a:alphaModFix/>
          </a:blip>
          <a:srcRect t="39" b="39"/>
          <a:stretch/>
        </p:blipFill>
        <p:spPr>
          <a:xfrm rot="5400000">
            <a:off x="8592851" y="3565500"/>
            <a:ext cx="733425" cy="368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6"/>
          <p:cNvPicPr preferRelativeResize="0"/>
          <p:nvPr/>
        </p:nvPicPr>
        <p:blipFill rotWithShape="1">
          <a:blip r:embed="rId2">
            <a:alphaModFix/>
          </a:blip>
          <a:srcRect t="228" b="228"/>
          <a:stretch/>
        </p:blipFill>
        <p:spPr>
          <a:xfrm rot="-5400000">
            <a:off x="-180732" y="724678"/>
            <a:ext cx="666075" cy="103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>
            <a:spLocks noGrp="1"/>
          </p:cNvSpPr>
          <p:nvPr>
            <p:ph type="body" idx="1"/>
          </p:nvPr>
        </p:nvSpPr>
        <p:spPr>
          <a:xfrm>
            <a:off x="720000" y="127444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07" name="Google Shape;107;p9"/>
          <p:cNvSpPr txBox="1">
            <a:spLocks noGrp="1"/>
          </p:cNvSpPr>
          <p:nvPr>
            <p:ph type="title"/>
          </p:nvPr>
        </p:nvSpPr>
        <p:spPr>
          <a:xfrm>
            <a:off x="717750" y="53658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8" name="Google Shape;108;p9"/>
          <p:cNvGrpSpPr/>
          <p:nvPr/>
        </p:nvGrpSpPr>
        <p:grpSpPr>
          <a:xfrm>
            <a:off x="7660479" y="2430800"/>
            <a:ext cx="1341621" cy="3365855"/>
            <a:chOff x="7660479" y="2430800"/>
            <a:chExt cx="1341621" cy="3365855"/>
          </a:xfrm>
        </p:grpSpPr>
        <p:pic>
          <p:nvPicPr>
            <p:cNvPr id="109" name="Google Shape;109;p9"/>
            <p:cNvPicPr preferRelativeResize="0"/>
            <p:nvPr/>
          </p:nvPicPr>
          <p:blipFill rotWithShape="1">
            <a:blip r:embed="rId2">
              <a:alphaModFix/>
            </a:blip>
            <a:srcRect t="377" b="387"/>
            <a:stretch/>
          </p:blipFill>
          <p:spPr>
            <a:xfrm rot="-5400000" flipH="1">
              <a:off x="8294662" y="5089217"/>
              <a:ext cx="1100050" cy="314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9"/>
            <p:cNvPicPr preferRelativeResize="0"/>
            <p:nvPr/>
          </p:nvPicPr>
          <p:blipFill rotWithShape="1">
            <a:blip r:embed="rId3">
              <a:alphaModFix/>
            </a:blip>
            <a:srcRect l="89" r="79"/>
            <a:stretch/>
          </p:blipFill>
          <p:spPr>
            <a:xfrm>
              <a:off x="8806813" y="2430800"/>
              <a:ext cx="75725" cy="2174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9"/>
            <p:cNvPicPr preferRelativeResize="0"/>
            <p:nvPr/>
          </p:nvPicPr>
          <p:blipFill rotWithShape="1">
            <a:blip r:embed="rId4">
              <a:alphaModFix/>
            </a:blip>
            <a:srcRect l="238" r="238"/>
            <a:stretch/>
          </p:blipFill>
          <p:spPr>
            <a:xfrm rot="10800000">
              <a:off x="7660479" y="4733220"/>
              <a:ext cx="933222" cy="3476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" name="Google Shape;112;p9"/>
          <p:cNvGrpSpPr/>
          <p:nvPr/>
        </p:nvGrpSpPr>
        <p:grpSpPr>
          <a:xfrm rot="10800000" flipH="1">
            <a:off x="-762000" y="-358570"/>
            <a:ext cx="1736150" cy="2037598"/>
            <a:chOff x="-762000" y="3388399"/>
            <a:chExt cx="1736150" cy="2037598"/>
          </a:xfrm>
        </p:grpSpPr>
        <p:pic>
          <p:nvPicPr>
            <p:cNvPr id="113" name="Google Shape;113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2700000">
              <a:off x="75625" y="4265726"/>
              <a:ext cx="437100" cy="4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9"/>
            <p:cNvPicPr preferRelativeResize="0"/>
            <p:nvPr/>
          </p:nvPicPr>
          <p:blipFill rotWithShape="1">
            <a:blip r:embed="rId6">
              <a:alphaModFix/>
            </a:blip>
            <a:srcRect t="524" b="524"/>
            <a:stretch/>
          </p:blipFill>
          <p:spPr>
            <a:xfrm>
              <a:off x="-762000" y="4838647"/>
              <a:ext cx="1736150" cy="58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9"/>
            <p:cNvPicPr preferRelativeResize="0"/>
            <p:nvPr/>
          </p:nvPicPr>
          <p:blipFill rotWithShape="1">
            <a:blip r:embed="rId7">
              <a:alphaModFix/>
            </a:blip>
            <a:srcRect l="-7351" t="-8716" r="-8416" b="-7969"/>
            <a:stretch/>
          </p:blipFill>
          <p:spPr>
            <a:xfrm>
              <a:off x="119648" y="3388399"/>
              <a:ext cx="347675" cy="792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_AND_BODY_1_1_3">
    <p:bg>
      <p:bgPr>
        <a:solidFill>
          <a:schemeClr val="lt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>
            <a:spLocks noGrp="1"/>
          </p:cNvSpPr>
          <p:nvPr>
            <p:ph type="title"/>
          </p:nvPr>
        </p:nvSpPr>
        <p:spPr>
          <a:xfrm>
            <a:off x="777689" y="1689023"/>
            <a:ext cx="25146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subTitle" idx="1"/>
          </p:nvPr>
        </p:nvSpPr>
        <p:spPr>
          <a:xfrm>
            <a:off x="777689" y="2113871"/>
            <a:ext cx="2514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title" idx="2"/>
          </p:nvPr>
        </p:nvSpPr>
        <p:spPr>
          <a:xfrm>
            <a:off x="777801" y="3310648"/>
            <a:ext cx="25146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17"/>
          <p:cNvSpPr txBox="1">
            <a:spLocks noGrp="1"/>
          </p:cNvSpPr>
          <p:nvPr>
            <p:ph type="subTitle" idx="3"/>
          </p:nvPr>
        </p:nvSpPr>
        <p:spPr>
          <a:xfrm>
            <a:off x="777801" y="3735496"/>
            <a:ext cx="2514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title" idx="4"/>
          </p:nvPr>
        </p:nvSpPr>
        <p:spPr>
          <a:xfrm>
            <a:off x="5851711" y="1689023"/>
            <a:ext cx="25146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subTitle" idx="5"/>
          </p:nvPr>
        </p:nvSpPr>
        <p:spPr>
          <a:xfrm>
            <a:off x="5851711" y="2113871"/>
            <a:ext cx="2514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8" name="Google Shape;228;p17"/>
          <p:cNvSpPr txBox="1">
            <a:spLocks noGrp="1"/>
          </p:cNvSpPr>
          <p:nvPr>
            <p:ph type="title" idx="6"/>
          </p:nvPr>
        </p:nvSpPr>
        <p:spPr>
          <a:xfrm>
            <a:off x="5851711" y="3310648"/>
            <a:ext cx="25146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17"/>
          <p:cNvSpPr txBox="1">
            <a:spLocks noGrp="1"/>
          </p:cNvSpPr>
          <p:nvPr>
            <p:ph type="subTitle" idx="7"/>
          </p:nvPr>
        </p:nvSpPr>
        <p:spPr>
          <a:xfrm>
            <a:off x="5851711" y="3735496"/>
            <a:ext cx="2514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0" name="Google Shape;230;p17"/>
          <p:cNvSpPr/>
          <p:nvPr/>
        </p:nvSpPr>
        <p:spPr>
          <a:xfrm>
            <a:off x="3397337" y="1813875"/>
            <a:ext cx="1008600" cy="10086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31" name="Google Shape;231;p17"/>
          <p:cNvSpPr/>
          <p:nvPr/>
        </p:nvSpPr>
        <p:spPr>
          <a:xfrm>
            <a:off x="3397337" y="3310650"/>
            <a:ext cx="1008600" cy="10086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32" name="Google Shape;232;p17"/>
          <p:cNvSpPr/>
          <p:nvPr/>
        </p:nvSpPr>
        <p:spPr>
          <a:xfrm>
            <a:off x="4739662" y="1813875"/>
            <a:ext cx="1008600" cy="10086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33" name="Google Shape;233;p17"/>
          <p:cNvSpPr/>
          <p:nvPr/>
        </p:nvSpPr>
        <p:spPr>
          <a:xfrm>
            <a:off x="4739662" y="3310650"/>
            <a:ext cx="1008600" cy="10086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34" name="Google Shape;234;p17"/>
          <p:cNvSpPr txBox="1">
            <a:spLocks noGrp="1"/>
          </p:cNvSpPr>
          <p:nvPr>
            <p:ph type="subTitle" idx="8"/>
          </p:nvPr>
        </p:nvSpPr>
        <p:spPr>
          <a:xfrm>
            <a:off x="4987970" y="2015350"/>
            <a:ext cx="5247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Black"/>
              <a:buNone/>
              <a:defRPr sz="3000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17"/>
          <p:cNvSpPr txBox="1">
            <a:spLocks noGrp="1"/>
          </p:cNvSpPr>
          <p:nvPr>
            <p:ph type="subTitle" idx="9"/>
          </p:nvPr>
        </p:nvSpPr>
        <p:spPr>
          <a:xfrm>
            <a:off x="3630654" y="2015350"/>
            <a:ext cx="5247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Black"/>
              <a:buNone/>
              <a:defRPr sz="3000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7"/>
          <p:cNvSpPr txBox="1">
            <a:spLocks noGrp="1"/>
          </p:cNvSpPr>
          <p:nvPr>
            <p:ph type="subTitle" idx="13"/>
          </p:nvPr>
        </p:nvSpPr>
        <p:spPr>
          <a:xfrm>
            <a:off x="3601850" y="3511050"/>
            <a:ext cx="5247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Black"/>
              <a:buNone/>
              <a:defRPr sz="3000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7"/>
          <p:cNvSpPr txBox="1">
            <a:spLocks noGrp="1"/>
          </p:cNvSpPr>
          <p:nvPr>
            <p:ph type="subTitle" idx="14"/>
          </p:nvPr>
        </p:nvSpPr>
        <p:spPr>
          <a:xfrm>
            <a:off x="4988399" y="3530475"/>
            <a:ext cx="5247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Black"/>
              <a:buNone/>
              <a:defRPr sz="3000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7"/>
          <p:cNvSpPr txBox="1">
            <a:spLocks noGrp="1"/>
          </p:cNvSpPr>
          <p:nvPr>
            <p:ph type="title" idx="15"/>
          </p:nvPr>
        </p:nvSpPr>
        <p:spPr>
          <a:xfrm>
            <a:off x="717750" y="53658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39" name="Google Shape;239;p17"/>
          <p:cNvGrpSpPr/>
          <p:nvPr/>
        </p:nvGrpSpPr>
        <p:grpSpPr>
          <a:xfrm>
            <a:off x="42881" y="-8050"/>
            <a:ext cx="11256221" cy="6547562"/>
            <a:chOff x="42881" y="-8050"/>
            <a:chExt cx="11256221" cy="6547562"/>
          </a:xfrm>
        </p:grpSpPr>
        <p:pic>
          <p:nvPicPr>
            <p:cNvPr id="240" name="Google Shape;240;p17"/>
            <p:cNvPicPr preferRelativeResize="0"/>
            <p:nvPr/>
          </p:nvPicPr>
          <p:blipFill rotWithShape="1">
            <a:blip r:embed="rId2">
              <a:alphaModFix/>
            </a:blip>
            <a:srcRect t="377" b="387"/>
            <a:stretch/>
          </p:blipFill>
          <p:spPr>
            <a:xfrm>
              <a:off x="416399" y="162367"/>
              <a:ext cx="1100050" cy="314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2881" y="568475"/>
              <a:ext cx="474025" cy="474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p17"/>
            <p:cNvPicPr preferRelativeResize="0"/>
            <p:nvPr/>
          </p:nvPicPr>
          <p:blipFill rotWithShape="1">
            <a:blip r:embed="rId4">
              <a:alphaModFix/>
            </a:blip>
            <a:srcRect l="89" r="89"/>
            <a:stretch/>
          </p:blipFill>
          <p:spPr>
            <a:xfrm>
              <a:off x="425747" y="541905"/>
              <a:ext cx="437100" cy="681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" name="Google Shape;243;p17"/>
            <p:cNvSpPr/>
            <p:nvPr/>
          </p:nvSpPr>
          <p:spPr>
            <a:xfrm>
              <a:off x="275389" y="-8050"/>
              <a:ext cx="9000" cy="1497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44" name="Google Shape;244;p17"/>
            <p:cNvPicPr preferRelativeResize="0"/>
            <p:nvPr/>
          </p:nvPicPr>
          <p:blipFill rotWithShape="1">
            <a:blip r:embed="rId5">
              <a:alphaModFix/>
            </a:blip>
            <a:srcRect l="2210" t="11158" b="975"/>
            <a:stretch/>
          </p:blipFill>
          <p:spPr>
            <a:xfrm>
              <a:off x="7759551" y="3468663"/>
              <a:ext cx="3539551" cy="307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Google Shape;245;p1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2700000">
              <a:off x="8514525" y="4516742"/>
              <a:ext cx="437100" cy="437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BLANK_1">
    <p:bg>
      <p:bgPr>
        <a:solidFill>
          <a:schemeClr val="lt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"/>
          <p:cNvSpPr/>
          <p:nvPr/>
        </p:nvSpPr>
        <p:spPr>
          <a:xfrm>
            <a:off x="3108260" y="1825300"/>
            <a:ext cx="1097400" cy="1097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4930822" y="1825300"/>
            <a:ext cx="1097400" cy="1097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6754842" y="1825300"/>
            <a:ext cx="1097400" cy="1097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1291158" y="1825300"/>
            <a:ext cx="1097400" cy="1097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51" name="Google Shape;251;p18"/>
          <p:cNvSpPr txBox="1">
            <a:spLocks noGrp="1"/>
          </p:cNvSpPr>
          <p:nvPr>
            <p:ph type="title" hasCustomPrompt="1"/>
          </p:nvPr>
        </p:nvSpPr>
        <p:spPr>
          <a:xfrm>
            <a:off x="2971160" y="2099655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8"/>
          <p:cNvSpPr txBox="1">
            <a:spLocks noGrp="1"/>
          </p:cNvSpPr>
          <p:nvPr>
            <p:ph type="title" idx="2" hasCustomPrompt="1"/>
          </p:nvPr>
        </p:nvSpPr>
        <p:spPr>
          <a:xfrm>
            <a:off x="1154058" y="2099655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8"/>
          <p:cNvSpPr txBox="1">
            <a:spLocks noGrp="1"/>
          </p:cNvSpPr>
          <p:nvPr>
            <p:ph type="title" idx="3" hasCustomPrompt="1"/>
          </p:nvPr>
        </p:nvSpPr>
        <p:spPr>
          <a:xfrm>
            <a:off x="6617742" y="2099655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18"/>
          <p:cNvSpPr txBox="1">
            <a:spLocks noGrp="1"/>
          </p:cNvSpPr>
          <p:nvPr>
            <p:ph type="title" idx="4" hasCustomPrompt="1"/>
          </p:nvPr>
        </p:nvSpPr>
        <p:spPr>
          <a:xfrm>
            <a:off x="4793722" y="2099655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18"/>
          <p:cNvSpPr txBox="1">
            <a:spLocks noGrp="1"/>
          </p:cNvSpPr>
          <p:nvPr>
            <p:ph type="subTitle" idx="1"/>
          </p:nvPr>
        </p:nvSpPr>
        <p:spPr>
          <a:xfrm>
            <a:off x="1016958" y="3095525"/>
            <a:ext cx="16458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56" name="Google Shape;256;p18"/>
          <p:cNvSpPr txBox="1">
            <a:spLocks noGrp="1"/>
          </p:cNvSpPr>
          <p:nvPr>
            <p:ph type="subTitle" idx="5"/>
          </p:nvPr>
        </p:nvSpPr>
        <p:spPr>
          <a:xfrm>
            <a:off x="2834060" y="3095525"/>
            <a:ext cx="16458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57" name="Google Shape;257;p18"/>
          <p:cNvSpPr txBox="1">
            <a:spLocks noGrp="1"/>
          </p:cNvSpPr>
          <p:nvPr>
            <p:ph type="subTitle" idx="6"/>
          </p:nvPr>
        </p:nvSpPr>
        <p:spPr>
          <a:xfrm>
            <a:off x="4656622" y="3095525"/>
            <a:ext cx="16458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58" name="Google Shape;258;p18"/>
          <p:cNvSpPr txBox="1">
            <a:spLocks noGrp="1"/>
          </p:cNvSpPr>
          <p:nvPr>
            <p:ph type="subTitle" idx="7"/>
          </p:nvPr>
        </p:nvSpPr>
        <p:spPr>
          <a:xfrm>
            <a:off x="6480642" y="3095525"/>
            <a:ext cx="16458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59" name="Google Shape;259;p18"/>
          <p:cNvSpPr txBox="1">
            <a:spLocks noGrp="1"/>
          </p:cNvSpPr>
          <p:nvPr>
            <p:ph type="subTitle" idx="8"/>
          </p:nvPr>
        </p:nvSpPr>
        <p:spPr>
          <a:xfrm>
            <a:off x="994608" y="3513446"/>
            <a:ext cx="16905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18"/>
          <p:cNvSpPr txBox="1">
            <a:spLocks noGrp="1"/>
          </p:cNvSpPr>
          <p:nvPr>
            <p:ph type="subTitle" idx="9"/>
          </p:nvPr>
        </p:nvSpPr>
        <p:spPr>
          <a:xfrm>
            <a:off x="2811110" y="3513446"/>
            <a:ext cx="16917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8"/>
          <p:cNvSpPr txBox="1">
            <a:spLocks noGrp="1"/>
          </p:cNvSpPr>
          <p:nvPr>
            <p:ph type="subTitle" idx="13"/>
          </p:nvPr>
        </p:nvSpPr>
        <p:spPr>
          <a:xfrm>
            <a:off x="4633672" y="3513446"/>
            <a:ext cx="16917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18"/>
          <p:cNvSpPr txBox="1">
            <a:spLocks noGrp="1"/>
          </p:cNvSpPr>
          <p:nvPr>
            <p:ph type="subTitle" idx="14"/>
          </p:nvPr>
        </p:nvSpPr>
        <p:spPr>
          <a:xfrm>
            <a:off x="6457692" y="3513446"/>
            <a:ext cx="16917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8"/>
          <p:cNvSpPr txBox="1">
            <a:spLocks noGrp="1"/>
          </p:cNvSpPr>
          <p:nvPr>
            <p:ph type="title" idx="15"/>
          </p:nvPr>
        </p:nvSpPr>
        <p:spPr>
          <a:xfrm>
            <a:off x="717750" y="53658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64" name="Google Shape;264;p18"/>
          <p:cNvGrpSpPr/>
          <p:nvPr/>
        </p:nvGrpSpPr>
        <p:grpSpPr>
          <a:xfrm>
            <a:off x="129400" y="0"/>
            <a:ext cx="9014603" cy="5143496"/>
            <a:chOff x="129400" y="0"/>
            <a:chExt cx="9014603" cy="5143496"/>
          </a:xfrm>
        </p:grpSpPr>
        <p:grpSp>
          <p:nvGrpSpPr>
            <p:cNvPr id="265" name="Google Shape;265;p18"/>
            <p:cNvGrpSpPr/>
            <p:nvPr/>
          </p:nvGrpSpPr>
          <p:grpSpPr>
            <a:xfrm rot="10800000">
              <a:off x="7795824" y="164881"/>
              <a:ext cx="1348180" cy="457917"/>
              <a:chOff x="379200" y="4165525"/>
              <a:chExt cx="2275025" cy="772725"/>
            </a:xfrm>
          </p:grpSpPr>
          <p:sp>
            <p:nvSpPr>
              <p:cNvPr id="266" name="Google Shape;266;p18"/>
              <p:cNvSpPr/>
              <p:nvPr/>
            </p:nvSpPr>
            <p:spPr>
              <a:xfrm>
                <a:off x="379200" y="4339950"/>
                <a:ext cx="64925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001" extrusionOk="0">
                    <a:moveTo>
                      <a:pt x="1" y="0"/>
                    </a:moveTo>
                    <a:lnTo>
                      <a:pt x="1" y="3001"/>
                    </a:lnTo>
                    <a:lnTo>
                      <a:pt x="2596" y="15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8"/>
              <p:cNvSpPr/>
              <p:nvPr/>
            </p:nvSpPr>
            <p:spPr>
              <a:xfrm>
                <a:off x="526550" y="4339950"/>
                <a:ext cx="64900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3001" extrusionOk="0">
                    <a:moveTo>
                      <a:pt x="0" y="0"/>
                    </a:moveTo>
                    <a:lnTo>
                      <a:pt x="0" y="3001"/>
                    </a:lnTo>
                    <a:lnTo>
                      <a:pt x="2596" y="15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8"/>
              <p:cNvSpPr/>
              <p:nvPr/>
            </p:nvSpPr>
            <p:spPr>
              <a:xfrm>
                <a:off x="673875" y="4339950"/>
                <a:ext cx="64925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001" extrusionOk="0">
                    <a:moveTo>
                      <a:pt x="1" y="0"/>
                    </a:moveTo>
                    <a:lnTo>
                      <a:pt x="1" y="3001"/>
                    </a:lnTo>
                    <a:lnTo>
                      <a:pt x="2596" y="15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8"/>
              <p:cNvSpPr/>
              <p:nvPr/>
            </p:nvSpPr>
            <p:spPr>
              <a:xfrm>
                <a:off x="821225" y="4339950"/>
                <a:ext cx="64900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3001" extrusionOk="0">
                    <a:moveTo>
                      <a:pt x="0" y="0"/>
                    </a:moveTo>
                    <a:lnTo>
                      <a:pt x="0" y="3001"/>
                    </a:lnTo>
                    <a:lnTo>
                      <a:pt x="2596" y="15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8"/>
              <p:cNvSpPr/>
              <p:nvPr/>
            </p:nvSpPr>
            <p:spPr>
              <a:xfrm>
                <a:off x="968550" y="4339950"/>
                <a:ext cx="64925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001" extrusionOk="0">
                    <a:moveTo>
                      <a:pt x="1" y="0"/>
                    </a:moveTo>
                    <a:lnTo>
                      <a:pt x="1" y="3001"/>
                    </a:lnTo>
                    <a:lnTo>
                      <a:pt x="2597" y="15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8"/>
              <p:cNvSpPr/>
              <p:nvPr/>
            </p:nvSpPr>
            <p:spPr>
              <a:xfrm>
                <a:off x="1115900" y="4339950"/>
                <a:ext cx="64925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001" extrusionOk="0">
                    <a:moveTo>
                      <a:pt x="1" y="0"/>
                    </a:moveTo>
                    <a:lnTo>
                      <a:pt x="1" y="3001"/>
                    </a:lnTo>
                    <a:lnTo>
                      <a:pt x="2596" y="15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8"/>
              <p:cNvSpPr/>
              <p:nvPr/>
            </p:nvSpPr>
            <p:spPr>
              <a:xfrm>
                <a:off x="1263250" y="4339950"/>
                <a:ext cx="64900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3001" extrusionOk="0">
                    <a:moveTo>
                      <a:pt x="0" y="0"/>
                    </a:moveTo>
                    <a:lnTo>
                      <a:pt x="0" y="3001"/>
                    </a:lnTo>
                    <a:lnTo>
                      <a:pt x="2596" y="15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8"/>
              <p:cNvSpPr/>
              <p:nvPr/>
            </p:nvSpPr>
            <p:spPr>
              <a:xfrm>
                <a:off x="1410575" y="4339950"/>
                <a:ext cx="64925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001" extrusionOk="0">
                    <a:moveTo>
                      <a:pt x="1" y="0"/>
                    </a:moveTo>
                    <a:lnTo>
                      <a:pt x="1" y="3001"/>
                    </a:lnTo>
                    <a:lnTo>
                      <a:pt x="2596" y="15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8"/>
              <p:cNvSpPr/>
              <p:nvPr/>
            </p:nvSpPr>
            <p:spPr>
              <a:xfrm>
                <a:off x="1557925" y="4339950"/>
                <a:ext cx="64900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3001" extrusionOk="0">
                    <a:moveTo>
                      <a:pt x="0" y="0"/>
                    </a:moveTo>
                    <a:lnTo>
                      <a:pt x="0" y="3001"/>
                    </a:lnTo>
                    <a:lnTo>
                      <a:pt x="2596" y="15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8"/>
              <p:cNvSpPr/>
              <p:nvPr/>
            </p:nvSpPr>
            <p:spPr>
              <a:xfrm>
                <a:off x="1705250" y="4339950"/>
                <a:ext cx="64925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001" extrusionOk="0">
                    <a:moveTo>
                      <a:pt x="1" y="0"/>
                    </a:moveTo>
                    <a:lnTo>
                      <a:pt x="1" y="3001"/>
                    </a:lnTo>
                    <a:lnTo>
                      <a:pt x="2596" y="15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8"/>
              <p:cNvSpPr/>
              <p:nvPr/>
            </p:nvSpPr>
            <p:spPr>
              <a:xfrm>
                <a:off x="1852600" y="4339950"/>
                <a:ext cx="64925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001" extrusionOk="0">
                    <a:moveTo>
                      <a:pt x="1" y="0"/>
                    </a:moveTo>
                    <a:lnTo>
                      <a:pt x="1" y="3001"/>
                    </a:lnTo>
                    <a:lnTo>
                      <a:pt x="2596" y="15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8"/>
              <p:cNvSpPr/>
              <p:nvPr/>
            </p:nvSpPr>
            <p:spPr>
              <a:xfrm>
                <a:off x="1999950" y="4339950"/>
                <a:ext cx="64900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3001" extrusionOk="0">
                    <a:moveTo>
                      <a:pt x="0" y="0"/>
                    </a:moveTo>
                    <a:lnTo>
                      <a:pt x="0" y="3001"/>
                    </a:lnTo>
                    <a:lnTo>
                      <a:pt x="2596" y="15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8"/>
              <p:cNvSpPr/>
              <p:nvPr/>
            </p:nvSpPr>
            <p:spPr>
              <a:xfrm>
                <a:off x="2147275" y="4339950"/>
                <a:ext cx="64925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001" extrusionOk="0">
                    <a:moveTo>
                      <a:pt x="1" y="0"/>
                    </a:moveTo>
                    <a:lnTo>
                      <a:pt x="1" y="3001"/>
                    </a:lnTo>
                    <a:lnTo>
                      <a:pt x="2596" y="15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8"/>
              <p:cNvSpPr/>
              <p:nvPr/>
            </p:nvSpPr>
            <p:spPr>
              <a:xfrm>
                <a:off x="2294625" y="4339950"/>
                <a:ext cx="64900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3001" extrusionOk="0">
                    <a:moveTo>
                      <a:pt x="0" y="0"/>
                    </a:moveTo>
                    <a:lnTo>
                      <a:pt x="0" y="3001"/>
                    </a:lnTo>
                    <a:lnTo>
                      <a:pt x="2596" y="15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8"/>
              <p:cNvSpPr/>
              <p:nvPr/>
            </p:nvSpPr>
            <p:spPr>
              <a:xfrm>
                <a:off x="2441950" y="4339950"/>
                <a:ext cx="64925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001" extrusionOk="0">
                    <a:moveTo>
                      <a:pt x="1" y="0"/>
                    </a:moveTo>
                    <a:lnTo>
                      <a:pt x="1" y="3001"/>
                    </a:lnTo>
                    <a:lnTo>
                      <a:pt x="2596" y="15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8"/>
              <p:cNvSpPr/>
              <p:nvPr/>
            </p:nvSpPr>
            <p:spPr>
              <a:xfrm>
                <a:off x="2589300" y="4339950"/>
                <a:ext cx="64925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001" extrusionOk="0">
                    <a:moveTo>
                      <a:pt x="0" y="0"/>
                    </a:moveTo>
                    <a:lnTo>
                      <a:pt x="0" y="3001"/>
                    </a:lnTo>
                    <a:lnTo>
                      <a:pt x="2596" y="15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8"/>
              <p:cNvSpPr/>
              <p:nvPr/>
            </p:nvSpPr>
            <p:spPr>
              <a:xfrm>
                <a:off x="379200" y="4514375"/>
                <a:ext cx="64925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001" extrusionOk="0">
                    <a:moveTo>
                      <a:pt x="1" y="1"/>
                    </a:moveTo>
                    <a:lnTo>
                      <a:pt x="1" y="3001"/>
                    </a:lnTo>
                    <a:lnTo>
                      <a:pt x="2596" y="150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8"/>
              <p:cNvSpPr/>
              <p:nvPr/>
            </p:nvSpPr>
            <p:spPr>
              <a:xfrm>
                <a:off x="526550" y="4514375"/>
                <a:ext cx="64900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3001" extrusionOk="0">
                    <a:moveTo>
                      <a:pt x="0" y="1"/>
                    </a:moveTo>
                    <a:lnTo>
                      <a:pt x="0" y="3001"/>
                    </a:lnTo>
                    <a:lnTo>
                      <a:pt x="2596" y="15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8"/>
              <p:cNvSpPr/>
              <p:nvPr/>
            </p:nvSpPr>
            <p:spPr>
              <a:xfrm>
                <a:off x="673875" y="4514375"/>
                <a:ext cx="64925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001" extrusionOk="0">
                    <a:moveTo>
                      <a:pt x="1" y="1"/>
                    </a:moveTo>
                    <a:lnTo>
                      <a:pt x="1" y="3001"/>
                    </a:lnTo>
                    <a:lnTo>
                      <a:pt x="2596" y="150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8"/>
              <p:cNvSpPr/>
              <p:nvPr/>
            </p:nvSpPr>
            <p:spPr>
              <a:xfrm>
                <a:off x="821225" y="4514375"/>
                <a:ext cx="64900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3001" extrusionOk="0">
                    <a:moveTo>
                      <a:pt x="0" y="1"/>
                    </a:moveTo>
                    <a:lnTo>
                      <a:pt x="0" y="3001"/>
                    </a:lnTo>
                    <a:lnTo>
                      <a:pt x="2596" y="15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8"/>
              <p:cNvSpPr/>
              <p:nvPr/>
            </p:nvSpPr>
            <p:spPr>
              <a:xfrm>
                <a:off x="968550" y="4514375"/>
                <a:ext cx="64925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001" extrusionOk="0">
                    <a:moveTo>
                      <a:pt x="1" y="1"/>
                    </a:moveTo>
                    <a:lnTo>
                      <a:pt x="1" y="3001"/>
                    </a:lnTo>
                    <a:lnTo>
                      <a:pt x="2597" y="150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8"/>
              <p:cNvSpPr/>
              <p:nvPr/>
            </p:nvSpPr>
            <p:spPr>
              <a:xfrm>
                <a:off x="1115900" y="4514375"/>
                <a:ext cx="64925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001" extrusionOk="0">
                    <a:moveTo>
                      <a:pt x="1" y="1"/>
                    </a:moveTo>
                    <a:lnTo>
                      <a:pt x="1" y="3001"/>
                    </a:lnTo>
                    <a:lnTo>
                      <a:pt x="2596" y="150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8"/>
              <p:cNvSpPr/>
              <p:nvPr/>
            </p:nvSpPr>
            <p:spPr>
              <a:xfrm>
                <a:off x="1263250" y="4514375"/>
                <a:ext cx="64900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3001" extrusionOk="0">
                    <a:moveTo>
                      <a:pt x="0" y="1"/>
                    </a:moveTo>
                    <a:lnTo>
                      <a:pt x="0" y="3001"/>
                    </a:lnTo>
                    <a:lnTo>
                      <a:pt x="2596" y="15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8"/>
              <p:cNvSpPr/>
              <p:nvPr/>
            </p:nvSpPr>
            <p:spPr>
              <a:xfrm>
                <a:off x="1410575" y="4514375"/>
                <a:ext cx="64925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001" extrusionOk="0">
                    <a:moveTo>
                      <a:pt x="1" y="1"/>
                    </a:moveTo>
                    <a:lnTo>
                      <a:pt x="1" y="3001"/>
                    </a:lnTo>
                    <a:lnTo>
                      <a:pt x="2596" y="150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8"/>
              <p:cNvSpPr/>
              <p:nvPr/>
            </p:nvSpPr>
            <p:spPr>
              <a:xfrm>
                <a:off x="1557925" y="4514375"/>
                <a:ext cx="64900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3001" extrusionOk="0">
                    <a:moveTo>
                      <a:pt x="0" y="1"/>
                    </a:moveTo>
                    <a:lnTo>
                      <a:pt x="0" y="3001"/>
                    </a:lnTo>
                    <a:lnTo>
                      <a:pt x="2596" y="15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8"/>
              <p:cNvSpPr/>
              <p:nvPr/>
            </p:nvSpPr>
            <p:spPr>
              <a:xfrm>
                <a:off x="1705250" y="4514375"/>
                <a:ext cx="64925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001" extrusionOk="0">
                    <a:moveTo>
                      <a:pt x="1" y="1"/>
                    </a:moveTo>
                    <a:lnTo>
                      <a:pt x="1" y="3001"/>
                    </a:lnTo>
                    <a:lnTo>
                      <a:pt x="2596" y="150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8"/>
              <p:cNvSpPr/>
              <p:nvPr/>
            </p:nvSpPr>
            <p:spPr>
              <a:xfrm>
                <a:off x="1852600" y="4514375"/>
                <a:ext cx="64925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001" extrusionOk="0">
                    <a:moveTo>
                      <a:pt x="1" y="1"/>
                    </a:moveTo>
                    <a:lnTo>
                      <a:pt x="1" y="3001"/>
                    </a:lnTo>
                    <a:lnTo>
                      <a:pt x="2596" y="150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8"/>
              <p:cNvSpPr/>
              <p:nvPr/>
            </p:nvSpPr>
            <p:spPr>
              <a:xfrm>
                <a:off x="1999950" y="4514375"/>
                <a:ext cx="64900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3001" extrusionOk="0">
                    <a:moveTo>
                      <a:pt x="0" y="1"/>
                    </a:moveTo>
                    <a:lnTo>
                      <a:pt x="0" y="3001"/>
                    </a:lnTo>
                    <a:lnTo>
                      <a:pt x="2596" y="15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8"/>
              <p:cNvSpPr/>
              <p:nvPr/>
            </p:nvSpPr>
            <p:spPr>
              <a:xfrm>
                <a:off x="2147275" y="4514375"/>
                <a:ext cx="64925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001" extrusionOk="0">
                    <a:moveTo>
                      <a:pt x="1" y="1"/>
                    </a:moveTo>
                    <a:lnTo>
                      <a:pt x="1" y="3001"/>
                    </a:lnTo>
                    <a:lnTo>
                      <a:pt x="2596" y="150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8"/>
              <p:cNvSpPr/>
              <p:nvPr/>
            </p:nvSpPr>
            <p:spPr>
              <a:xfrm>
                <a:off x="2294625" y="4514375"/>
                <a:ext cx="64900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3001" extrusionOk="0">
                    <a:moveTo>
                      <a:pt x="0" y="1"/>
                    </a:moveTo>
                    <a:lnTo>
                      <a:pt x="0" y="3001"/>
                    </a:lnTo>
                    <a:lnTo>
                      <a:pt x="2596" y="15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8"/>
              <p:cNvSpPr/>
              <p:nvPr/>
            </p:nvSpPr>
            <p:spPr>
              <a:xfrm>
                <a:off x="2441950" y="4514375"/>
                <a:ext cx="64925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001" extrusionOk="0">
                    <a:moveTo>
                      <a:pt x="1" y="1"/>
                    </a:moveTo>
                    <a:lnTo>
                      <a:pt x="1" y="3001"/>
                    </a:lnTo>
                    <a:lnTo>
                      <a:pt x="2596" y="150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8"/>
              <p:cNvSpPr/>
              <p:nvPr/>
            </p:nvSpPr>
            <p:spPr>
              <a:xfrm>
                <a:off x="2589300" y="4514375"/>
                <a:ext cx="64925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001" extrusionOk="0">
                    <a:moveTo>
                      <a:pt x="0" y="1"/>
                    </a:moveTo>
                    <a:lnTo>
                      <a:pt x="0" y="3001"/>
                    </a:lnTo>
                    <a:lnTo>
                      <a:pt x="2596" y="15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8"/>
              <p:cNvSpPr/>
              <p:nvPr/>
            </p:nvSpPr>
            <p:spPr>
              <a:xfrm>
                <a:off x="379200" y="4165525"/>
                <a:ext cx="64925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001" extrusionOk="0">
                    <a:moveTo>
                      <a:pt x="1" y="0"/>
                    </a:moveTo>
                    <a:lnTo>
                      <a:pt x="1" y="3001"/>
                    </a:lnTo>
                    <a:lnTo>
                      <a:pt x="2596" y="15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8"/>
              <p:cNvSpPr/>
              <p:nvPr/>
            </p:nvSpPr>
            <p:spPr>
              <a:xfrm>
                <a:off x="526550" y="4165525"/>
                <a:ext cx="64900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3001" extrusionOk="0">
                    <a:moveTo>
                      <a:pt x="0" y="0"/>
                    </a:moveTo>
                    <a:lnTo>
                      <a:pt x="0" y="3001"/>
                    </a:lnTo>
                    <a:lnTo>
                      <a:pt x="2596" y="15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8"/>
              <p:cNvSpPr/>
              <p:nvPr/>
            </p:nvSpPr>
            <p:spPr>
              <a:xfrm>
                <a:off x="673875" y="4165525"/>
                <a:ext cx="64925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001" extrusionOk="0">
                    <a:moveTo>
                      <a:pt x="1" y="0"/>
                    </a:moveTo>
                    <a:lnTo>
                      <a:pt x="1" y="3001"/>
                    </a:lnTo>
                    <a:lnTo>
                      <a:pt x="2596" y="15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8"/>
              <p:cNvSpPr/>
              <p:nvPr/>
            </p:nvSpPr>
            <p:spPr>
              <a:xfrm>
                <a:off x="821225" y="4165525"/>
                <a:ext cx="64900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3001" extrusionOk="0">
                    <a:moveTo>
                      <a:pt x="0" y="0"/>
                    </a:moveTo>
                    <a:lnTo>
                      <a:pt x="0" y="3001"/>
                    </a:lnTo>
                    <a:lnTo>
                      <a:pt x="2596" y="15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8"/>
              <p:cNvSpPr/>
              <p:nvPr/>
            </p:nvSpPr>
            <p:spPr>
              <a:xfrm>
                <a:off x="968550" y="4165525"/>
                <a:ext cx="64925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001" extrusionOk="0">
                    <a:moveTo>
                      <a:pt x="1" y="0"/>
                    </a:moveTo>
                    <a:lnTo>
                      <a:pt x="1" y="3001"/>
                    </a:lnTo>
                    <a:lnTo>
                      <a:pt x="2597" y="15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8"/>
              <p:cNvSpPr/>
              <p:nvPr/>
            </p:nvSpPr>
            <p:spPr>
              <a:xfrm>
                <a:off x="1115900" y="4165525"/>
                <a:ext cx="64925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001" extrusionOk="0">
                    <a:moveTo>
                      <a:pt x="1" y="0"/>
                    </a:moveTo>
                    <a:lnTo>
                      <a:pt x="1" y="3001"/>
                    </a:lnTo>
                    <a:lnTo>
                      <a:pt x="2596" y="15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8"/>
              <p:cNvSpPr/>
              <p:nvPr/>
            </p:nvSpPr>
            <p:spPr>
              <a:xfrm>
                <a:off x="1263250" y="4165525"/>
                <a:ext cx="64900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3001" extrusionOk="0">
                    <a:moveTo>
                      <a:pt x="0" y="0"/>
                    </a:moveTo>
                    <a:lnTo>
                      <a:pt x="0" y="3001"/>
                    </a:lnTo>
                    <a:lnTo>
                      <a:pt x="2596" y="15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8"/>
              <p:cNvSpPr/>
              <p:nvPr/>
            </p:nvSpPr>
            <p:spPr>
              <a:xfrm>
                <a:off x="1410575" y="4165525"/>
                <a:ext cx="64925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001" extrusionOk="0">
                    <a:moveTo>
                      <a:pt x="1" y="0"/>
                    </a:moveTo>
                    <a:lnTo>
                      <a:pt x="1" y="3001"/>
                    </a:lnTo>
                    <a:lnTo>
                      <a:pt x="2596" y="15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8"/>
              <p:cNvSpPr/>
              <p:nvPr/>
            </p:nvSpPr>
            <p:spPr>
              <a:xfrm>
                <a:off x="1557925" y="4165525"/>
                <a:ext cx="64900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3001" extrusionOk="0">
                    <a:moveTo>
                      <a:pt x="0" y="0"/>
                    </a:moveTo>
                    <a:lnTo>
                      <a:pt x="0" y="3001"/>
                    </a:lnTo>
                    <a:lnTo>
                      <a:pt x="2596" y="15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8"/>
              <p:cNvSpPr/>
              <p:nvPr/>
            </p:nvSpPr>
            <p:spPr>
              <a:xfrm>
                <a:off x="1705250" y="4165525"/>
                <a:ext cx="64925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001" extrusionOk="0">
                    <a:moveTo>
                      <a:pt x="1" y="0"/>
                    </a:moveTo>
                    <a:lnTo>
                      <a:pt x="1" y="3001"/>
                    </a:lnTo>
                    <a:lnTo>
                      <a:pt x="2596" y="15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8"/>
              <p:cNvSpPr/>
              <p:nvPr/>
            </p:nvSpPr>
            <p:spPr>
              <a:xfrm>
                <a:off x="1852600" y="4165525"/>
                <a:ext cx="64925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001" extrusionOk="0">
                    <a:moveTo>
                      <a:pt x="1" y="0"/>
                    </a:moveTo>
                    <a:lnTo>
                      <a:pt x="1" y="3001"/>
                    </a:lnTo>
                    <a:lnTo>
                      <a:pt x="2596" y="15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8"/>
              <p:cNvSpPr/>
              <p:nvPr/>
            </p:nvSpPr>
            <p:spPr>
              <a:xfrm>
                <a:off x="1999950" y="4165525"/>
                <a:ext cx="64900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3001" extrusionOk="0">
                    <a:moveTo>
                      <a:pt x="0" y="0"/>
                    </a:moveTo>
                    <a:lnTo>
                      <a:pt x="0" y="3001"/>
                    </a:lnTo>
                    <a:lnTo>
                      <a:pt x="2596" y="15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8"/>
              <p:cNvSpPr/>
              <p:nvPr/>
            </p:nvSpPr>
            <p:spPr>
              <a:xfrm>
                <a:off x="2147275" y="4165525"/>
                <a:ext cx="64925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001" extrusionOk="0">
                    <a:moveTo>
                      <a:pt x="1" y="0"/>
                    </a:moveTo>
                    <a:lnTo>
                      <a:pt x="1" y="3001"/>
                    </a:lnTo>
                    <a:lnTo>
                      <a:pt x="2596" y="15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8"/>
              <p:cNvSpPr/>
              <p:nvPr/>
            </p:nvSpPr>
            <p:spPr>
              <a:xfrm>
                <a:off x="2294625" y="4165525"/>
                <a:ext cx="64900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3001" extrusionOk="0">
                    <a:moveTo>
                      <a:pt x="0" y="0"/>
                    </a:moveTo>
                    <a:lnTo>
                      <a:pt x="0" y="3001"/>
                    </a:lnTo>
                    <a:lnTo>
                      <a:pt x="2596" y="15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8"/>
              <p:cNvSpPr/>
              <p:nvPr/>
            </p:nvSpPr>
            <p:spPr>
              <a:xfrm>
                <a:off x="2441950" y="4165525"/>
                <a:ext cx="64925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001" extrusionOk="0">
                    <a:moveTo>
                      <a:pt x="1" y="0"/>
                    </a:moveTo>
                    <a:lnTo>
                      <a:pt x="1" y="3001"/>
                    </a:lnTo>
                    <a:lnTo>
                      <a:pt x="2596" y="15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8"/>
              <p:cNvSpPr/>
              <p:nvPr/>
            </p:nvSpPr>
            <p:spPr>
              <a:xfrm>
                <a:off x="2589300" y="4165525"/>
                <a:ext cx="64925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001" extrusionOk="0">
                    <a:moveTo>
                      <a:pt x="0" y="0"/>
                    </a:moveTo>
                    <a:lnTo>
                      <a:pt x="0" y="3001"/>
                    </a:lnTo>
                    <a:lnTo>
                      <a:pt x="2596" y="15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8"/>
              <p:cNvSpPr/>
              <p:nvPr/>
            </p:nvSpPr>
            <p:spPr>
              <a:xfrm>
                <a:off x="379200" y="4688800"/>
                <a:ext cx="64925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001" extrusionOk="0">
                    <a:moveTo>
                      <a:pt x="1" y="1"/>
                    </a:moveTo>
                    <a:lnTo>
                      <a:pt x="1" y="3001"/>
                    </a:lnTo>
                    <a:lnTo>
                      <a:pt x="2596" y="150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8"/>
              <p:cNvSpPr/>
              <p:nvPr/>
            </p:nvSpPr>
            <p:spPr>
              <a:xfrm>
                <a:off x="526550" y="4688800"/>
                <a:ext cx="64900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3001" extrusionOk="0">
                    <a:moveTo>
                      <a:pt x="0" y="1"/>
                    </a:moveTo>
                    <a:lnTo>
                      <a:pt x="0" y="3001"/>
                    </a:lnTo>
                    <a:lnTo>
                      <a:pt x="2596" y="15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8"/>
              <p:cNvSpPr/>
              <p:nvPr/>
            </p:nvSpPr>
            <p:spPr>
              <a:xfrm>
                <a:off x="673875" y="4688800"/>
                <a:ext cx="64925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001" extrusionOk="0">
                    <a:moveTo>
                      <a:pt x="1" y="1"/>
                    </a:moveTo>
                    <a:lnTo>
                      <a:pt x="1" y="3001"/>
                    </a:lnTo>
                    <a:lnTo>
                      <a:pt x="2596" y="150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8"/>
              <p:cNvSpPr/>
              <p:nvPr/>
            </p:nvSpPr>
            <p:spPr>
              <a:xfrm>
                <a:off x="821225" y="4688800"/>
                <a:ext cx="64900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3001" extrusionOk="0">
                    <a:moveTo>
                      <a:pt x="0" y="1"/>
                    </a:moveTo>
                    <a:lnTo>
                      <a:pt x="0" y="3001"/>
                    </a:lnTo>
                    <a:lnTo>
                      <a:pt x="2596" y="15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8"/>
              <p:cNvSpPr/>
              <p:nvPr/>
            </p:nvSpPr>
            <p:spPr>
              <a:xfrm>
                <a:off x="968550" y="4688800"/>
                <a:ext cx="64925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001" extrusionOk="0">
                    <a:moveTo>
                      <a:pt x="1" y="1"/>
                    </a:moveTo>
                    <a:lnTo>
                      <a:pt x="1" y="3001"/>
                    </a:lnTo>
                    <a:lnTo>
                      <a:pt x="2597" y="150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8"/>
              <p:cNvSpPr/>
              <p:nvPr/>
            </p:nvSpPr>
            <p:spPr>
              <a:xfrm>
                <a:off x="1115900" y="4688800"/>
                <a:ext cx="64925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001" extrusionOk="0">
                    <a:moveTo>
                      <a:pt x="1" y="1"/>
                    </a:moveTo>
                    <a:lnTo>
                      <a:pt x="1" y="3001"/>
                    </a:lnTo>
                    <a:lnTo>
                      <a:pt x="2596" y="150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8"/>
              <p:cNvSpPr/>
              <p:nvPr/>
            </p:nvSpPr>
            <p:spPr>
              <a:xfrm>
                <a:off x="1263250" y="4688800"/>
                <a:ext cx="64900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3001" extrusionOk="0">
                    <a:moveTo>
                      <a:pt x="0" y="1"/>
                    </a:moveTo>
                    <a:lnTo>
                      <a:pt x="0" y="3001"/>
                    </a:lnTo>
                    <a:lnTo>
                      <a:pt x="2596" y="15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8"/>
              <p:cNvSpPr/>
              <p:nvPr/>
            </p:nvSpPr>
            <p:spPr>
              <a:xfrm>
                <a:off x="1410575" y="4688800"/>
                <a:ext cx="64925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001" extrusionOk="0">
                    <a:moveTo>
                      <a:pt x="1" y="1"/>
                    </a:moveTo>
                    <a:lnTo>
                      <a:pt x="1" y="3001"/>
                    </a:lnTo>
                    <a:lnTo>
                      <a:pt x="2596" y="150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8"/>
              <p:cNvSpPr/>
              <p:nvPr/>
            </p:nvSpPr>
            <p:spPr>
              <a:xfrm>
                <a:off x="1557925" y="4688800"/>
                <a:ext cx="64900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3001" extrusionOk="0">
                    <a:moveTo>
                      <a:pt x="0" y="1"/>
                    </a:moveTo>
                    <a:lnTo>
                      <a:pt x="0" y="3001"/>
                    </a:lnTo>
                    <a:lnTo>
                      <a:pt x="2596" y="15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8"/>
              <p:cNvSpPr/>
              <p:nvPr/>
            </p:nvSpPr>
            <p:spPr>
              <a:xfrm>
                <a:off x="1705250" y="4688800"/>
                <a:ext cx="64925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001" extrusionOk="0">
                    <a:moveTo>
                      <a:pt x="1" y="1"/>
                    </a:moveTo>
                    <a:lnTo>
                      <a:pt x="1" y="3001"/>
                    </a:lnTo>
                    <a:lnTo>
                      <a:pt x="2596" y="150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8"/>
              <p:cNvSpPr/>
              <p:nvPr/>
            </p:nvSpPr>
            <p:spPr>
              <a:xfrm>
                <a:off x="1852600" y="4688800"/>
                <a:ext cx="64925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001" extrusionOk="0">
                    <a:moveTo>
                      <a:pt x="1" y="1"/>
                    </a:moveTo>
                    <a:lnTo>
                      <a:pt x="1" y="3001"/>
                    </a:lnTo>
                    <a:lnTo>
                      <a:pt x="2596" y="150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8"/>
              <p:cNvSpPr/>
              <p:nvPr/>
            </p:nvSpPr>
            <p:spPr>
              <a:xfrm>
                <a:off x="1999950" y="4688800"/>
                <a:ext cx="64900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3001" extrusionOk="0">
                    <a:moveTo>
                      <a:pt x="0" y="1"/>
                    </a:moveTo>
                    <a:lnTo>
                      <a:pt x="0" y="3001"/>
                    </a:lnTo>
                    <a:lnTo>
                      <a:pt x="2596" y="15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8"/>
              <p:cNvSpPr/>
              <p:nvPr/>
            </p:nvSpPr>
            <p:spPr>
              <a:xfrm>
                <a:off x="2147275" y="4688800"/>
                <a:ext cx="64925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001" extrusionOk="0">
                    <a:moveTo>
                      <a:pt x="1" y="1"/>
                    </a:moveTo>
                    <a:lnTo>
                      <a:pt x="1" y="3001"/>
                    </a:lnTo>
                    <a:lnTo>
                      <a:pt x="2596" y="150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8"/>
              <p:cNvSpPr/>
              <p:nvPr/>
            </p:nvSpPr>
            <p:spPr>
              <a:xfrm>
                <a:off x="2294625" y="4688800"/>
                <a:ext cx="64900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3001" extrusionOk="0">
                    <a:moveTo>
                      <a:pt x="0" y="1"/>
                    </a:moveTo>
                    <a:lnTo>
                      <a:pt x="0" y="3001"/>
                    </a:lnTo>
                    <a:lnTo>
                      <a:pt x="2596" y="15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8"/>
              <p:cNvSpPr/>
              <p:nvPr/>
            </p:nvSpPr>
            <p:spPr>
              <a:xfrm>
                <a:off x="2441950" y="4688800"/>
                <a:ext cx="64925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001" extrusionOk="0">
                    <a:moveTo>
                      <a:pt x="1" y="1"/>
                    </a:moveTo>
                    <a:lnTo>
                      <a:pt x="1" y="3001"/>
                    </a:lnTo>
                    <a:lnTo>
                      <a:pt x="2596" y="150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8"/>
              <p:cNvSpPr/>
              <p:nvPr/>
            </p:nvSpPr>
            <p:spPr>
              <a:xfrm>
                <a:off x="2589300" y="4688800"/>
                <a:ext cx="64925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001" extrusionOk="0">
                    <a:moveTo>
                      <a:pt x="0" y="1"/>
                    </a:moveTo>
                    <a:lnTo>
                      <a:pt x="0" y="3001"/>
                    </a:lnTo>
                    <a:lnTo>
                      <a:pt x="2596" y="15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8"/>
              <p:cNvSpPr/>
              <p:nvPr/>
            </p:nvSpPr>
            <p:spPr>
              <a:xfrm>
                <a:off x="379200" y="4863225"/>
                <a:ext cx="64925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001" extrusionOk="0">
                    <a:moveTo>
                      <a:pt x="1" y="1"/>
                    </a:moveTo>
                    <a:lnTo>
                      <a:pt x="1" y="3001"/>
                    </a:lnTo>
                    <a:lnTo>
                      <a:pt x="2596" y="150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8"/>
              <p:cNvSpPr/>
              <p:nvPr/>
            </p:nvSpPr>
            <p:spPr>
              <a:xfrm>
                <a:off x="526550" y="4863225"/>
                <a:ext cx="64900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3001" extrusionOk="0">
                    <a:moveTo>
                      <a:pt x="0" y="1"/>
                    </a:moveTo>
                    <a:lnTo>
                      <a:pt x="0" y="3001"/>
                    </a:lnTo>
                    <a:lnTo>
                      <a:pt x="2596" y="15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8"/>
              <p:cNvSpPr/>
              <p:nvPr/>
            </p:nvSpPr>
            <p:spPr>
              <a:xfrm>
                <a:off x="673875" y="4863225"/>
                <a:ext cx="64925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001" extrusionOk="0">
                    <a:moveTo>
                      <a:pt x="1" y="1"/>
                    </a:moveTo>
                    <a:lnTo>
                      <a:pt x="1" y="3001"/>
                    </a:lnTo>
                    <a:lnTo>
                      <a:pt x="2596" y="150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8"/>
              <p:cNvSpPr/>
              <p:nvPr/>
            </p:nvSpPr>
            <p:spPr>
              <a:xfrm>
                <a:off x="821225" y="4863225"/>
                <a:ext cx="64900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3001" extrusionOk="0">
                    <a:moveTo>
                      <a:pt x="0" y="1"/>
                    </a:moveTo>
                    <a:lnTo>
                      <a:pt x="0" y="3001"/>
                    </a:lnTo>
                    <a:lnTo>
                      <a:pt x="2596" y="15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8"/>
              <p:cNvSpPr/>
              <p:nvPr/>
            </p:nvSpPr>
            <p:spPr>
              <a:xfrm>
                <a:off x="968550" y="4863225"/>
                <a:ext cx="64925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001" extrusionOk="0">
                    <a:moveTo>
                      <a:pt x="1" y="1"/>
                    </a:moveTo>
                    <a:lnTo>
                      <a:pt x="1" y="3001"/>
                    </a:lnTo>
                    <a:lnTo>
                      <a:pt x="2597" y="150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8"/>
              <p:cNvSpPr/>
              <p:nvPr/>
            </p:nvSpPr>
            <p:spPr>
              <a:xfrm>
                <a:off x="1115900" y="4863225"/>
                <a:ext cx="64925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001" extrusionOk="0">
                    <a:moveTo>
                      <a:pt x="1" y="1"/>
                    </a:moveTo>
                    <a:lnTo>
                      <a:pt x="1" y="3001"/>
                    </a:lnTo>
                    <a:lnTo>
                      <a:pt x="2596" y="150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8"/>
              <p:cNvSpPr/>
              <p:nvPr/>
            </p:nvSpPr>
            <p:spPr>
              <a:xfrm>
                <a:off x="1263250" y="4863225"/>
                <a:ext cx="64900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3001" extrusionOk="0">
                    <a:moveTo>
                      <a:pt x="0" y="1"/>
                    </a:moveTo>
                    <a:lnTo>
                      <a:pt x="0" y="3001"/>
                    </a:lnTo>
                    <a:lnTo>
                      <a:pt x="2596" y="15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8"/>
              <p:cNvSpPr/>
              <p:nvPr/>
            </p:nvSpPr>
            <p:spPr>
              <a:xfrm>
                <a:off x="1410575" y="4863225"/>
                <a:ext cx="64925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001" extrusionOk="0">
                    <a:moveTo>
                      <a:pt x="1" y="1"/>
                    </a:moveTo>
                    <a:lnTo>
                      <a:pt x="1" y="3001"/>
                    </a:lnTo>
                    <a:lnTo>
                      <a:pt x="2596" y="150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8"/>
              <p:cNvSpPr/>
              <p:nvPr/>
            </p:nvSpPr>
            <p:spPr>
              <a:xfrm>
                <a:off x="1557925" y="4863225"/>
                <a:ext cx="64900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3001" extrusionOk="0">
                    <a:moveTo>
                      <a:pt x="0" y="1"/>
                    </a:moveTo>
                    <a:lnTo>
                      <a:pt x="0" y="3001"/>
                    </a:lnTo>
                    <a:lnTo>
                      <a:pt x="2596" y="15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8"/>
              <p:cNvSpPr/>
              <p:nvPr/>
            </p:nvSpPr>
            <p:spPr>
              <a:xfrm>
                <a:off x="1705250" y="4863225"/>
                <a:ext cx="64925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001" extrusionOk="0">
                    <a:moveTo>
                      <a:pt x="1" y="1"/>
                    </a:moveTo>
                    <a:lnTo>
                      <a:pt x="1" y="3001"/>
                    </a:lnTo>
                    <a:lnTo>
                      <a:pt x="2596" y="150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8"/>
              <p:cNvSpPr/>
              <p:nvPr/>
            </p:nvSpPr>
            <p:spPr>
              <a:xfrm>
                <a:off x="1852600" y="4863225"/>
                <a:ext cx="64925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001" extrusionOk="0">
                    <a:moveTo>
                      <a:pt x="1" y="1"/>
                    </a:moveTo>
                    <a:lnTo>
                      <a:pt x="1" y="3001"/>
                    </a:lnTo>
                    <a:lnTo>
                      <a:pt x="2596" y="150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8"/>
              <p:cNvSpPr/>
              <p:nvPr/>
            </p:nvSpPr>
            <p:spPr>
              <a:xfrm>
                <a:off x="1999950" y="4863225"/>
                <a:ext cx="64900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3001" extrusionOk="0">
                    <a:moveTo>
                      <a:pt x="0" y="1"/>
                    </a:moveTo>
                    <a:lnTo>
                      <a:pt x="0" y="3001"/>
                    </a:lnTo>
                    <a:lnTo>
                      <a:pt x="2596" y="15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8"/>
              <p:cNvSpPr/>
              <p:nvPr/>
            </p:nvSpPr>
            <p:spPr>
              <a:xfrm>
                <a:off x="2147275" y="4863225"/>
                <a:ext cx="64925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001" extrusionOk="0">
                    <a:moveTo>
                      <a:pt x="1" y="1"/>
                    </a:moveTo>
                    <a:lnTo>
                      <a:pt x="1" y="3001"/>
                    </a:lnTo>
                    <a:lnTo>
                      <a:pt x="2596" y="150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8"/>
              <p:cNvSpPr/>
              <p:nvPr/>
            </p:nvSpPr>
            <p:spPr>
              <a:xfrm>
                <a:off x="2294625" y="4863225"/>
                <a:ext cx="64900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3001" extrusionOk="0">
                    <a:moveTo>
                      <a:pt x="0" y="1"/>
                    </a:moveTo>
                    <a:lnTo>
                      <a:pt x="0" y="3001"/>
                    </a:lnTo>
                    <a:lnTo>
                      <a:pt x="2596" y="15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8"/>
              <p:cNvSpPr/>
              <p:nvPr/>
            </p:nvSpPr>
            <p:spPr>
              <a:xfrm>
                <a:off x="2441950" y="4863225"/>
                <a:ext cx="64925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001" extrusionOk="0">
                    <a:moveTo>
                      <a:pt x="1" y="1"/>
                    </a:moveTo>
                    <a:lnTo>
                      <a:pt x="1" y="3001"/>
                    </a:lnTo>
                    <a:lnTo>
                      <a:pt x="2596" y="150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8"/>
              <p:cNvSpPr/>
              <p:nvPr/>
            </p:nvSpPr>
            <p:spPr>
              <a:xfrm>
                <a:off x="2589300" y="4863225"/>
                <a:ext cx="64925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001" extrusionOk="0">
                    <a:moveTo>
                      <a:pt x="0" y="1"/>
                    </a:moveTo>
                    <a:lnTo>
                      <a:pt x="0" y="3001"/>
                    </a:lnTo>
                    <a:lnTo>
                      <a:pt x="2596" y="15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6" name="Google Shape;346;p18"/>
            <p:cNvGrpSpPr/>
            <p:nvPr/>
          </p:nvGrpSpPr>
          <p:grpSpPr>
            <a:xfrm>
              <a:off x="129400" y="4229100"/>
              <a:ext cx="396105" cy="914396"/>
              <a:chOff x="129400" y="4229100"/>
              <a:chExt cx="396105" cy="914396"/>
            </a:xfrm>
          </p:grpSpPr>
          <p:sp>
            <p:nvSpPr>
              <p:cNvPr id="347" name="Google Shape;347;p18"/>
              <p:cNvSpPr/>
              <p:nvPr/>
            </p:nvSpPr>
            <p:spPr>
              <a:xfrm>
                <a:off x="129400" y="5053397"/>
                <a:ext cx="90100" cy="90100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2966" extrusionOk="0">
                    <a:moveTo>
                      <a:pt x="1477" y="156"/>
                    </a:moveTo>
                    <a:cubicBezTo>
                      <a:pt x="2215" y="156"/>
                      <a:pt x="2811" y="751"/>
                      <a:pt x="2811" y="1489"/>
                    </a:cubicBezTo>
                    <a:cubicBezTo>
                      <a:pt x="2811" y="2227"/>
                      <a:pt x="2215" y="2823"/>
                      <a:pt x="1477" y="2823"/>
                    </a:cubicBezTo>
                    <a:cubicBezTo>
                      <a:pt x="739" y="2823"/>
                      <a:pt x="144" y="2227"/>
                      <a:pt x="144" y="1489"/>
                    </a:cubicBezTo>
                    <a:cubicBezTo>
                      <a:pt x="144" y="751"/>
                      <a:pt x="739" y="156"/>
                      <a:pt x="1477" y="156"/>
                    </a:cubicBezTo>
                    <a:close/>
                    <a:moveTo>
                      <a:pt x="1477" y="1"/>
                    </a:moveTo>
                    <a:cubicBezTo>
                      <a:pt x="656" y="1"/>
                      <a:pt x="1" y="668"/>
                      <a:pt x="1" y="1489"/>
                    </a:cubicBezTo>
                    <a:cubicBezTo>
                      <a:pt x="1" y="2311"/>
                      <a:pt x="656" y="2966"/>
                      <a:pt x="1477" y="2966"/>
                    </a:cubicBezTo>
                    <a:cubicBezTo>
                      <a:pt x="2299" y="2966"/>
                      <a:pt x="2965" y="2311"/>
                      <a:pt x="2965" y="1489"/>
                    </a:cubicBezTo>
                    <a:cubicBezTo>
                      <a:pt x="2965" y="668"/>
                      <a:pt x="2299" y="1"/>
                      <a:pt x="14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8"/>
              <p:cNvSpPr/>
              <p:nvPr/>
            </p:nvSpPr>
            <p:spPr>
              <a:xfrm>
                <a:off x="129400" y="4888470"/>
                <a:ext cx="90100" cy="90464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2978" extrusionOk="0">
                    <a:moveTo>
                      <a:pt x="1477" y="155"/>
                    </a:moveTo>
                    <a:cubicBezTo>
                      <a:pt x="2215" y="155"/>
                      <a:pt x="2811" y="751"/>
                      <a:pt x="2811" y="1489"/>
                    </a:cubicBezTo>
                    <a:cubicBezTo>
                      <a:pt x="2811" y="2227"/>
                      <a:pt x="2215" y="2822"/>
                      <a:pt x="1477" y="2822"/>
                    </a:cubicBezTo>
                    <a:cubicBezTo>
                      <a:pt x="739" y="2822"/>
                      <a:pt x="144" y="2227"/>
                      <a:pt x="144" y="1489"/>
                    </a:cubicBezTo>
                    <a:cubicBezTo>
                      <a:pt x="144" y="751"/>
                      <a:pt x="739" y="155"/>
                      <a:pt x="1477" y="155"/>
                    </a:cubicBezTo>
                    <a:close/>
                    <a:moveTo>
                      <a:pt x="1477" y="1"/>
                    </a:moveTo>
                    <a:cubicBezTo>
                      <a:pt x="656" y="1"/>
                      <a:pt x="1" y="667"/>
                      <a:pt x="1" y="1489"/>
                    </a:cubicBezTo>
                    <a:cubicBezTo>
                      <a:pt x="1" y="2310"/>
                      <a:pt x="656" y="2977"/>
                      <a:pt x="1477" y="2977"/>
                    </a:cubicBezTo>
                    <a:cubicBezTo>
                      <a:pt x="2299" y="2977"/>
                      <a:pt x="2965" y="2310"/>
                      <a:pt x="2965" y="1489"/>
                    </a:cubicBezTo>
                    <a:cubicBezTo>
                      <a:pt x="2965" y="667"/>
                      <a:pt x="2299" y="1"/>
                      <a:pt x="14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8"/>
              <p:cNvSpPr/>
              <p:nvPr/>
            </p:nvSpPr>
            <p:spPr>
              <a:xfrm>
                <a:off x="129400" y="4723909"/>
                <a:ext cx="90100" cy="90069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2965" extrusionOk="0">
                    <a:moveTo>
                      <a:pt x="1477" y="143"/>
                    </a:moveTo>
                    <a:cubicBezTo>
                      <a:pt x="2215" y="143"/>
                      <a:pt x="2811" y="739"/>
                      <a:pt x="2811" y="1477"/>
                    </a:cubicBezTo>
                    <a:cubicBezTo>
                      <a:pt x="2811" y="2215"/>
                      <a:pt x="2215" y="2810"/>
                      <a:pt x="1477" y="2810"/>
                    </a:cubicBezTo>
                    <a:cubicBezTo>
                      <a:pt x="739" y="2810"/>
                      <a:pt x="144" y="2215"/>
                      <a:pt x="144" y="1477"/>
                    </a:cubicBezTo>
                    <a:cubicBezTo>
                      <a:pt x="144" y="739"/>
                      <a:pt x="739" y="143"/>
                      <a:pt x="1477" y="143"/>
                    </a:cubicBezTo>
                    <a:close/>
                    <a:moveTo>
                      <a:pt x="1477" y="0"/>
                    </a:moveTo>
                    <a:cubicBezTo>
                      <a:pt x="656" y="0"/>
                      <a:pt x="1" y="655"/>
                      <a:pt x="1" y="1477"/>
                    </a:cubicBezTo>
                    <a:cubicBezTo>
                      <a:pt x="1" y="2298"/>
                      <a:pt x="656" y="2965"/>
                      <a:pt x="1477" y="2965"/>
                    </a:cubicBezTo>
                    <a:cubicBezTo>
                      <a:pt x="2299" y="2965"/>
                      <a:pt x="2965" y="2298"/>
                      <a:pt x="2965" y="1477"/>
                    </a:cubicBezTo>
                    <a:cubicBezTo>
                      <a:pt x="2965" y="655"/>
                      <a:pt x="2299" y="0"/>
                      <a:pt x="14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8"/>
              <p:cNvSpPr/>
              <p:nvPr/>
            </p:nvSpPr>
            <p:spPr>
              <a:xfrm>
                <a:off x="129400" y="4558983"/>
                <a:ext cx="90100" cy="90069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2965" extrusionOk="0">
                    <a:moveTo>
                      <a:pt x="1477" y="143"/>
                    </a:moveTo>
                    <a:cubicBezTo>
                      <a:pt x="2215" y="143"/>
                      <a:pt x="2811" y="750"/>
                      <a:pt x="2811" y="1476"/>
                    </a:cubicBezTo>
                    <a:cubicBezTo>
                      <a:pt x="2811" y="2215"/>
                      <a:pt x="2215" y="2810"/>
                      <a:pt x="1477" y="2810"/>
                    </a:cubicBezTo>
                    <a:cubicBezTo>
                      <a:pt x="739" y="2810"/>
                      <a:pt x="144" y="2215"/>
                      <a:pt x="144" y="1476"/>
                    </a:cubicBezTo>
                    <a:cubicBezTo>
                      <a:pt x="144" y="750"/>
                      <a:pt x="739" y="143"/>
                      <a:pt x="1477" y="143"/>
                    </a:cubicBezTo>
                    <a:close/>
                    <a:moveTo>
                      <a:pt x="1477" y="0"/>
                    </a:moveTo>
                    <a:cubicBezTo>
                      <a:pt x="656" y="0"/>
                      <a:pt x="1" y="667"/>
                      <a:pt x="1" y="1476"/>
                    </a:cubicBezTo>
                    <a:cubicBezTo>
                      <a:pt x="1" y="2298"/>
                      <a:pt x="656" y="2965"/>
                      <a:pt x="1477" y="2965"/>
                    </a:cubicBezTo>
                    <a:cubicBezTo>
                      <a:pt x="2299" y="2965"/>
                      <a:pt x="2965" y="2298"/>
                      <a:pt x="2965" y="1476"/>
                    </a:cubicBezTo>
                    <a:cubicBezTo>
                      <a:pt x="2965" y="667"/>
                      <a:pt x="2299" y="0"/>
                      <a:pt x="14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8"/>
              <p:cNvSpPr/>
              <p:nvPr/>
            </p:nvSpPr>
            <p:spPr>
              <a:xfrm>
                <a:off x="129400" y="4394026"/>
                <a:ext cx="90100" cy="90100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2966" extrusionOk="0">
                    <a:moveTo>
                      <a:pt x="1477" y="144"/>
                    </a:moveTo>
                    <a:cubicBezTo>
                      <a:pt x="2215" y="144"/>
                      <a:pt x="2811" y="751"/>
                      <a:pt x="2811" y="1477"/>
                    </a:cubicBezTo>
                    <a:cubicBezTo>
                      <a:pt x="2811" y="2215"/>
                      <a:pt x="2215" y="2811"/>
                      <a:pt x="1477" y="2811"/>
                    </a:cubicBezTo>
                    <a:cubicBezTo>
                      <a:pt x="739" y="2811"/>
                      <a:pt x="144" y="2215"/>
                      <a:pt x="144" y="1477"/>
                    </a:cubicBezTo>
                    <a:cubicBezTo>
                      <a:pt x="144" y="751"/>
                      <a:pt x="739" y="144"/>
                      <a:pt x="1477" y="144"/>
                    </a:cubicBezTo>
                    <a:close/>
                    <a:moveTo>
                      <a:pt x="1477" y="1"/>
                    </a:moveTo>
                    <a:cubicBezTo>
                      <a:pt x="656" y="1"/>
                      <a:pt x="1" y="668"/>
                      <a:pt x="1" y="1477"/>
                    </a:cubicBezTo>
                    <a:cubicBezTo>
                      <a:pt x="1" y="2299"/>
                      <a:pt x="656" y="2966"/>
                      <a:pt x="1477" y="2966"/>
                    </a:cubicBezTo>
                    <a:cubicBezTo>
                      <a:pt x="2299" y="2966"/>
                      <a:pt x="2965" y="2299"/>
                      <a:pt x="2965" y="1477"/>
                    </a:cubicBezTo>
                    <a:cubicBezTo>
                      <a:pt x="2965" y="668"/>
                      <a:pt x="2299" y="1"/>
                      <a:pt x="14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8"/>
              <p:cNvSpPr/>
              <p:nvPr/>
            </p:nvSpPr>
            <p:spPr>
              <a:xfrm>
                <a:off x="129400" y="4229100"/>
                <a:ext cx="90100" cy="90100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2966" extrusionOk="0">
                    <a:moveTo>
                      <a:pt x="1477" y="155"/>
                    </a:moveTo>
                    <a:cubicBezTo>
                      <a:pt x="2215" y="155"/>
                      <a:pt x="2811" y="751"/>
                      <a:pt x="2811" y="1489"/>
                    </a:cubicBezTo>
                    <a:cubicBezTo>
                      <a:pt x="2811" y="2215"/>
                      <a:pt x="2215" y="2822"/>
                      <a:pt x="1477" y="2822"/>
                    </a:cubicBezTo>
                    <a:cubicBezTo>
                      <a:pt x="739" y="2822"/>
                      <a:pt x="144" y="2215"/>
                      <a:pt x="144" y="1489"/>
                    </a:cubicBezTo>
                    <a:cubicBezTo>
                      <a:pt x="144" y="751"/>
                      <a:pt x="739" y="155"/>
                      <a:pt x="1477" y="155"/>
                    </a:cubicBezTo>
                    <a:close/>
                    <a:moveTo>
                      <a:pt x="1477" y="1"/>
                    </a:moveTo>
                    <a:cubicBezTo>
                      <a:pt x="656" y="1"/>
                      <a:pt x="1" y="667"/>
                      <a:pt x="1" y="1477"/>
                    </a:cubicBezTo>
                    <a:cubicBezTo>
                      <a:pt x="1" y="2299"/>
                      <a:pt x="656" y="2965"/>
                      <a:pt x="1477" y="2965"/>
                    </a:cubicBezTo>
                    <a:cubicBezTo>
                      <a:pt x="2299" y="2965"/>
                      <a:pt x="2965" y="2299"/>
                      <a:pt x="2965" y="1477"/>
                    </a:cubicBezTo>
                    <a:cubicBezTo>
                      <a:pt x="2965" y="667"/>
                      <a:pt x="2299" y="1"/>
                      <a:pt x="14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8"/>
              <p:cNvSpPr/>
              <p:nvPr/>
            </p:nvSpPr>
            <p:spPr>
              <a:xfrm>
                <a:off x="282418" y="5053397"/>
                <a:ext cx="90069" cy="90100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2966" extrusionOk="0">
                    <a:moveTo>
                      <a:pt x="1477" y="156"/>
                    </a:moveTo>
                    <a:cubicBezTo>
                      <a:pt x="2215" y="156"/>
                      <a:pt x="2810" y="751"/>
                      <a:pt x="2810" y="1489"/>
                    </a:cubicBezTo>
                    <a:cubicBezTo>
                      <a:pt x="2810" y="2227"/>
                      <a:pt x="2215" y="2823"/>
                      <a:pt x="1477" y="2823"/>
                    </a:cubicBezTo>
                    <a:cubicBezTo>
                      <a:pt x="750" y="2823"/>
                      <a:pt x="143" y="2227"/>
                      <a:pt x="143" y="1489"/>
                    </a:cubicBezTo>
                    <a:cubicBezTo>
                      <a:pt x="143" y="751"/>
                      <a:pt x="750" y="156"/>
                      <a:pt x="1477" y="156"/>
                    </a:cubicBezTo>
                    <a:close/>
                    <a:moveTo>
                      <a:pt x="1477" y="1"/>
                    </a:moveTo>
                    <a:cubicBezTo>
                      <a:pt x="667" y="1"/>
                      <a:pt x="0" y="668"/>
                      <a:pt x="0" y="1489"/>
                    </a:cubicBezTo>
                    <a:cubicBezTo>
                      <a:pt x="0" y="2311"/>
                      <a:pt x="667" y="2966"/>
                      <a:pt x="1477" y="2966"/>
                    </a:cubicBezTo>
                    <a:cubicBezTo>
                      <a:pt x="2298" y="2966"/>
                      <a:pt x="2965" y="2311"/>
                      <a:pt x="2965" y="1489"/>
                    </a:cubicBezTo>
                    <a:cubicBezTo>
                      <a:pt x="2965" y="668"/>
                      <a:pt x="2298" y="1"/>
                      <a:pt x="14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8"/>
              <p:cNvSpPr/>
              <p:nvPr/>
            </p:nvSpPr>
            <p:spPr>
              <a:xfrm>
                <a:off x="282418" y="4888470"/>
                <a:ext cx="90069" cy="90464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2978" extrusionOk="0">
                    <a:moveTo>
                      <a:pt x="1477" y="155"/>
                    </a:moveTo>
                    <a:cubicBezTo>
                      <a:pt x="2215" y="155"/>
                      <a:pt x="2810" y="751"/>
                      <a:pt x="2810" y="1489"/>
                    </a:cubicBezTo>
                    <a:cubicBezTo>
                      <a:pt x="2810" y="2227"/>
                      <a:pt x="2215" y="2822"/>
                      <a:pt x="1477" y="2822"/>
                    </a:cubicBezTo>
                    <a:cubicBezTo>
                      <a:pt x="750" y="2822"/>
                      <a:pt x="143" y="2227"/>
                      <a:pt x="143" y="1489"/>
                    </a:cubicBezTo>
                    <a:cubicBezTo>
                      <a:pt x="143" y="751"/>
                      <a:pt x="750" y="155"/>
                      <a:pt x="1477" y="155"/>
                    </a:cubicBezTo>
                    <a:close/>
                    <a:moveTo>
                      <a:pt x="1477" y="1"/>
                    </a:moveTo>
                    <a:cubicBezTo>
                      <a:pt x="667" y="1"/>
                      <a:pt x="0" y="667"/>
                      <a:pt x="0" y="1489"/>
                    </a:cubicBezTo>
                    <a:cubicBezTo>
                      <a:pt x="0" y="2310"/>
                      <a:pt x="667" y="2977"/>
                      <a:pt x="1477" y="2977"/>
                    </a:cubicBezTo>
                    <a:cubicBezTo>
                      <a:pt x="2298" y="2977"/>
                      <a:pt x="2965" y="2310"/>
                      <a:pt x="2965" y="1489"/>
                    </a:cubicBezTo>
                    <a:cubicBezTo>
                      <a:pt x="2965" y="667"/>
                      <a:pt x="2298" y="1"/>
                      <a:pt x="14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8"/>
              <p:cNvSpPr/>
              <p:nvPr/>
            </p:nvSpPr>
            <p:spPr>
              <a:xfrm>
                <a:off x="282418" y="4723909"/>
                <a:ext cx="90069" cy="90069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2965" extrusionOk="0">
                    <a:moveTo>
                      <a:pt x="1477" y="143"/>
                    </a:moveTo>
                    <a:cubicBezTo>
                      <a:pt x="2215" y="143"/>
                      <a:pt x="2810" y="739"/>
                      <a:pt x="2810" y="1477"/>
                    </a:cubicBezTo>
                    <a:cubicBezTo>
                      <a:pt x="2810" y="2215"/>
                      <a:pt x="2215" y="2810"/>
                      <a:pt x="1477" y="2810"/>
                    </a:cubicBezTo>
                    <a:cubicBezTo>
                      <a:pt x="750" y="2810"/>
                      <a:pt x="143" y="2215"/>
                      <a:pt x="143" y="1477"/>
                    </a:cubicBezTo>
                    <a:cubicBezTo>
                      <a:pt x="143" y="739"/>
                      <a:pt x="750" y="143"/>
                      <a:pt x="1477" y="143"/>
                    </a:cubicBezTo>
                    <a:close/>
                    <a:moveTo>
                      <a:pt x="1477" y="0"/>
                    </a:moveTo>
                    <a:cubicBezTo>
                      <a:pt x="667" y="0"/>
                      <a:pt x="0" y="655"/>
                      <a:pt x="0" y="1477"/>
                    </a:cubicBezTo>
                    <a:cubicBezTo>
                      <a:pt x="0" y="2298"/>
                      <a:pt x="667" y="2965"/>
                      <a:pt x="1477" y="2965"/>
                    </a:cubicBezTo>
                    <a:cubicBezTo>
                      <a:pt x="2298" y="2965"/>
                      <a:pt x="2965" y="2298"/>
                      <a:pt x="2965" y="1477"/>
                    </a:cubicBezTo>
                    <a:cubicBezTo>
                      <a:pt x="2965" y="655"/>
                      <a:pt x="2298" y="0"/>
                      <a:pt x="14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8"/>
              <p:cNvSpPr/>
              <p:nvPr/>
            </p:nvSpPr>
            <p:spPr>
              <a:xfrm>
                <a:off x="282418" y="4558983"/>
                <a:ext cx="90069" cy="90069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2965" extrusionOk="0">
                    <a:moveTo>
                      <a:pt x="1477" y="143"/>
                    </a:moveTo>
                    <a:cubicBezTo>
                      <a:pt x="2215" y="143"/>
                      <a:pt x="2810" y="750"/>
                      <a:pt x="2810" y="1476"/>
                    </a:cubicBezTo>
                    <a:cubicBezTo>
                      <a:pt x="2810" y="2215"/>
                      <a:pt x="2215" y="2810"/>
                      <a:pt x="1477" y="2810"/>
                    </a:cubicBezTo>
                    <a:cubicBezTo>
                      <a:pt x="750" y="2810"/>
                      <a:pt x="143" y="2215"/>
                      <a:pt x="143" y="1476"/>
                    </a:cubicBezTo>
                    <a:cubicBezTo>
                      <a:pt x="143" y="750"/>
                      <a:pt x="750" y="143"/>
                      <a:pt x="1477" y="143"/>
                    </a:cubicBezTo>
                    <a:close/>
                    <a:moveTo>
                      <a:pt x="1477" y="0"/>
                    </a:moveTo>
                    <a:cubicBezTo>
                      <a:pt x="667" y="0"/>
                      <a:pt x="0" y="667"/>
                      <a:pt x="0" y="1476"/>
                    </a:cubicBezTo>
                    <a:cubicBezTo>
                      <a:pt x="0" y="2298"/>
                      <a:pt x="667" y="2965"/>
                      <a:pt x="1477" y="2965"/>
                    </a:cubicBezTo>
                    <a:cubicBezTo>
                      <a:pt x="2298" y="2965"/>
                      <a:pt x="2965" y="2298"/>
                      <a:pt x="2965" y="1476"/>
                    </a:cubicBezTo>
                    <a:cubicBezTo>
                      <a:pt x="2965" y="667"/>
                      <a:pt x="2298" y="0"/>
                      <a:pt x="14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8"/>
              <p:cNvSpPr/>
              <p:nvPr/>
            </p:nvSpPr>
            <p:spPr>
              <a:xfrm>
                <a:off x="282418" y="4394026"/>
                <a:ext cx="90069" cy="90100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2966" extrusionOk="0">
                    <a:moveTo>
                      <a:pt x="1477" y="144"/>
                    </a:moveTo>
                    <a:cubicBezTo>
                      <a:pt x="2215" y="144"/>
                      <a:pt x="2810" y="751"/>
                      <a:pt x="2810" y="1477"/>
                    </a:cubicBezTo>
                    <a:cubicBezTo>
                      <a:pt x="2810" y="2215"/>
                      <a:pt x="2215" y="2811"/>
                      <a:pt x="1477" y="2811"/>
                    </a:cubicBezTo>
                    <a:cubicBezTo>
                      <a:pt x="750" y="2811"/>
                      <a:pt x="143" y="2215"/>
                      <a:pt x="143" y="1477"/>
                    </a:cubicBezTo>
                    <a:cubicBezTo>
                      <a:pt x="143" y="751"/>
                      <a:pt x="750" y="144"/>
                      <a:pt x="1477" y="144"/>
                    </a:cubicBezTo>
                    <a:close/>
                    <a:moveTo>
                      <a:pt x="1477" y="1"/>
                    </a:moveTo>
                    <a:cubicBezTo>
                      <a:pt x="667" y="1"/>
                      <a:pt x="0" y="668"/>
                      <a:pt x="0" y="1477"/>
                    </a:cubicBezTo>
                    <a:cubicBezTo>
                      <a:pt x="0" y="2299"/>
                      <a:pt x="667" y="2966"/>
                      <a:pt x="1477" y="2966"/>
                    </a:cubicBezTo>
                    <a:cubicBezTo>
                      <a:pt x="2298" y="2966"/>
                      <a:pt x="2965" y="2299"/>
                      <a:pt x="2965" y="1477"/>
                    </a:cubicBezTo>
                    <a:cubicBezTo>
                      <a:pt x="2965" y="668"/>
                      <a:pt x="2298" y="1"/>
                      <a:pt x="14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8"/>
              <p:cNvSpPr/>
              <p:nvPr/>
            </p:nvSpPr>
            <p:spPr>
              <a:xfrm>
                <a:off x="282418" y="4229100"/>
                <a:ext cx="90069" cy="90100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2966" extrusionOk="0">
                    <a:moveTo>
                      <a:pt x="1477" y="155"/>
                    </a:moveTo>
                    <a:cubicBezTo>
                      <a:pt x="2215" y="155"/>
                      <a:pt x="2810" y="751"/>
                      <a:pt x="2810" y="1489"/>
                    </a:cubicBezTo>
                    <a:cubicBezTo>
                      <a:pt x="2810" y="2215"/>
                      <a:pt x="2215" y="2822"/>
                      <a:pt x="1477" y="2822"/>
                    </a:cubicBezTo>
                    <a:cubicBezTo>
                      <a:pt x="750" y="2822"/>
                      <a:pt x="143" y="2215"/>
                      <a:pt x="143" y="1489"/>
                    </a:cubicBezTo>
                    <a:cubicBezTo>
                      <a:pt x="143" y="751"/>
                      <a:pt x="750" y="155"/>
                      <a:pt x="1477" y="155"/>
                    </a:cubicBezTo>
                    <a:close/>
                    <a:moveTo>
                      <a:pt x="1477" y="1"/>
                    </a:moveTo>
                    <a:cubicBezTo>
                      <a:pt x="667" y="1"/>
                      <a:pt x="0" y="667"/>
                      <a:pt x="0" y="1477"/>
                    </a:cubicBezTo>
                    <a:cubicBezTo>
                      <a:pt x="0" y="2299"/>
                      <a:pt x="667" y="2965"/>
                      <a:pt x="1477" y="2965"/>
                    </a:cubicBezTo>
                    <a:cubicBezTo>
                      <a:pt x="2298" y="2965"/>
                      <a:pt x="2965" y="2299"/>
                      <a:pt x="2965" y="1477"/>
                    </a:cubicBezTo>
                    <a:cubicBezTo>
                      <a:pt x="2965" y="667"/>
                      <a:pt x="2298" y="1"/>
                      <a:pt x="14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8"/>
              <p:cNvSpPr/>
              <p:nvPr/>
            </p:nvSpPr>
            <p:spPr>
              <a:xfrm>
                <a:off x="435405" y="5053397"/>
                <a:ext cx="90100" cy="90100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2966" extrusionOk="0">
                    <a:moveTo>
                      <a:pt x="1489" y="156"/>
                    </a:moveTo>
                    <a:cubicBezTo>
                      <a:pt x="2215" y="156"/>
                      <a:pt x="2822" y="751"/>
                      <a:pt x="2822" y="1489"/>
                    </a:cubicBezTo>
                    <a:cubicBezTo>
                      <a:pt x="2822" y="2227"/>
                      <a:pt x="2215" y="2823"/>
                      <a:pt x="1489" y="2823"/>
                    </a:cubicBezTo>
                    <a:cubicBezTo>
                      <a:pt x="751" y="2823"/>
                      <a:pt x="155" y="2227"/>
                      <a:pt x="155" y="1489"/>
                    </a:cubicBezTo>
                    <a:cubicBezTo>
                      <a:pt x="155" y="751"/>
                      <a:pt x="751" y="156"/>
                      <a:pt x="1489" y="156"/>
                    </a:cubicBezTo>
                    <a:close/>
                    <a:moveTo>
                      <a:pt x="1489" y="1"/>
                    </a:moveTo>
                    <a:cubicBezTo>
                      <a:pt x="667" y="1"/>
                      <a:pt x="1" y="668"/>
                      <a:pt x="1" y="1489"/>
                    </a:cubicBezTo>
                    <a:cubicBezTo>
                      <a:pt x="1" y="2311"/>
                      <a:pt x="667" y="2966"/>
                      <a:pt x="1489" y="2966"/>
                    </a:cubicBezTo>
                    <a:cubicBezTo>
                      <a:pt x="2298" y="2966"/>
                      <a:pt x="2965" y="2311"/>
                      <a:pt x="2965" y="1489"/>
                    </a:cubicBezTo>
                    <a:cubicBezTo>
                      <a:pt x="2965" y="668"/>
                      <a:pt x="2298" y="1"/>
                      <a:pt x="1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8"/>
              <p:cNvSpPr/>
              <p:nvPr/>
            </p:nvSpPr>
            <p:spPr>
              <a:xfrm>
                <a:off x="435405" y="4888470"/>
                <a:ext cx="90100" cy="90464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2978" extrusionOk="0">
                    <a:moveTo>
                      <a:pt x="1489" y="155"/>
                    </a:moveTo>
                    <a:cubicBezTo>
                      <a:pt x="2215" y="155"/>
                      <a:pt x="2822" y="751"/>
                      <a:pt x="2822" y="1489"/>
                    </a:cubicBezTo>
                    <a:cubicBezTo>
                      <a:pt x="2822" y="2227"/>
                      <a:pt x="2215" y="2822"/>
                      <a:pt x="1489" y="2822"/>
                    </a:cubicBezTo>
                    <a:cubicBezTo>
                      <a:pt x="751" y="2822"/>
                      <a:pt x="155" y="2227"/>
                      <a:pt x="155" y="1489"/>
                    </a:cubicBezTo>
                    <a:cubicBezTo>
                      <a:pt x="155" y="751"/>
                      <a:pt x="751" y="155"/>
                      <a:pt x="1489" y="155"/>
                    </a:cubicBezTo>
                    <a:close/>
                    <a:moveTo>
                      <a:pt x="1489" y="1"/>
                    </a:moveTo>
                    <a:cubicBezTo>
                      <a:pt x="667" y="1"/>
                      <a:pt x="1" y="667"/>
                      <a:pt x="1" y="1489"/>
                    </a:cubicBezTo>
                    <a:cubicBezTo>
                      <a:pt x="1" y="2310"/>
                      <a:pt x="667" y="2977"/>
                      <a:pt x="1489" y="2977"/>
                    </a:cubicBezTo>
                    <a:cubicBezTo>
                      <a:pt x="2298" y="2977"/>
                      <a:pt x="2965" y="2310"/>
                      <a:pt x="2965" y="1489"/>
                    </a:cubicBezTo>
                    <a:cubicBezTo>
                      <a:pt x="2965" y="667"/>
                      <a:pt x="2298" y="1"/>
                      <a:pt x="1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8"/>
              <p:cNvSpPr/>
              <p:nvPr/>
            </p:nvSpPr>
            <p:spPr>
              <a:xfrm>
                <a:off x="435405" y="4723909"/>
                <a:ext cx="90100" cy="90069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2965" extrusionOk="0">
                    <a:moveTo>
                      <a:pt x="1489" y="143"/>
                    </a:moveTo>
                    <a:cubicBezTo>
                      <a:pt x="2215" y="143"/>
                      <a:pt x="2822" y="739"/>
                      <a:pt x="2822" y="1477"/>
                    </a:cubicBezTo>
                    <a:cubicBezTo>
                      <a:pt x="2822" y="2215"/>
                      <a:pt x="2215" y="2810"/>
                      <a:pt x="1489" y="2810"/>
                    </a:cubicBezTo>
                    <a:cubicBezTo>
                      <a:pt x="751" y="2810"/>
                      <a:pt x="155" y="2215"/>
                      <a:pt x="155" y="1477"/>
                    </a:cubicBezTo>
                    <a:cubicBezTo>
                      <a:pt x="155" y="739"/>
                      <a:pt x="751" y="143"/>
                      <a:pt x="1489" y="143"/>
                    </a:cubicBezTo>
                    <a:close/>
                    <a:moveTo>
                      <a:pt x="1489" y="0"/>
                    </a:moveTo>
                    <a:cubicBezTo>
                      <a:pt x="667" y="0"/>
                      <a:pt x="1" y="655"/>
                      <a:pt x="1" y="1477"/>
                    </a:cubicBezTo>
                    <a:cubicBezTo>
                      <a:pt x="1" y="2298"/>
                      <a:pt x="667" y="2965"/>
                      <a:pt x="1489" y="2965"/>
                    </a:cubicBezTo>
                    <a:cubicBezTo>
                      <a:pt x="2298" y="2965"/>
                      <a:pt x="2965" y="2298"/>
                      <a:pt x="2965" y="1477"/>
                    </a:cubicBezTo>
                    <a:cubicBezTo>
                      <a:pt x="2965" y="655"/>
                      <a:pt x="2298" y="0"/>
                      <a:pt x="1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8"/>
              <p:cNvSpPr/>
              <p:nvPr/>
            </p:nvSpPr>
            <p:spPr>
              <a:xfrm>
                <a:off x="435405" y="4558983"/>
                <a:ext cx="90100" cy="90069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2965" extrusionOk="0">
                    <a:moveTo>
                      <a:pt x="1489" y="143"/>
                    </a:moveTo>
                    <a:cubicBezTo>
                      <a:pt x="2215" y="143"/>
                      <a:pt x="2822" y="750"/>
                      <a:pt x="2822" y="1476"/>
                    </a:cubicBezTo>
                    <a:cubicBezTo>
                      <a:pt x="2822" y="2215"/>
                      <a:pt x="2215" y="2810"/>
                      <a:pt x="1489" y="2810"/>
                    </a:cubicBezTo>
                    <a:cubicBezTo>
                      <a:pt x="751" y="2810"/>
                      <a:pt x="155" y="2215"/>
                      <a:pt x="155" y="1476"/>
                    </a:cubicBezTo>
                    <a:cubicBezTo>
                      <a:pt x="155" y="750"/>
                      <a:pt x="751" y="143"/>
                      <a:pt x="1489" y="143"/>
                    </a:cubicBezTo>
                    <a:close/>
                    <a:moveTo>
                      <a:pt x="1489" y="0"/>
                    </a:moveTo>
                    <a:cubicBezTo>
                      <a:pt x="667" y="0"/>
                      <a:pt x="1" y="667"/>
                      <a:pt x="1" y="1476"/>
                    </a:cubicBezTo>
                    <a:cubicBezTo>
                      <a:pt x="1" y="2298"/>
                      <a:pt x="667" y="2965"/>
                      <a:pt x="1489" y="2965"/>
                    </a:cubicBezTo>
                    <a:cubicBezTo>
                      <a:pt x="2298" y="2965"/>
                      <a:pt x="2965" y="2298"/>
                      <a:pt x="2965" y="1476"/>
                    </a:cubicBezTo>
                    <a:cubicBezTo>
                      <a:pt x="2965" y="667"/>
                      <a:pt x="2298" y="0"/>
                      <a:pt x="1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8"/>
              <p:cNvSpPr/>
              <p:nvPr/>
            </p:nvSpPr>
            <p:spPr>
              <a:xfrm>
                <a:off x="435405" y="4394026"/>
                <a:ext cx="90100" cy="90100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2966" extrusionOk="0">
                    <a:moveTo>
                      <a:pt x="1489" y="144"/>
                    </a:moveTo>
                    <a:cubicBezTo>
                      <a:pt x="2215" y="144"/>
                      <a:pt x="2822" y="751"/>
                      <a:pt x="2822" y="1477"/>
                    </a:cubicBezTo>
                    <a:cubicBezTo>
                      <a:pt x="2822" y="2215"/>
                      <a:pt x="2215" y="2811"/>
                      <a:pt x="1489" y="2811"/>
                    </a:cubicBezTo>
                    <a:cubicBezTo>
                      <a:pt x="751" y="2811"/>
                      <a:pt x="155" y="2215"/>
                      <a:pt x="155" y="1477"/>
                    </a:cubicBezTo>
                    <a:cubicBezTo>
                      <a:pt x="155" y="751"/>
                      <a:pt x="751" y="144"/>
                      <a:pt x="1489" y="144"/>
                    </a:cubicBezTo>
                    <a:close/>
                    <a:moveTo>
                      <a:pt x="1489" y="1"/>
                    </a:moveTo>
                    <a:cubicBezTo>
                      <a:pt x="667" y="1"/>
                      <a:pt x="1" y="668"/>
                      <a:pt x="1" y="1477"/>
                    </a:cubicBezTo>
                    <a:cubicBezTo>
                      <a:pt x="1" y="2299"/>
                      <a:pt x="667" y="2966"/>
                      <a:pt x="1489" y="2966"/>
                    </a:cubicBezTo>
                    <a:cubicBezTo>
                      <a:pt x="2298" y="2966"/>
                      <a:pt x="2965" y="2299"/>
                      <a:pt x="2965" y="1477"/>
                    </a:cubicBezTo>
                    <a:cubicBezTo>
                      <a:pt x="2965" y="668"/>
                      <a:pt x="2298" y="1"/>
                      <a:pt x="1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8"/>
              <p:cNvSpPr/>
              <p:nvPr/>
            </p:nvSpPr>
            <p:spPr>
              <a:xfrm>
                <a:off x="435405" y="4229100"/>
                <a:ext cx="90100" cy="90100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2966" extrusionOk="0">
                    <a:moveTo>
                      <a:pt x="1489" y="155"/>
                    </a:moveTo>
                    <a:cubicBezTo>
                      <a:pt x="2215" y="155"/>
                      <a:pt x="2822" y="751"/>
                      <a:pt x="2822" y="1489"/>
                    </a:cubicBezTo>
                    <a:cubicBezTo>
                      <a:pt x="2822" y="2215"/>
                      <a:pt x="2215" y="2822"/>
                      <a:pt x="1489" y="2822"/>
                    </a:cubicBezTo>
                    <a:cubicBezTo>
                      <a:pt x="751" y="2822"/>
                      <a:pt x="155" y="2215"/>
                      <a:pt x="155" y="1489"/>
                    </a:cubicBezTo>
                    <a:cubicBezTo>
                      <a:pt x="155" y="751"/>
                      <a:pt x="751" y="155"/>
                      <a:pt x="1489" y="155"/>
                    </a:cubicBezTo>
                    <a:close/>
                    <a:moveTo>
                      <a:pt x="1489" y="1"/>
                    </a:moveTo>
                    <a:cubicBezTo>
                      <a:pt x="667" y="1"/>
                      <a:pt x="1" y="667"/>
                      <a:pt x="1" y="1477"/>
                    </a:cubicBezTo>
                    <a:cubicBezTo>
                      <a:pt x="1" y="2299"/>
                      <a:pt x="667" y="2965"/>
                      <a:pt x="1489" y="2965"/>
                    </a:cubicBezTo>
                    <a:cubicBezTo>
                      <a:pt x="2298" y="2965"/>
                      <a:pt x="2965" y="2299"/>
                      <a:pt x="2965" y="1477"/>
                    </a:cubicBezTo>
                    <a:cubicBezTo>
                      <a:pt x="2965" y="667"/>
                      <a:pt x="2298" y="1"/>
                      <a:pt x="1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65" name="Google Shape;365;p18"/>
            <p:cNvPicPr preferRelativeResize="0"/>
            <p:nvPr/>
          </p:nvPicPr>
          <p:blipFill rotWithShape="1">
            <a:blip r:embed="rId2">
              <a:alphaModFix/>
            </a:blip>
            <a:srcRect t="377" b="387"/>
            <a:stretch/>
          </p:blipFill>
          <p:spPr>
            <a:xfrm rot="-5400000" flipH="1">
              <a:off x="-222575" y="3161317"/>
              <a:ext cx="1100050" cy="314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8236150" y="993125"/>
              <a:ext cx="907850" cy="907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8558370" y="1643325"/>
              <a:ext cx="474025" cy="4740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" name="Google Shape;368;p18"/>
            <p:cNvSpPr/>
            <p:nvPr/>
          </p:nvSpPr>
          <p:spPr>
            <a:xfrm flipH="1">
              <a:off x="8790888" y="0"/>
              <a:ext cx="9000" cy="1497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69" name="Google Shape;369;p18"/>
          <p:cNvPicPr preferRelativeResize="0"/>
          <p:nvPr/>
        </p:nvPicPr>
        <p:blipFill rotWithShape="1">
          <a:blip r:embed="rId5">
            <a:alphaModFix/>
          </a:blip>
          <a:srcRect t="228" b="228"/>
          <a:stretch/>
        </p:blipFill>
        <p:spPr>
          <a:xfrm>
            <a:off x="89073" y="4008343"/>
            <a:ext cx="523975" cy="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TITLE_AND_BODY_1_1_1_1_1">
    <p:bg>
      <p:bgPr>
        <a:solidFill>
          <a:schemeClr val="lt1"/>
        </a:solidFill>
        <a:effectLst/>
      </p:bgPr>
    </p:bg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6"/>
          <p:cNvSpPr txBox="1">
            <a:spLocks noGrp="1"/>
          </p:cNvSpPr>
          <p:nvPr>
            <p:ph type="title"/>
          </p:nvPr>
        </p:nvSpPr>
        <p:spPr>
          <a:xfrm>
            <a:off x="717750" y="53658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26"/>
          <p:cNvSpPr txBox="1">
            <a:spLocks noGrp="1"/>
          </p:cNvSpPr>
          <p:nvPr>
            <p:ph type="subTitle" idx="1"/>
          </p:nvPr>
        </p:nvSpPr>
        <p:spPr>
          <a:xfrm>
            <a:off x="4842519" y="2770873"/>
            <a:ext cx="2990100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81" name="Google Shape;481;p26"/>
          <p:cNvSpPr txBox="1">
            <a:spLocks noGrp="1"/>
          </p:cNvSpPr>
          <p:nvPr>
            <p:ph type="subTitle" idx="2"/>
          </p:nvPr>
        </p:nvSpPr>
        <p:spPr>
          <a:xfrm>
            <a:off x="4842519" y="2067625"/>
            <a:ext cx="34179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82" name="Google Shape;482;p26"/>
          <p:cNvSpPr txBox="1">
            <a:spLocks noGrp="1"/>
          </p:cNvSpPr>
          <p:nvPr>
            <p:ph type="subTitle" idx="3"/>
          </p:nvPr>
        </p:nvSpPr>
        <p:spPr>
          <a:xfrm>
            <a:off x="4842519" y="1725827"/>
            <a:ext cx="2993100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83" name="Google Shape;483;p26"/>
          <p:cNvSpPr txBox="1">
            <a:spLocks noGrp="1"/>
          </p:cNvSpPr>
          <p:nvPr>
            <p:ph type="subTitle" idx="4"/>
          </p:nvPr>
        </p:nvSpPr>
        <p:spPr>
          <a:xfrm>
            <a:off x="4842519" y="4126866"/>
            <a:ext cx="34200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84" name="Google Shape;484;p26"/>
          <p:cNvSpPr txBox="1">
            <a:spLocks noGrp="1"/>
          </p:cNvSpPr>
          <p:nvPr>
            <p:ph type="subTitle" idx="5"/>
          </p:nvPr>
        </p:nvSpPr>
        <p:spPr>
          <a:xfrm>
            <a:off x="4842519" y="3783985"/>
            <a:ext cx="2990100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85" name="Google Shape;485;p26"/>
          <p:cNvSpPr txBox="1">
            <a:spLocks noGrp="1"/>
          </p:cNvSpPr>
          <p:nvPr>
            <p:ph type="subTitle" idx="6"/>
          </p:nvPr>
        </p:nvSpPr>
        <p:spPr>
          <a:xfrm>
            <a:off x="4842519" y="3111244"/>
            <a:ext cx="34200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grpSp>
        <p:nvGrpSpPr>
          <p:cNvPr id="486" name="Google Shape;486;p26"/>
          <p:cNvGrpSpPr/>
          <p:nvPr/>
        </p:nvGrpSpPr>
        <p:grpSpPr>
          <a:xfrm>
            <a:off x="-2133600" y="-8050"/>
            <a:ext cx="11299102" cy="6547562"/>
            <a:chOff x="-2133600" y="-8050"/>
            <a:chExt cx="11299102" cy="6547562"/>
          </a:xfrm>
        </p:grpSpPr>
        <p:pic>
          <p:nvPicPr>
            <p:cNvPr id="487" name="Google Shape;487;p26"/>
            <p:cNvPicPr preferRelativeResize="0"/>
            <p:nvPr/>
          </p:nvPicPr>
          <p:blipFill rotWithShape="1">
            <a:blip r:embed="rId2">
              <a:alphaModFix/>
            </a:blip>
            <a:srcRect t="377" b="387"/>
            <a:stretch/>
          </p:blipFill>
          <p:spPr>
            <a:xfrm flipH="1">
              <a:off x="7565377" y="86167"/>
              <a:ext cx="1100050" cy="314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8" name="Google Shape;488;p2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8257652" y="604075"/>
              <a:ext cx="907850" cy="907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9" name="Google Shape;489;p2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8624128" y="1338461"/>
              <a:ext cx="474025" cy="474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0" name="Google Shape;490;p26"/>
            <p:cNvPicPr preferRelativeResize="0"/>
            <p:nvPr/>
          </p:nvPicPr>
          <p:blipFill rotWithShape="1">
            <a:blip r:embed="rId5">
              <a:alphaModFix/>
            </a:blip>
            <a:srcRect l="89" r="89"/>
            <a:stretch/>
          </p:blipFill>
          <p:spPr>
            <a:xfrm flipH="1">
              <a:off x="8218979" y="465705"/>
              <a:ext cx="437100" cy="681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1" name="Google Shape;491;p26"/>
            <p:cNvSpPr/>
            <p:nvPr/>
          </p:nvSpPr>
          <p:spPr>
            <a:xfrm flipH="1">
              <a:off x="8812389" y="-8050"/>
              <a:ext cx="9000" cy="1497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92" name="Google Shape;492;p26"/>
            <p:cNvPicPr preferRelativeResize="0"/>
            <p:nvPr/>
          </p:nvPicPr>
          <p:blipFill rotWithShape="1">
            <a:blip r:embed="rId6">
              <a:alphaModFix/>
            </a:blip>
            <a:srcRect l="2210" t="11158" b="975"/>
            <a:stretch/>
          </p:blipFill>
          <p:spPr>
            <a:xfrm flipH="1">
              <a:off x="-2133600" y="3468663"/>
              <a:ext cx="3539551" cy="307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3" name="Google Shape;493;p2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-2700000" flipH="1">
              <a:off x="213877" y="4516742"/>
              <a:ext cx="437100" cy="4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4" name="Google Shape;494;p26"/>
            <p:cNvPicPr preferRelativeResize="0"/>
            <p:nvPr/>
          </p:nvPicPr>
          <p:blipFill rotWithShape="1">
            <a:blip r:embed="rId8">
              <a:alphaModFix/>
            </a:blip>
            <a:srcRect l="89" r="79"/>
            <a:stretch/>
          </p:blipFill>
          <p:spPr>
            <a:xfrm flipH="1">
              <a:off x="47627" y="1544500"/>
              <a:ext cx="75725" cy="21744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_1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27"/>
          <p:cNvGrpSpPr/>
          <p:nvPr/>
        </p:nvGrpSpPr>
        <p:grpSpPr>
          <a:xfrm>
            <a:off x="-977366" y="1336"/>
            <a:ext cx="10905563" cy="4992998"/>
            <a:chOff x="-977366" y="1336"/>
            <a:chExt cx="10905563" cy="4992998"/>
          </a:xfrm>
        </p:grpSpPr>
        <p:grpSp>
          <p:nvGrpSpPr>
            <p:cNvPr id="497" name="Google Shape;497;p27"/>
            <p:cNvGrpSpPr/>
            <p:nvPr/>
          </p:nvGrpSpPr>
          <p:grpSpPr>
            <a:xfrm rot="10800000">
              <a:off x="-977366" y="1336"/>
              <a:ext cx="1970650" cy="3161372"/>
              <a:chOff x="8164865" y="1971904"/>
              <a:chExt cx="1970650" cy="3161372"/>
            </a:xfrm>
          </p:grpSpPr>
          <p:pic>
            <p:nvPicPr>
              <p:cNvPr id="498" name="Google Shape;498;p27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8219500" y="4573183"/>
                <a:ext cx="437100" cy="437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9" name="Google Shape;499;p27"/>
              <p:cNvPicPr preferRelativeResize="0"/>
              <p:nvPr/>
            </p:nvPicPr>
            <p:blipFill rotWithShape="1">
              <a:blip r:embed="rId3">
                <a:alphaModFix/>
              </a:blip>
              <a:srcRect l="89" r="79"/>
              <a:stretch/>
            </p:blipFill>
            <p:spPr>
              <a:xfrm>
                <a:off x="9013450" y="1971904"/>
                <a:ext cx="75725" cy="21744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0" name="Google Shape;500;p27"/>
              <p:cNvPicPr preferRelativeResize="0"/>
              <p:nvPr/>
            </p:nvPicPr>
            <p:blipFill rotWithShape="1">
              <a:blip r:embed="rId4">
                <a:alphaModFix/>
              </a:blip>
              <a:srcRect l="209" r="199"/>
              <a:stretch/>
            </p:blipFill>
            <p:spPr>
              <a:xfrm>
                <a:off x="8164865" y="4145375"/>
                <a:ext cx="1970650" cy="987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01" name="Google Shape;501;p27"/>
            <p:cNvGrpSpPr/>
            <p:nvPr/>
          </p:nvGrpSpPr>
          <p:grpSpPr>
            <a:xfrm rot="10800000">
              <a:off x="8384646" y="2844714"/>
              <a:ext cx="1543551" cy="2149619"/>
              <a:chOff x="-770048" y="140278"/>
              <a:chExt cx="1543551" cy="2149619"/>
            </a:xfrm>
          </p:grpSpPr>
          <p:pic>
            <p:nvPicPr>
              <p:cNvPr id="502" name="Google Shape;502;p27"/>
              <p:cNvPicPr preferRelativeResize="0"/>
              <p:nvPr/>
            </p:nvPicPr>
            <p:blipFill rotWithShape="1">
              <a:blip r:embed="rId5">
                <a:alphaModFix/>
              </a:blip>
              <a:srcRect l="109" r="99"/>
              <a:stretch/>
            </p:blipFill>
            <p:spPr>
              <a:xfrm>
                <a:off x="-770048" y="140278"/>
                <a:ext cx="1543551" cy="7806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3" name="Google Shape;503;p27"/>
              <p:cNvPicPr preferRelativeResize="0"/>
              <p:nvPr/>
            </p:nvPicPr>
            <p:blipFill rotWithShape="1">
              <a:blip r:embed="rId6">
                <a:alphaModFix/>
              </a:blip>
              <a:srcRect t="377" b="387"/>
              <a:stretch/>
            </p:blipFill>
            <p:spPr>
              <a:xfrm rot="-5400000">
                <a:off x="-230666" y="1582459"/>
                <a:ext cx="1100050" cy="314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4" name="Google Shape;504;p27"/>
              <p:cNvPicPr preferRelativeResize="0"/>
              <p:nvPr/>
            </p:nvPicPr>
            <p:blipFill rotWithShape="1">
              <a:blip r:embed="rId7">
                <a:alphaModFix/>
              </a:blip>
              <a:srcRect l="89" r="89"/>
              <a:stretch/>
            </p:blipFill>
            <p:spPr>
              <a:xfrm rot="-5400000">
                <a:off x="356994" y="2027940"/>
                <a:ext cx="437100" cy="681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505" name="Google Shape;505;p27"/>
          <p:cNvSpPr txBox="1">
            <a:spLocks noGrp="1"/>
          </p:cNvSpPr>
          <p:nvPr>
            <p:ph type="subTitle" idx="1"/>
          </p:nvPr>
        </p:nvSpPr>
        <p:spPr>
          <a:xfrm>
            <a:off x="1253919" y="2957401"/>
            <a:ext cx="2990100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06" name="Google Shape;506;p27"/>
          <p:cNvSpPr txBox="1">
            <a:spLocks noGrp="1"/>
          </p:cNvSpPr>
          <p:nvPr>
            <p:ph type="subTitle" idx="2"/>
          </p:nvPr>
        </p:nvSpPr>
        <p:spPr>
          <a:xfrm>
            <a:off x="1253919" y="1920547"/>
            <a:ext cx="29931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07" name="Google Shape;507;p27"/>
          <p:cNvSpPr txBox="1">
            <a:spLocks noGrp="1"/>
          </p:cNvSpPr>
          <p:nvPr>
            <p:ph type="subTitle" idx="3"/>
          </p:nvPr>
        </p:nvSpPr>
        <p:spPr>
          <a:xfrm>
            <a:off x="1253919" y="1578739"/>
            <a:ext cx="2993100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08" name="Google Shape;508;p27"/>
          <p:cNvSpPr txBox="1">
            <a:spLocks noGrp="1"/>
          </p:cNvSpPr>
          <p:nvPr>
            <p:ph type="subTitle" idx="4"/>
          </p:nvPr>
        </p:nvSpPr>
        <p:spPr>
          <a:xfrm>
            <a:off x="1253919" y="3297772"/>
            <a:ext cx="29901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09" name="Google Shape;509;p27"/>
          <p:cNvSpPr txBox="1">
            <a:spLocks noGrp="1"/>
          </p:cNvSpPr>
          <p:nvPr>
            <p:ph type="title"/>
          </p:nvPr>
        </p:nvSpPr>
        <p:spPr>
          <a:xfrm>
            <a:off x="717750" y="53658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0" name="Google Shape;510;p27"/>
          <p:cNvSpPr txBox="1">
            <a:spLocks noGrp="1"/>
          </p:cNvSpPr>
          <p:nvPr>
            <p:ph type="subTitle" idx="5"/>
          </p:nvPr>
        </p:nvSpPr>
        <p:spPr>
          <a:xfrm>
            <a:off x="2159875" y="4254400"/>
            <a:ext cx="48243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1600"/>
              </a:spcBef>
              <a:spcAft>
                <a:spcPts val="16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100" y="53788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60100" y="13810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●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○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■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●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○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■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●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○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airo"/>
              <a:buChar char="■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63" r:id="rId6"/>
    <p:sldLayoutId id="2147483664" r:id="rId7"/>
    <p:sldLayoutId id="2147483672" r:id="rId8"/>
    <p:sldLayoutId id="2147483673" r:id="rId9"/>
    <p:sldLayoutId id="214748367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>
          <p15:clr>
            <a:srgbClr val="EA4335"/>
          </p15:clr>
        </p15:guide>
        <p15:guide id="2">
          <p15:clr>
            <a:srgbClr val="EA4335"/>
          </p15:clr>
        </p15:guide>
        <p15:guide id="3" orient="horz" pos="3240">
          <p15:clr>
            <a:srgbClr val="EA4335"/>
          </p15:clr>
        </p15:guide>
        <p15:guide id="4" pos="5760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39">
          <p15:clr>
            <a:srgbClr val="EA4335"/>
          </p15:clr>
        </p15:guide>
        <p15:guide id="8" pos="454">
          <p15:clr>
            <a:srgbClr val="EA4335"/>
          </p15:clr>
        </p15:guide>
        <p15:guide id="9" pos="5306">
          <p15:clr>
            <a:srgbClr val="EA4335"/>
          </p15:clr>
        </p15:guide>
        <p15:guide id="10" orient="horz" pos="290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3"/>
          <p:cNvSpPr/>
          <p:nvPr/>
        </p:nvSpPr>
        <p:spPr>
          <a:xfrm>
            <a:off x="1143025" y="-896384"/>
            <a:ext cx="6857947" cy="6936268"/>
          </a:xfrm>
          <a:custGeom>
            <a:avLst/>
            <a:gdLst/>
            <a:ahLst/>
            <a:cxnLst/>
            <a:rect l="l" t="t" r="r" b="b"/>
            <a:pathLst>
              <a:path w="101716" h="101716" extrusionOk="0">
                <a:moveTo>
                  <a:pt x="50852" y="1"/>
                </a:moveTo>
                <a:lnTo>
                  <a:pt x="0" y="50852"/>
                </a:lnTo>
                <a:lnTo>
                  <a:pt x="50852" y="101716"/>
                </a:lnTo>
                <a:lnTo>
                  <a:pt x="101715" y="50852"/>
                </a:lnTo>
                <a:lnTo>
                  <a:pt x="5085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2" name="Google Shape;562;p33"/>
          <p:cNvSpPr txBox="1">
            <a:spLocks noGrp="1"/>
          </p:cNvSpPr>
          <p:nvPr>
            <p:ph type="ctrTitle"/>
          </p:nvPr>
        </p:nvSpPr>
        <p:spPr>
          <a:xfrm>
            <a:off x="-277093" y="631163"/>
            <a:ext cx="9698182" cy="45678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Cabin Condensed"/>
                <a:ea typeface="Cabin Condensed"/>
                <a:cs typeface="Cabin Condensed"/>
                <a:sym typeface="Cabin Condensed"/>
              </a:rPr>
              <a:t>OBJECT ORIENTED</a:t>
            </a:r>
            <a:br>
              <a:rPr lang="en" sz="5400" dirty="0">
                <a:latin typeface="Cabin Condensed"/>
                <a:ea typeface="Cabin Condensed"/>
                <a:cs typeface="Cabin Condensed"/>
                <a:sym typeface="Cabin Condensed"/>
              </a:rPr>
            </a:br>
            <a:r>
              <a:rPr lang="en" sz="5400" dirty="0">
                <a:latin typeface="Cabin Condensed"/>
                <a:ea typeface="Cabin Condensed"/>
                <a:cs typeface="Cabin Condensed"/>
                <a:sym typeface="Cabin Condensed"/>
              </a:rPr>
              <a:t>PROGRAMM </a:t>
            </a:r>
            <a:r>
              <a:rPr lang="en" sz="5400" b="1" dirty="0">
                <a:solidFill>
                  <a:schemeClr val="lt2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 </a:t>
            </a:r>
            <a:endParaRPr sz="5400" b="1" dirty="0">
              <a:solidFill>
                <a:schemeClr val="lt2"/>
              </a:solidFill>
              <a:latin typeface="Cabin Condensed"/>
              <a:ea typeface="Cabin Condensed"/>
              <a:cs typeface="Cabin Condensed"/>
              <a:sym typeface="Cabin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dirty="0"/>
              <a:t>IDEA PRESENTATION </a:t>
            </a:r>
            <a:br>
              <a:rPr lang="en" sz="3200" b="0" dirty="0"/>
            </a:br>
            <a:r>
              <a:rPr lang="en" sz="3200" b="0" dirty="0"/>
              <a:t>1</a:t>
            </a:r>
            <a:endParaRPr sz="3200" b="0" dirty="0">
              <a:solidFill>
                <a:schemeClr val="l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20FEF7-101F-0002-6822-19D95FB433E3}"/>
              </a:ext>
            </a:extLst>
          </p:cNvPr>
          <p:cNvSpPr txBox="1"/>
          <p:nvPr/>
        </p:nvSpPr>
        <p:spPr>
          <a:xfrm>
            <a:off x="7105796" y="4141739"/>
            <a:ext cx="1911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ABDULLAH-AL-SAMI</a:t>
            </a:r>
          </a:p>
          <a:p>
            <a:r>
              <a:rPr lang="en-US" dirty="0"/>
              <a:t>ID 202411068003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8"/>
          <p:cNvSpPr txBox="1">
            <a:spLocks noGrp="1"/>
          </p:cNvSpPr>
          <p:nvPr>
            <p:ph type="title"/>
          </p:nvPr>
        </p:nvSpPr>
        <p:spPr>
          <a:xfrm>
            <a:off x="995113" y="139017"/>
            <a:ext cx="29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PROJECT DEMO</a:t>
            </a:r>
            <a:endParaRPr sz="2000" dirty="0"/>
          </a:p>
        </p:txBody>
      </p:sp>
      <p:sp>
        <p:nvSpPr>
          <p:cNvPr id="798" name="Google Shape;798;p48"/>
          <p:cNvSpPr txBox="1">
            <a:spLocks noGrp="1"/>
          </p:cNvSpPr>
          <p:nvPr>
            <p:ph type="subTitle" idx="3"/>
          </p:nvPr>
        </p:nvSpPr>
        <p:spPr>
          <a:xfrm>
            <a:off x="718888" y="1048678"/>
            <a:ext cx="4434137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A user wants to store login details for their Gmail account. They:</a:t>
            </a:r>
            <a:endParaRPr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CC5BC8-06AA-16BA-0176-AADFE6051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440" y="425367"/>
            <a:ext cx="2188447" cy="3465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7B8DA80B-3088-5653-21C4-DEE74319CB2D}"/>
              </a:ext>
            </a:extLst>
          </p:cNvPr>
          <p:cNvSpPr>
            <a:spLocks noGrp="1" noChangeArrowheads="1"/>
          </p:cNvSpPr>
          <p:nvPr>
            <p:ph type="subTitle" idx="2"/>
          </p:nvPr>
        </p:nvSpPr>
        <p:spPr bwMode="auto">
          <a:xfrm>
            <a:off x="556962" y="1643640"/>
            <a:ext cx="507231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the Password Manager and choose the "Add Account" option.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 "Gmail" as the website, "user123" as the username, and "mypassword123" as the password.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password is encrypted and saved securely in 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passwords.txt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Later, the user searches for "Gmail" and retrieves their decrypted login details.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user can also generate a strong password for future accounts or export all their saved data to an HTML file.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4"/>
          <p:cNvSpPr txBox="1">
            <a:spLocks noGrp="1"/>
          </p:cNvSpPr>
          <p:nvPr>
            <p:ph type="title" idx="15"/>
          </p:nvPr>
        </p:nvSpPr>
        <p:spPr>
          <a:xfrm>
            <a:off x="717750" y="53658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OUTCOME</a:t>
            </a:r>
            <a:endParaRPr dirty="0"/>
          </a:p>
        </p:txBody>
      </p:sp>
      <p:sp>
        <p:nvSpPr>
          <p:cNvPr id="681" name="Google Shape;681;p44"/>
          <p:cNvSpPr txBox="1">
            <a:spLocks noGrp="1"/>
          </p:cNvSpPr>
          <p:nvPr>
            <p:ph type="title"/>
          </p:nvPr>
        </p:nvSpPr>
        <p:spPr>
          <a:xfrm>
            <a:off x="777689" y="1689023"/>
            <a:ext cx="25146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Secure Storage</a:t>
            </a:r>
            <a:endParaRPr dirty="0"/>
          </a:p>
        </p:txBody>
      </p:sp>
      <p:sp>
        <p:nvSpPr>
          <p:cNvPr id="682" name="Google Shape;682;p44"/>
          <p:cNvSpPr txBox="1">
            <a:spLocks noGrp="1"/>
          </p:cNvSpPr>
          <p:nvPr>
            <p:ph type="subTitle" idx="1"/>
          </p:nvPr>
        </p:nvSpPr>
        <p:spPr>
          <a:xfrm>
            <a:off x="777689" y="2113871"/>
            <a:ext cx="2514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Protect and encrypt your passwords effortlessly.</a:t>
            </a:r>
            <a:endParaRPr dirty="0"/>
          </a:p>
        </p:txBody>
      </p:sp>
      <p:sp>
        <p:nvSpPr>
          <p:cNvPr id="683" name="Google Shape;683;p44"/>
          <p:cNvSpPr txBox="1">
            <a:spLocks noGrp="1"/>
          </p:cNvSpPr>
          <p:nvPr>
            <p:ph type="title" idx="2"/>
          </p:nvPr>
        </p:nvSpPr>
        <p:spPr>
          <a:xfrm>
            <a:off x="133350" y="3310648"/>
            <a:ext cx="3159051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Strong Password Generation</a:t>
            </a:r>
            <a:endParaRPr dirty="0"/>
          </a:p>
        </p:txBody>
      </p:sp>
      <p:sp>
        <p:nvSpPr>
          <p:cNvPr id="684" name="Google Shape;684;p44"/>
          <p:cNvSpPr txBox="1">
            <a:spLocks noGrp="1"/>
          </p:cNvSpPr>
          <p:nvPr>
            <p:ph type="subTitle" idx="3"/>
          </p:nvPr>
        </p:nvSpPr>
        <p:spPr>
          <a:xfrm>
            <a:off x="777801" y="3735496"/>
            <a:ext cx="2514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unique and robust passwords instantly.</a:t>
            </a:r>
            <a:endParaRPr dirty="0"/>
          </a:p>
        </p:txBody>
      </p:sp>
      <p:sp>
        <p:nvSpPr>
          <p:cNvPr id="685" name="Google Shape;685;p44"/>
          <p:cNvSpPr txBox="1">
            <a:spLocks noGrp="1"/>
          </p:cNvSpPr>
          <p:nvPr>
            <p:ph type="title" idx="4"/>
          </p:nvPr>
        </p:nvSpPr>
        <p:spPr>
          <a:xfrm>
            <a:off x="5851710" y="1689023"/>
            <a:ext cx="3101789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User-Friendly Management</a:t>
            </a:r>
            <a:endParaRPr dirty="0"/>
          </a:p>
        </p:txBody>
      </p:sp>
      <p:sp>
        <p:nvSpPr>
          <p:cNvPr id="686" name="Google Shape;686;p44"/>
          <p:cNvSpPr txBox="1">
            <a:spLocks noGrp="1"/>
          </p:cNvSpPr>
          <p:nvPr>
            <p:ph type="subTitle" idx="5"/>
          </p:nvPr>
        </p:nvSpPr>
        <p:spPr>
          <a:xfrm>
            <a:off x="5851711" y="2113871"/>
            <a:ext cx="2514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Add, search, view, and delete accounts with ease.</a:t>
            </a:r>
            <a:endParaRPr dirty="0"/>
          </a:p>
        </p:txBody>
      </p:sp>
      <p:sp>
        <p:nvSpPr>
          <p:cNvPr id="687" name="Google Shape;687;p44"/>
          <p:cNvSpPr txBox="1">
            <a:spLocks noGrp="1"/>
          </p:cNvSpPr>
          <p:nvPr>
            <p:ph type="title" idx="6"/>
          </p:nvPr>
        </p:nvSpPr>
        <p:spPr>
          <a:xfrm>
            <a:off x="5851711" y="3310648"/>
            <a:ext cx="25146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HTML Export</a:t>
            </a:r>
            <a:endParaRPr dirty="0"/>
          </a:p>
        </p:txBody>
      </p:sp>
      <p:sp>
        <p:nvSpPr>
          <p:cNvPr id="688" name="Google Shape;688;p44"/>
          <p:cNvSpPr txBox="1">
            <a:spLocks noGrp="1"/>
          </p:cNvSpPr>
          <p:nvPr>
            <p:ph type="subTitle" idx="7"/>
          </p:nvPr>
        </p:nvSpPr>
        <p:spPr>
          <a:xfrm>
            <a:off x="5851710" y="3735496"/>
            <a:ext cx="2574539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Organize and access saved passwords in a convenient table format.</a:t>
            </a:r>
            <a:endParaRPr dirty="0"/>
          </a:p>
        </p:txBody>
      </p:sp>
      <p:sp>
        <p:nvSpPr>
          <p:cNvPr id="689" name="Google Shape;689;p44"/>
          <p:cNvSpPr txBox="1">
            <a:spLocks noGrp="1"/>
          </p:cNvSpPr>
          <p:nvPr>
            <p:ph type="subTitle" idx="8"/>
          </p:nvPr>
        </p:nvSpPr>
        <p:spPr>
          <a:xfrm>
            <a:off x="4987970" y="2015350"/>
            <a:ext cx="5247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690" name="Google Shape;690;p44"/>
          <p:cNvSpPr txBox="1">
            <a:spLocks noGrp="1"/>
          </p:cNvSpPr>
          <p:nvPr>
            <p:ph type="subTitle" idx="9"/>
          </p:nvPr>
        </p:nvSpPr>
        <p:spPr>
          <a:xfrm>
            <a:off x="3630654" y="2015350"/>
            <a:ext cx="5247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691" name="Google Shape;691;p44"/>
          <p:cNvSpPr txBox="1">
            <a:spLocks noGrp="1"/>
          </p:cNvSpPr>
          <p:nvPr>
            <p:ph type="subTitle" idx="13"/>
          </p:nvPr>
        </p:nvSpPr>
        <p:spPr>
          <a:xfrm>
            <a:off x="3601850" y="3511050"/>
            <a:ext cx="5247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692" name="Google Shape;692;p44"/>
          <p:cNvSpPr txBox="1">
            <a:spLocks noGrp="1"/>
          </p:cNvSpPr>
          <p:nvPr>
            <p:ph type="subTitle" idx="14"/>
          </p:nvPr>
        </p:nvSpPr>
        <p:spPr>
          <a:xfrm>
            <a:off x="4988399" y="3530475"/>
            <a:ext cx="5247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63"/>
          <p:cNvSpPr txBox="1">
            <a:spLocks noGrp="1"/>
          </p:cNvSpPr>
          <p:nvPr>
            <p:ph type="title"/>
          </p:nvPr>
        </p:nvSpPr>
        <p:spPr>
          <a:xfrm>
            <a:off x="2925900" y="770344"/>
            <a:ext cx="3292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150" name="Google Shape;1150;p63"/>
          <p:cNvSpPr txBox="1">
            <a:spLocks noGrp="1"/>
          </p:cNvSpPr>
          <p:nvPr>
            <p:ph type="subTitle" idx="1"/>
          </p:nvPr>
        </p:nvSpPr>
        <p:spPr>
          <a:xfrm>
            <a:off x="2925900" y="1431301"/>
            <a:ext cx="3292200" cy="9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 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1912FC-1FC7-AB59-8BBD-B8D1964BCCD7}"/>
              </a:ext>
            </a:extLst>
          </p:cNvPr>
          <p:cNvSpPr/>
          <p:nvPr/>
        </p:nvSpPr>
        <p:spPr>
          <a:xfrm>
            <a:off x="2145030" y="3067032"/>
            <a:ext cx="4695825" cy="1466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5"/>
          <p:cNvSpPr txBox="1">
            <a:spLocks noGrp="1"/>
          </p:cNvSpPr>
          <p:nvPr>
            <p:ph type="title" idx="15"/>
          </p:nvPr>
        </p:nvSpPr>
        <p:spPr>
          <a:xfrm>
            <a:off x="3419106" y="3941555"/>
            <a:ext cx="230578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TABLE OF CONTENTS </a:t>
            </a:r>
            <a:endParaRPr sz="1800" dirty="0"/>
          </a:p>
        </p:txBody>
      </p:sp>
      <p:sp>
        <p:nvSpPr>
          <p:cNvPr id="576" name="Google Shape;576;p35"/>
          <p:cNvSpPr txBox="1">
            <a:spLocks noGrp="1"/>
          </p:cNvSpPr>
          <p:nvPr>
            <p:ph type="subTitle" idx="7"/>
          </p:nvPr>
        </p:nvSpPr>
        <p:spPr>
          <a:xfrm>
            <a:off x="6466787" y="3116306"/>
            <a:ext cx="1726928" cy="715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EXAMPLE &amp; OUTCOME</a:t>
            </a:r>
            <a:endParaRPr dirty="0"/>
          </a:p>
        </p:txBody>
      </p:sp>
      <p:sp>
        <p:nvSpPr>
          <p:cNvPr id="577" name="Google Shape;577;p35"/>
          <p:cNvSpPr txBox="1">
            <a:spLocks noGrp="1"/>
          </p:cNvSpPr>
          <p:nvPr>
            <p:ph type="subTitle" idx="5"/>
          </p:nvPr>
        </p:nvSpPr>
        <p:spPr>
          <a:xfrm>
            <a:off x="2820204" y="3116306"/>
            <a:ext cx="1676269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OBJECTIV</a:t>
            </a:r>
            <a:endParaRPr dirty="0"/>
          </a:p>
        </p:txBody>
      </p:sp>
      <p:sp>
        <p:nvSpPr>
          <p:cNvPr id="578" name="Google Shape;578;p35"/>
          <p:cNvSpPr txBox="1">
            <a:spLocks noGrp="1"/>
          </p:cNvSpPr>
          <p:nvPr>
            <p:ph type="subTitle" idx="1"/>
          </p:nvPr>
        </p:nvSpPr>
        <p:spPr>
          <a:xfrm>
            <a:off x="950285" y="3116306"/>
            <a:ext cx="1691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579" name="Google Shape;579;p35"/>
          <p:cNvSpPr txBox="1">
            <a:spLocks noGrp="1"/>
          </p:cNvSpPr>
          <p:nvPr>
            <p:ph type="subTitle" idx="6"/>
          </p:nvPr>
        </p:nvSpPr>
        <p:spPr>
          <a:xfrm>
            <a:off x="4642767" y="3116306"/>
            <a:ext cx="16458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580" name="Google Shape;580;p35"/>
          <p:cNvSpPr txBox="1">
            <a:spLocks noGrp="1"/>
          </p:cNvSpPr>
          <p:nvPr>
            <p:ph type="title"/>
          </p:nvPr>
        </p:nvSpPr>
        <p:spPr>
          <a:xfrm>
            <a:off x="2957305" y="2120436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02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581" name="Google Shape;581;p35"/>
          <p:cNvSpPr txBox="1">
            <a:spLocks noGrp="1"/>
          </p:cNvSpPr>
          <p:nvPr>
            <p:ph type="title" idx="4"/>
          </p:nvPr>
        </p:nvSpPr>
        <p:spPr>
          <a:xfrm>
            <a:off x="4779867" y="2120436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03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82" name="Google Shape;582;p35"/>
          <p:cNvSpPr txBox="1">
            <a:spLocks noGrp="1"/>
          </p:cNvSpPr>
          <p:nvPr>
            <p:ph type="title" idx="2"/>
          </p:nvPr>
        </p:nvSpPr>
        <p:spPr>
          <a:xfrm>
            <a:off x="1140203" y="2120436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01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83" name="Google Shape;583;p35"/>
          <p:cNvSpPr txBox="1">
            <a:spLocks noGrp="1"/>
          </p:cNvSpPr>
          <p:nvPr>
            <p:ph type="title" idx="3"/>
          </p:nvPr>
        </p:nvSpPr>
        <p:spPr>
          <a:xfrm>
            <a:off x="6603887" y="2120436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04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0274E3-B087-77B1-5EBF-9939C9991E99}"/>
              </a:ext>
            </a:extLst>
          </p:cNvPr>
          <p:cNvSpPr txBox="1"/>
          <p:nvPr/>
        </p:nvSpPr>
        <p:spPr>
          <a:xfrm>
            <a:off x="1102590" y="548724"/>
            <a:ext cx="67877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Title</a:t>
            </a:r>
            <a:br>
              <a:rPr lang="en-US" sz="2000" dirty="0"/>
            </a:br>
            <a:r>
              <a:rPr lang="en-US" sz="2000" b="1" dirty="0"/>
              <a:t>Password Manager with Encryption and HTML Export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7"/>
          <p:cNvSpPr txBox="1">
            <a:spLocks noGrp="1"/>
          </p:cNvSpPr>
          <p:nvPr>
            <p:ph type="title" idx="2"/>
          </p:nvPr>
        </p:nvSpPr>
        <p:spPr>
          <a:xfrm>
            <a:off x="4249500" y="1147454"/>
            <a:ext cx="6450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99" name="Google Shape;599;p37"/>
          <p:cNvSpPr txBox="1">
            <a:spLocks noGrp="1"/>
          </p:cNvSpPr>
          <p:nvPr>
            <p:ph type="title"/>
          </p:nvPr>
        </p:nvSpPr>
        <p:spPr>
          <a:xfrm>
            <a:off x="2325491" y="2303547"/>
            <a:ext cx="4393418" cy="12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4"/>
          <p:cNvSpPr txBox="1">
            <a:spLocks noGrp="1"/>
          </p:cNvSpPr>
          <p:nvPr>
            <p:ph type="body" idx="1"/>
          </p:nvPr>
        </p:nvSpPr>
        <p:spPr>
          <a:xfrm>
            <a:off x="836250" y="952500"/>
            <a:ext cx="7471500" cy="37892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SzPts val="1100"/>
              <a:buNone/>
            </a:pPr>
            <a:r>
              <a:rPr lang="en-US" sz="3200" dirty="0"/>
              <a:t>Password Manager with Encryption and HTML Export simplifies password management by securely storing, encrypting, generating, and exporting passwords for enhanced convenience and security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47"/>
          <p:cNvSpPr txBox="1">
            <a:spLocks noGrp="1"/>
          </p:cNvSpPr>
          <p:nvPr>
            <p:ph type="title" idx="2"/>
          </p:nvPr>
        </p:nvSpPr>
        <p:spPr>
          <a:xfrm>
            <a:off x="4249500" y="1147454"/>
            <a:ext cx="6450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82" name="Google Shape;782;p47"/>
          <p:cNvSpPr txBox="1">
            <a:spLocks noGrp="1"/>
          </p:cNvSpPr>
          <p:nvPr>
            <p:ph type="subTitle" idx="4294967295"/>
          </p:nvPr>
        </p:nvSpPr>
        <p:spPr>
          <a:xfrm>
            <a:off x="2499900" y="3904985"/>
            <a:ext cx="4044600" cy="3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sp>
        <p:nvSpPr>
          <p:cNvPr id="783" name="Google Shape;783;p47"/>
          <p:cNvSpPr txBox="1">
            <a:spLocks noGrp="1"/>
          </p:cNvSpPr>
          <p:nvPr>
            <p:ph type="title"/>
          </p:nvPr>
        </p:nvSpPr>
        <p:spPr>
          <a:xfrm>
            <a:off x="2596200" y="2275838"/>
            <a:ext cx="3852000" cy="12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60"/>
          <p:cNvSpPr txBox="1">
            <a:spLocks noGrp="1"/>
          </p:cNvSpPr>
          <p:nvPr>
            <p:ph type="title"/>
          </p:nvPr>
        </p:nvSpPr>
        <p:spPr>
          <a:xfrm>
            <a:off x="717750" y="536585"/>
            <a:ext cx="7539434" cy="2922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The objective of this project is to develop a simple yet robust password management tool that:</a:t>
            </a:r>
            <a:endParaRPr sz="2000" dirty="0"/>
          </a:p>
        </p:txBody>
      </p:sp>
      <p:sp>
        <p:nvSpPr>
          <p:cNvPr id="1053" name="Google Shape;1053;p60"/>
          <p:cNvSpPr txBox="1"/>
          <p:nvPr/>
        </p:nvSpPr>
        <p:spPr>
          <a:xfrm>
            <a:off x="6774355" y="3648710"/>
            <a:ext cx="2042382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Enhances usability through an HTML export feature for easy access to saved account details.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055" name="Google Shape;1055;p60"/>
          <p:cNvSpPr txBox="1"/>
          <p:nvPr/>
        </p:nvSpPr>
        <p:spPr>
          <a:xfrm>
            <a:off x="3735540" y="3559310"/>
            <a:ext cx="1715984" cy="509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Provides a password generator to create strong, unique passwords.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056" name="Google Shape;1056;p60"/>
          <p:cNvSpPr txBox="1"/>
          <p:nvPr/>
        </p:nvSpPr>
        <p:spPr>
          <a:xfrm>
            <a:off x="5288786" y="1613867"/>
            <a:ext cx="1819800" cy="1015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Supports features like searching, deleting, and exporting accounts in an organized manner.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057" name="Google Shape;1057;p60"/>
          <p:cNvSpPr txBox="1"/>
          <p:nvPr/>
        </p:nvSpPr>
        <p:spPr>
          <a:xfrm>
            <a:off x="2039547" y="2176619"/>
            <a:ext cx="1902411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Encrypts stored passwords to prevent unauthorized access.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058" name="Google Shape;1058;p60"/>
          <p:cNvSpPr txBox="1"/>
          <p:nvPr/>
        </p:nvSpPr>
        <p:spPr>
          <a:xfrm>
            <a:off x="512452" y="3422210"/>
            <a:ext cx="1757116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Allows users to store account details securely.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061" name="Google Shape;1061;p60"/>
          <p:cNvSpPr/>
          <p:nvPr/>
        </p:nvSpPr>
        <p:spPr>
          <a:xfrm>
            <a:off x="962947" y="1293800"/>
            <a:ext cx="749100" cy="74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3" name="Google Shape;1063;p60"/>
          <p:cNvSpPr/>
          <p:nvPr/>
        </p:nvSpPr>
        <p:spPr>
          <a:xfrm>
            <a:off x="2598504" y="3995250"/>
            <a:ext cx="749100" cy="74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4" name="Google Shape;1064;p60"/>
          <p:cNvSpPr/>
          <p:nvPr/>
        </p:nvSpPr>
        <p:spPr>
          <a:xfrm>
            <a:off x="4202274" y="1293800"/>
            <a:ext cx="749100" cy="74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60"/>
          <p:cNvSpPr/>
          <p:nvPr/>
        </p:nvSpPr>
        <p:spPr>
          <a:xfrm>
            <a:off x="7409801" y="1273862"/>
            <a:ext cx="749100" cy="74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6" name="Google Shape;1066;p60"/>
          <p:cNvSpPr/>
          <p:nvPr/>
        </p:nvSpPr>
        <p:spPr>
          <a:xfrm>
            <a:off x="5784393" y="3995550"/>
            <a:ext cx="749100" cy="74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7" name="Google Shape;1067;p60"/>
          <p:cNvGrpSpPr/>
          <p:nvPr/>
        </p:nvGrpSpPr>
        <p:grpSpPr>
          <a:xfrm>
            <a:off x="867294" y="2839130"/>
            <a:ext cx="1069199" cy="332700"/>
            <a:chOff x="1458775" y="2827600"/>
            <a:chExt cx="1069199" cy="332700"/>
          </a:xfrm>
        </p:grpSpPr>
        <p:sp>
          <p:nvSpPr>
            <p:cNvPr id="1068" name="Google Shape;1068;p60"/>
            <p:cNvSpPr/>
            <p:nvPr/>
          </p:nvSpPr>
          <p:spPr>
            <a:xfrm>
              <a:off x="1458775" y="2827600"/>
              <a:ext cx="1000800" cy="332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dirty="0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</a:t>
              </a:r>
              <a:endParaRPr sz="1500" b="1" dirty="0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069" name="Google Shape;1069;p60"/>
            <p:cNvSpPr/>
            <p:nvPr/>
          </p:nvSpPr>
          <p:spPr>
            <a:xfrm rot="5400000">
              <a:off x="2452374" y="2958850"/>
              <a:ext cx="81000" cy="70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/>
            </a:p>
          </p:txBody>
        </p:sp>
      </p:grpSp>
      <p:grpSp>
        <p:nvGrpSpPr>
          <p:cNvPr id="1070" name="Google Shape;1070;p60"/>
          <p:cNvGrpSpPr/>
          <p:nvPr/>
        </p:nvGrpSpPr>
        <p:grpSpPr>
          <a:xfrm>
            <a:off x="2468626" y="2839130"/>
            <a:ext cx="1069199" cy="332700"/>
            <a:chOff x="1458775" y="2827600"/>
            <a:chExt cx="1069199" cy="332700"/>
          </a:xfrm>
        </p:grpSpPr>
        <p:sp>
          <p:nvSpPr>
            <p:cNvPr id="1071" name="Google Shape;1071;p60"/>
            <p:cNvSpPr/>
            <p:nvPr/>
          </p:nvSpPr>
          <p:spPr>
            <a:xfrm>
              <a:off x="1458775" y="2827600"/>
              <a:ext cx="1000800" cy="332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dirty="0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1500" b="1" dirty="0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072" name="Google Shape;1072;p60"/>
            <p:cNvSpPr/>
            <p:nvPr/>
          </p:nvSpPr>
          <p:spPr>
            <a:xfrm rot="5400000">
              <a:off x="2452374" y="2958850"/>
              <a:ext cx="81000" cy="70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/>
            </a:p>
          </p:txBody>
        </p:sp>
      </p:grpSp>
      <p:grpSp>
        <p:nvGrpSpPr>
          <p:cNvPr id="1073" name="Google Shape;1073;p60"/>
          <p:cNvGrpSpPr/>
          <p:nvPr/>
        </p:nvGrpSpPr>
        <p:grpSpPr>
          <a:xfrm>
            <a:off x="4062746" y="2839130"/>
            <a:ext cx="1069199" cy="332700"/>
            <a:chOff x="1458775" y="2827600"/>
            <a:chExt cx="1069199" cy="332700"/>
          </a:xfrm>
        </p:grpSpPr>
        <p:sp>
          <p:nvSpPr>
            <p:cNvPr id="1074" name="Google Shape;1074;p60"/>
            <p:cNvSpPr/>
            <p:nvPr/>
          </p:nvSpPr>
          <p:spPr>
            <a:xfrm>
              <a:off x="1458775" y="2827600"/>
              <a:ext cx="1000800" cy="332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dirty="0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3</a:t>
              </a:r>
              <a:endParaRPr sz="1500" b="1" dirty="0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075" name="Google Shape;1075;p60"/>
            <p:cNvSpPr/>
            <p:nvPr/>
          </p:nvSpPr>
          <p:spPr>
            <a:xfrm rot="5400000">
              <a:off x="2452374" y="2958850"/>
              <a:ext cx="81000" cy="70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/>
            </a:p>
          </p:txBody>
        </p:sp>
      </p:grpSp>
      <p:grpSp>
        <p:nvGrpSpPr>
          <p:cNvPr id="1076" name="Google Shape;1076;p60"/>
          <p:cNvGrpSpPr/>
          <p:nvPr/>
        </p:nvGrpSpPr>
        <p:grpSpPr>
          <a:xfrm>
            <a:off x="5664065" y="2839130"/>
            <a:ext cx="1069199" cy="332700"/>
            <a:chOff x="1458775" y="2827600"/>
            <a:chExt cx="1069199" cy="332700"/>
          </a:xfrm>
        </p:grpSpPr>
        <p:sp>
          <p:nvSpPr>
            <p:cNvPr id="1077" name="Google Shape;1077;p60"/>
            <p:cNvSpPr/>
            <p:nvPr/>
          </p:nvSpPr>
          <p:spPr>
            <a:xfrm>
              <a:off x="1458775" y="2827600"/>
              <a:ext cx="1000800" cy="332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dirty="0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4</a:t>
              </a:r>
              <a:endParaRPr sz="1500" b="1" dirty="0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078" name="Google Shape;1078;p60"/>
            <p:cNvSpPr/>
            <p:nvPr/>
          </p:nvSpPr>
          <p:spPr>
            <a:xfrm rot="5400000">
              <a:off x="2452374" y="2958850"/>
              <a:ext cx="81000" cy="70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/>
            </a:p>
          </p:txBody>
        </p:sp>
      </p:grpSp>
      <p:grpSp>
        <p:nvGrpSpPr>
          <p:cNvPr id="1079" name="Google Shape;1079;p60"/>
          <p:cNvGrpSpPr/>
          <p:nvPr/>
        </p:nvGrpSpPr>
        <p:grpSpPr>
          <a:xfrm>
            <a:off x="7258185" y="2839130"/>
            <a:ext cx="1069199" cy="332700"/>
            <a:chOff x="1458775" y="2827600"/>
            <a:chExt cx="1069199" cy="332700"/>
          </a:xfrm>
        </p:grpSpPr>
        <p:sp>
          <p:nvSpPr>
            <p:cNvPr id="1080" name="Google Shape;1080;p60"/>
            <p:cNvSpPr/>
            <p:nvPr/>
          </p:nvSpPr>
          <p:spPr>
            <a:xfrm>
              <a:off x="1458775" y="2827600"/>
              <a:ext cx="1000800" cy="332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dirty="0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5</a:t>
              </a:r>
              <a:endParaRPr sz="1500" b="1" dirty="0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081" name="Google Shape;1081;p60"/>
            <p:cNvSpPr/>
            <p:nvPr/>
          </p:nvSpPr>
          <p:spPr>
            <a:xfrm rot="5400000">
              <a:off x="2452374" y="2958850"/>
              <a:ext cx="81000" cy="70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/>
            </a:p>
          </p:txBody>
        </p:sp>
      </p:grpSp>
      <p:cxnSp>
        <p:nvCxnSpPr>
          <p:cNvPr id="1097" name="Google Shape;1097;p60"/>
          <p:cNvCxnSpPr/>
          <p:nvPr/>
        </p:nvCxnSpPr>
        <p:spPr>
          <a:xfrm>
            <a:off x="1330442" y="2112156"/>
            <a:ext cx="0" cy="641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98" name="Google Shape;1098;p60"/>
          <p:cNvCxnSpPr/>
          <p:nvPr/>
        </p:nvCxnSpPr>
        <p:spPr>
          <a:xfrm>
            <a:off x="4576824" y="2112156"/>
            <a:ext cx="0" cy="641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99" name="Google Shape;1099;p60"/>
          <p:cNvCxnSpPr/>
          <p:nvPr/>
        </p:nvCxnSpPr>
        <p:spPr>
          <a:xfrm rot="10800000">
            <a:off x="2973054" y="3280231"/>
            <a:ext cx="0" cy="641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00" name="Google Shape;1100;p60"/>
          <p:cNvCxnSpPr/>
          <p:nvPr/>
        </p:nvCxnSpPr>
        <p:spPr>
          <a:xfrm rot="10800000">
            <a:off x="6158943" y="3280231"/>
            <a:ext cx="0" cy="641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01" name="Google Shape;1101;p60"/>
          <p:cNvCxnSpPr/>
          <p:nvPr/>
        </p:nvCxnSpPr>
        <p:spPr>
          <a:xfrm>
            <a:off x="7763313" y="2112156"/>
            <a:ext cx="0" cy="641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AutoShape 4" descr="name icon">
            <a:extLst>
              <a:ext uri="{FF2B5EF4-FFF2-40B4-BE49-F238E27FC236}">
                <a16:creationId xmlns:a16="http://schemas.microsoft.com/office/drawing/2014/main" id="{D3F4348E-379D-D23E-3383-0AD901F328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87467" y="2411751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 yellow and black icon&#10;&#10;Description automatically generated">
            <a:extLst>
              <a:ext uri="{FF2B5EF4-FFF2-40B4-BE49-F238E27FC236}">
                <a16:creationId xmlns:a16="http://schemas.microsoft.com/office/drawing/2014/main" id="{C42702A4-CCE8-8A4B-B00D-B996D0EE7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02" y="1490846"/>
            <a:ext cx="347479" cy="3474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91217A-32E8-3FF9-0991-77BD8FF3B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645" y="4217419"/>
            <a:ext cx="304762" cy="304762"/>
          </a:xfrm>
          <a:prstGeom prst="rect">
            <a:avLst/>
          </a:prstGeom>
        </p:spPr>
      </p:pic>
      <p:pic>
        <p:nvPicPr>
          <p:cNvPr id="12" name="Picture 11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2EE66DF8-C5DA-1577-2465-98E920395B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3055" y="1462616"/>
            <a:ext cx="417889" cy="417889"/>
          </a:xfrm>
          <a:prstGeom prst="rect">
            <a:avLst/>
          </a:prstGeom>
        </p:spPr>
      </p:pic>
      <p:pic>
        <p:nvPicPr>
          <p:cNvPr id="14" name="Picture 13" descr="A yellow rectangle with black background&#10;&#10;Description automatically generated">
            <a:extLst>
              <a:ext uri="{FF2B5EF4-FFF2-40B4-BE49-F238E27FC236}">
                <a16:creationId xmlns:a16="http://schemas.microsoft.com/office/drawing/2014/main" id="{DE35039E-9090-5E7E-36D9-B1CB31D497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8273" y="4189131"/>
            <a:ext cx="361337" cy="361337"/>
          </a:xfrm>
          <a:prstGeom prst="rect">
            <a:avLst/>
          </a:prstGeom>
        </p:spPr>
      </p:pic>
      <p:pic>
        <p:nvPicPr>
          <p:cNvPr id="16" name="Picture 15" descr="A yellow and black logo&#10;&#10;Description automatically generated">
            <a:extLst>
              <a:ext uri="{FF2B5EF4-FFF2-40B4-BE49-F238E27FC236}">
                <a16:creationId xmlns:a16="http://schemas.microsoft.com/office/drawing/2014/main" id="{62F423B0-19A3-BB2F-24EC-DCB5E07A0B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4116" y="1445265"/>
            <a:ext cx="458393" cy="4583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>
          <a:extLst>
            <a:ext uri="{FF2B5EF4-FFF2-40B4-BE49-F238E27FC236}">
              <a16:creationId xmlns:a16="http://schemas.microsoft.com/office/drawing/2014/main" id="{49FBBC8B-724F-2BB1-1F77-9B9FF7F76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47">
            <a:extLst>
              <a:ext uri="{FF2B5EF4-FFF2-40B4-BE49-F238E27FC236}">
                <a16:creationId xmlns:a16="http://schemas.microsoft.com/office/drawing/2014/main" id="{0EB70452-8E68-FDD4-9DA3-D019AF329A6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249500" y="1147454"/>
            <a:ext cx="6450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82" name="Google Shape;782;p47">
            <a:extLst>
              <a:ext uri="{FF2B5EF4-FFF2-40B4-BE49-F238E27FC236}">
                <a16:creationId xmlns:a16="http://schemas.microsoft.com/office/drawing/2014/main" id="{8DEE062D-7DE8-8CF6-6BC9-B939D8F864A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499900" y="3904985"/>
            <a:ext cx="4044600" cy="3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sp>
        <p:nvSpPr>
          <p:cNvPr id="783" name="Google Shape;783;p47">
            <a:extLst>
              <a:ext uri="{FF2B5EF4-FFF2-40B4-BE49-F238E27FC236}">
                <a16:creationId xmlns:a16="http://schemas.microsoft.com/office/drawing/2014/main" id="{CF10044E-49EC-DA75-3EBF-EE3918A86C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6200" y="2275838"/>
            <a:ext cx="3852000" cy="12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8885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0"/>
          <p:cNvSpPr txBox="1">
            <a:spLocks noGrp="1"/>
          </p:cNvSpPr>
          <p:nvPr>
            <p:ph type="title"/>
          </p:nvPr>
        </p:nvSpPr>
        <p:spPr>
          <a:xfrm>
            <a:off x="-2282625" y="26961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629" name="Google Shape;629;p40"/>
          <p:cNvSpPr txBox="1">
            <a:spLocks noGrp="1"/>
          </p:cNvSpPr>
          <p:nvPr>
            <p:ph type="subTitle" idx="1"/>
          </p:nvPr>
        </p:nvSpPr>
        <p:spPr>
          <a:xfrm>
            <a:off x="4432944" y="2389873"/>
            <a:ext cx="2990100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Convenience</a:t>
            </a:r>
            <a:endParaRPr dirty="0"/>
          </a:p>
        </p:txBody>
      </p:sp>
      <p:sp>
        <p:nvSpPr>
          <p:cNvPr id="630" name="Google Shape;630;p40"/>
          <p:cNvSpPr txBox="1">
            <a:spLocks noGrp="1"/>
          </p:cNvSpPr>
          <p:nvPr>
            <p:ph type="subTitle" idx="2"/>
          </p:nvPr>
        </p:nvSpPr>
        <p:spPr>
          <a:xfrm>
            <a:off x="4432943" y="1686625"/>
            <a:ext cx="3634731" cy="5475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Reusing passwords or storing them in unprotected files exposes users to potential hacking attempts.</a:t>
            </a:r>
            <a:endParaRPr dirty="0"/>
          </a:p>
        </p:txBody>
      </p:sp>
      <p:sp>
        <p:nvSpPr>
          <p:cNvPr id="631" name="Google Shape;631;p40"/>
          <p:cNvSpPr txBox="1">
            <a:spLocks noGrp="1"/>
          </p:cNvSpPr>
          <p:nvPr>
            <p:ph type="subTitle" idx="3"/>
          </p:nvPr>
        </p:nvSpPr>
        <p:spPr>
          <a:xfrm>
            <a:off x="4432944" y="1344827"/>
            <a:ext cx="2993100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Security Risks</a:t>
            </a:r>
            <a:endParaRPr dirty="0"/>
          </a:p>
        </p:txBody>
      </p:sp>
      <p:sp>
        <p:nvSpPr>
          <p:cNvPr id="632" name="Google Shape;632;p40"/>
          <p:cNvSpPr txBox="1">
            <a:spLocks noGrp="1"/>
          </p:cNvSpPr>
          <p:nvPr>
            <p:ph type="subTitle" idx="4"/>
          </p:nvPr>
        </p:nvSpPr>
        <p:spPr>
          <a:xfrm>
            <a:off x="4432944" y="3745865"/>
            <a:ext cx="3539480" cy="7470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project serves as an excellent opportunity to explore concepts like file handling, encryption, and user interface design in C++.</a:t>
            </a:r>
            <a:endParaRPr dirty="0"/>
          </a:p>
        </p:txBody>
      </p:sp>
      <p:sp>
        <p:nvSpPr>
          <p:cNvPr id="633" name="Google Shape;633;p40"/>
          <p:cNvSpPr txBox="1">
            <a:spLocks noGrp="1"/>
          </p:cNvSpPr>
          <p:nvPr>
            <p:ph type="subTitle" idx="5"/>
          </p:nvPr>
        </p:nvSpPr>
        <p:spPr>
          <a:xfrm>
            <a:off x="4432944" y="3402985"/>
            <a:ext cx="2990100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Learning Experience</a:t>
            </a:r>
            <a:endParaRPr dirty="0"/>
          </a:p>
        </p:txBody>
      </p:sp>
      <p:sp>
        <p:nvSpPr>
          <p:cNvPr id="634" name="Google Shape;634;p40"/>
          <p:cNvSpPr txBox="1">
            <a:spLocks noGrp="1"/>
          </p:cNvSpPr>
          <p:nvPr>
            <p:ph type="subTitle" idx="6"/>
          </p:nvPr>
        </p:nvSpPr>
        <p:spPr>
          <a:xfrm>
            <a:off x="4432943" y="2730244"/>
            <a:ext cx="3539481" cy="5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Many existing password managers are either too complex for beginners or require subscriptions.</a:t>
            </a:r>
            <a:endParaRPr dirty="0"/>
          </a:p>
        </p:txBody>
      </p:sp>
      <p:grpSp>
        <p:nvGrpSpPr>
          <p:cNvPr id="635" name="Google Shape;635;p40"/>
          <p:cNvGrpSpPr/>
          <p:nvPr/>
        </p:nvGrpSpPr>
        <p:grpSpPr>
          <a:xfrm>
            <a:off x="1649287" y="944498"/>
            <a:ext cx="1983663" cy="3131858"/>
            <a:chOff x="1296862" y="1325498"/>
            <a:chExt cx="1983663" cy="3131858"/>
          </a:xfrm>
        </p:grpSpPr>
        <p:sp>
          <p:nvSpPr>
            <p:cNvPr id="636" name="Google Shape;636;p40"/>
            <p:cNvSpPr/>
            <p:nvPr/>
          </p:nvSpPr>
          <p:spPr>
            <a:xfrm>
              <a:off x="1296862" y="1325498"/>
              <a:ext cx="1059900" cy="10599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 b="1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01</a:t>
              </a:r>
              <a:endParaRPr sz="27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2220624" y="2370264"/>
              <a:ext cx="1059900" cy="10599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700" b="1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02</a:t>
              </a: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1296862" y="3397456"/>
              <a:ext cx="1059900" cy="10599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 b="1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03</a:t>
              </a:r>
              <a:endParaRPr/>
            </a:p>
          </p:txBody>
        </p:sp>
        <p:cxnSp>
          <p:nvCxnSpPr>
            <p:cNvPr id="639" name="Google Shape;639;p40"/>
            <p:cNvCxnSpPr/>
            <p:nvPr/>
          </p:nvCxnSpPr>
          <p:spPr>
            <a:xfrm>
              <a:off x="2005700" y="2024275"/>
              <a:ext cx="576300" cy="576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40"/>
            <p:cNvCxnSpPr/>
            <p:nvPr/>
          </p:nvCxnSpPr>
          <p:spPr>
            <a:xfrm flipH="1">
              <a:off x="1976875" y="3167350"/>
              <a:ext cx="576300" cy="576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41" name="Google Shape;641;p40"/>
          <p:cNvCxnSpPr/>
          <p:nvPr/>
        </p:nvCxnSpPr>
        <p:spPr>
          <a:xfrm flipH="1">
            <a:off x="2678551" y="1473825"/>
            <a:ext cx="17544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42" name="Google Shape;642;p40"/>
          <p:cNvCxnSpPr/>
          <p:nvPr/>
        </p:nvCxnSpPr>
        <p:spPr>
          <a:xfrm flipH="1">
            <a:off x="2662351" y="3546750"/>
            <a:ext cx="1770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43" name="Google Shape;643;p40"/>
          <p:cNvCxnSpPr/>
          <p:nvPr/>
        </p:nvCxnSpPr>
        <p:spPr>
          <a:xfrm flipH="1">
            <a:off x="3574044" y="2518873"/>
            <a:ext cx="8589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>
          <a:extLst>
            <a:ext uri="{FF2B5EF4-FFF2-40B4-BE49-F238E27FC236}">
              <a16:creationId xmlns:a16="http://schemas.microsoft.com/office/drawing/2014/main" id="{7B04C975-1289-3EC3-932F-69BEF8F12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47">
            <a:extLst>
              <a:ext uri="{FF2B5EF4-FFF2-40B4-BE49-F238E27FC236}">
                <a16:creationId xmlns:a16="http://schemas.microsoft.com/office/drawing/2014/main" id="{7A4C11EB-FAD0-7EE1-FF3B-60BF8DBD146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249500" y="1147454"/>
            <a:ext cx="6450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82" name="Google Shape;782;p47">
            <a:extLst>
              <a:ext uri="{FF2B5EF4-FFF2-40B4-BE49-F238E27FC236}">
                <a16:creationId xmlns:a16="http://schemas.microsoft.com/office/drawing/2014/main" id="{EF292430-87A3-F423-A3BD-7D1682FBE22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499900" y="3904985"/>
            <a:ext cx="4044600" cy="3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sp>
        <p:nvSpPr>
          <p:cNvPr id="783" name="Google Shape;783;p47">
            <a:extLst>
              <a:ext uri="{FF2B5EF4-FFF2-40B4-BE49-F238E27FC236}">
                <a16:creationId xmlns:a16="http://schemas.microsoft.com/office/drawing/2014/main" id="{501DAC1F-DD6D-9D19-5BD1-F1C2EC15D7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72250" y="2252447"/>
            <a:ext cx="4299900" cy="12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&amp; OUTCOME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43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stry Pitch Deck by Slidesgo">
  <a:themeElements>
    <a:clrScheme name="Simple Light">
      <a:dk1>
        <a:srgbClr val="000000"/>
      </a:dk1>
      <a:lt1>
        <a:srgbClr val="EFEEEF"/>
      </a:lt1>
      <a:dk2>
        <a:srgbClr val="C2C2C2"/>
      </a:dk2>
      <a:lt2>
        <a:srgbClr val="F5EA15"/>
      </a:lt2>
      <a:accent1>
        <a:srgbClr val="504F4F"/>
      </a:accent1>
      <a:accent2>
        <a:srgbClr val="E2DB5B"/>
      </a:accent2>
      <a:accent3>
        <a:srgbClr val="000000"/>
      </a:accent3>
      <a:accent4>
        <a:srgbClr val="EFEEEF"/>
      </a:accent4>
      <a:accent5>
        <a:srgbClr val="C2C2C2"/>
      </a:accent5>
      <a:accent6>
        <a:srgbClr val="F5EA1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403</Words>
  <Application>Microsoft Office PowerPoint</Application>
  <PresentationFormat>On-screen Show (16:9)</PresentationFormat>
  <Paragraphs>69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Cairo</vt:lpstr>
      <vt:lpstr>Poppins Black</vt:lpstr>
      <vt:lpstr>Arial Unicode MS</vt:lpstr>
      <vt:lpstr>Arial</vt:lpstr>
      <vt:lpstr>Roboto Condensed Light</vt:lpstr>
      <vt:lpstr>Roboto Condensed</vt:lpstr>
      <vt:lpstr>Cabin Condensed</vt:lpstr>
      <vt:lpstr>Vastry Pitch Deck by Slidesgo</vt:lpstr>
      <vt:lpstr>OBJECT ORIENTED PROGRAMM   IDEA PRESENTATION  1</vt:lpstr>
      <vt:lpstr>TABLE OF CONTENTS </vt:lpstr>
      <vt:lpstr>01</vt:lpstr>
      <vt:lpstr>PowerPoint Presentation</vt:lpstr>
      <vt:lpstr>02</vt:lpstr>
      <vt:lpstr>The objective of this project is to develop a simple yet robust password management tool that:</vt:lpstr>
      <vt:lpstr>03</vt:lpstr>
      <vt:lpstr>Motivation</vt:lpstr>
      <vt:lpstr>04</vt:lpstr>
      <vt:lpstr>PROJECT DEMO</vt:lpstr>
      <vt:lpstr>PROJECT OUTCOME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Rtx Sami</cp:lastModifiedBy>
  <cp:revision>5</cp:revision>
  <dcterms:modified xsi:type="dcterms:W3CDTF">2024-12-06T16:14:19Z</dcterms:modified>
</cp:coreProperties>
</file>