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62" r:id="rId2"/>
    <p:sldMasterId id="2147483719" r:id="rId3"/>
  </p:sldMasterIdLst>
  <p:notesMasterIdLst>
    <p:notesMasterId r:id="rId15"/>
  </p:notesMasterIdLst>
  <p:sldIdLst>
    <p:sldId id="256" r:id="rId4"/>
    <p:sldId id="283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354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华文楷体" panose="02010600040101010101" pitchFamily="2" charset="-122"/>
      <p:regular r:id="rId2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3625" autoAdjust="0"/>
  </p:normalViewPr>
  <p:slideViewPr>
    <p:cSldViewPr>
      <p:cViewPr>
        <p:scale>
          <a:sx n="75" d="100"/>
          <a:sy n="75" d="100"/>
        </p:scale>
        <p:origin x="2148" y="432"/>
      </p:cViewPr>
      <p:guideLst>
        <p:guide orient="horz" pos="22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F6F6EA0-40BF-4F1D-81AA-2D8BA5DCA1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EFF6AA-1A9B-4983-8AF0-E234F07F55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09317-0B51-46DA-A4ED-C632043CEEA7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35B833-DD51-432A-B599-81D68D2789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408D8E2-C55B-4F84-BA9B-E28740E35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79639-2473-433E-93F2-B075D773E8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48AC5-C123-468A-9086-2AAB3AC54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E27494A2-C22A-4D14-8F30-B5CEC93E89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53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:a16="http://schemas.microsoft.com/office/drawing/2014/main" id="{007D7F51-5FFC-458E-A0F1-312CF1B3E8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>
            <a:extLst>
              <a:ext uri="{FF2B5EF4-FFF2-40B4-BE49-F238E27FC236}">
                <a16:creationId xmlns:a16="http://schemas.microsoft.com/office/drawing/2014/main" id="{A06E218A-FFDB-4BE7-A90D-3981F69957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D8C7D6CE-EDF3-498E-BA72-7A2FAF63E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DD0B71E-7970-4E99-B966-930A4941ED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7BDC3-D4EC-4EAC-85BC-95EB85E1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C4387-0298-4DBA-BE05-5CC5282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77151-E24C-4C07-8746-8BB06F7A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70CD7-5B47-46D0-AA63-FD74660CA87A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5F980-68F6-444A-B9C6-EA99F4D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F6126-DEB9-48FF-B953-DA2F8BFD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27A70-E5F1-42A0-80E9-CF71F3E0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4E6B-79C9-42B7-B468-8E575DCE4F6B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962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9ACE9-EC29-4920-B782-C754D7E4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F8D99-B017-42A1-A4C9-4B0A82B6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AD091-2D8C-423B-BA11-308FE1CD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BFA7D-ACD4-4F4C-AC5E-9094F81E2612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F837D-1FF9-4641-BE70-A8A74F31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00AEE-1E0E-4623-85BB-823769D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944C6-D8D8-4A5B-A97B-9403044B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C7ECD-47E8-4660-96C0-FE6E1B440ACA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0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9F92-D704-428D-B290-49F190F2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810FC-D622-4761-AEB7-47E23BE8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37B88-BD9C-4B3B-90F8-B94041BF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2D3E-ED26-4440-8759-309FA6DD96EC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3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94815-4D78-4850-9AAD-9B7884E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A159D-C9AA-4988-A588-1DA282D2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19842-44F2-478E-ADA4-C0FF835B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4F980-7340-47F3-AA8F-BC93CA720820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3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B831F5-CB56-4AB6-A54E-290BED8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2196F0-B561-4129-B821-0438A0A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614F1C-DCFE-478B-8DC1-C9192E2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9376C-69AA-4751-A83E-0978C2C7BBF3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3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1E541E-9084-49DB-8E75-81AA9B79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A35F000-220F-4CFE-B60F-2E5C3419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EC9564-47C6-4EFB-ACCA-E468D53D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D236B-9867-49A0-B41D-607707E69477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1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23DCBA-B93A-4443-A44D-4B53A29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15F7E77-38A2-4329-8387-599BBEAE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2DFD3B-FBC1-4F20-9702-720D8A71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F0F6-44F9-4FC1-A576-2FB08F108A65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04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AD44DC6-8B96-46D2-844B-E354E6EE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AF8ECA0-DFBD-440B-BE12-06A141DF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8D6373D-575A-4917-9EC9-AA369F08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99020-F9EA-48B7-B1B7-8C2EECE7CC10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4D1009-CDD1-45A5-8519-B1801FF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7E69B00-A36D-4FF0-A59F-E1627740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F121744-8EC2-427E-96AD-D6C3FF51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8D4C1-C8EE-43B1-9AC4-AFC9370CB4CE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42A5F-E823-4AE5-8AF1-465F34C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DF5E8-5078-40DA-8A2B-D1D3658C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41EC1-20C1-45C2-A6BE-04B27ECE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8E53-8740-408A-90AF-D4836A5ABC8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98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5D3D3B-5434-4CE1-AEDC-36F1A94B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2B0B09-1D1B-4162-8AD5-D16EDD8A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6F8EB4-C342-4FEE-A927-5741103A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CF8E1-1A1D-439A-AE1B-05842506D3C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2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635A5-217A-4253-B7F9-63F82145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69B77-AE07-4518-A206-53262CD2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D0DE0-2CF8-4791-A12A-5DE3201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43C37-2E3D-4ED6-B2E9-078576468ADE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63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962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A9988-000A-4484-AE2F-20F9647E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DBF7E-6C11-4861-8C3F-6DBDB07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0A9D9-A20B-4F54-8130-717A8282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4671-C2BE-4A37-AF87-89B54611CB13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74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1671F-761E-4AAC-A593-6AA7DE9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72045-327F-4EF4-9FC9-674A7BF7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D152A-9E65-4CC8-B3A2-A7E7BF91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CEBC7-0AC1-45AB-9C58-4450BB6623B1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52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B99C6-A9C3-4842-A3BD-884CFBCB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8999-7D66-4ACB-A4B0-E9928803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5F7CD-DB5F-444D-875C-DA093184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38F52-8673-4BEB-96A4-4C046F1D39E3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5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B243F-0AA5-4839-B2A0-18D4A2CE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799A8-E54E-4E41-994A-646C31D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695D-568A-49AB-8C9C-B885B974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9FD5E-FDCA-43A2-8AB8-10B2BD79123C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77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F6610EE-2B3B-4477-8339-9365F6DC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44AD5B-FDDC-4E64-BE91-41F6D31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D5A9C-C4CE-4310-A276-C8C302A3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98500-832A-4BC6-84F0-9F810037CF35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65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C7A8D40-2FF5-47AE-9A28-0204D898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196EB26-E9A1-4298-BEBC-6802DB7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A69CAD3-BC05-4629-B380-DF26F3C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F1CD8-F051-4EA2-82F2-EFAF2537E779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20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0B52A8A-34E0-4791-93CE-EAFA39B8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86A620-2D4E-462B-93C1-E17E3A8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3C271F3-08C6-4588-BE1D-08FFECD7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F930B-CF76-4439-8574-CFE80464AF6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C2557C3-60A8-47A3-A0DE-49AFA98E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70483B3-F640-40CC-9180-15CC55BC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52CCC30-D546-4307-88B6-32E6D584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F0E9E-B8AC-4BFB-B59A-105D6061EEB4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285CD-CB32-43D9-A65B-D1185CC8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EB99-369C-47F2-A51A-D793CC97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8FB9C-D629-4D3D-AFB1-E83F28A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93FE8-4C8D-4B88-8AA7-6028B9CE9CA6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69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903843D-6665-4F1D-B6B4-730961C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532C16-9C87-4BCB-8EEE-DA274F65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FACF0C-1F81-4C63-A32B-8FDB646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FCEB5-5747-4503-BC22-723C1F483FF7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7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919663C-8C93-4B1F-80EF-48F12AB2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0C6B5C-DC9E-41F0-9122-A19175B9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6FF815-E357-4939-A584-3DDE5E45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E7502-A2C1-460F-A91A-7FEA44A82E16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87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DD92-80D9-4090-8A64-C6E73C3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5B0CF-996F-4C99-9248-8A936BFA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5A08-A410-4FF3-AB42-06740A3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90E83-FBF1-41D8-BA5A-A3938C738CF2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6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962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BA52-F495-4C84-B87F-B6DA837B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8DA85-D25E-4560-B04C-EB1744D8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D3394-8CE9-429D-9989-06BF986F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6267D-DC5A-4F4E-814B-26CAC6FB917C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637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4C18E6B-D269-4998-BEBD-BAAEF749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5A616F-C6E6-4564-929C-F39E7D03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366857-7F89-43B5-BC29-028AD95A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12791-E48B-4043-988B-03264AEEBC1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B62BE4-CB3A-43AE-A67E-97A4A48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634CAD2-1206-4E1D-B384-1CAE852E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6169AFE-A496-44E9-80A4-9422F29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F7E78-7E74-4611-964A-A31D403A8885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6BA6CC2-938B-455C-960B-406BC06D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639D652-5ECC-46DF-90B5-0F4ECCC9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D529FD6-DBE9-46A3-8EA2-DA62687A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A84BF-49DC-4B8C-8871-5A97CF2E5D8E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63F6405-F9ED-4704-ABC1-88DE079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6B73023-2685-4041-AE86-A146693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46CF7F8-1F1E-4BD6-99BC-A944CE36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6B038-54B9-42B7-9DBC-E90A1A4A7EDB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5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B6B084-45EA-4990-A856-95C9594F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1883AD-DE8F-40FD-BDA2-5EE39A90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989ACC-070B-41BC-9AA8-8DF05A52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465E6-B1B6-4D40-90D6-9270E842C51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1E7FF69-CE8B-483D-B9B7-27575D81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0FDF7A-AD0E-409E-803A-0FE294E8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10034E-B49E-425E-9E72-A341BE51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45B2B-EC6C-4106-B7B7-70B87612CE9C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A49890-3C76-4708-9C80-11FE61DDCE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4638"/>
            <a:ext cx="7056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E19554E-2EB0-4E39-9682-E1B41B4FC2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DD0EC870-A241-479C-8F6F-4BBD8C406A48}"/>
              </a:ext>
            </a:extLst>
          </p:cNvPr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27D440F-1999-4527-8B7B-839EA38F6F33}"/>
              </a:ext>
            </a:extLst>
          </p:cNvPr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17CDBBF-6639-45AE-BD22-57566A1F730A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8621713" y="0"/>
            <a:ext cx="52228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E52756B2-DF6C-456B-BF68-3986E71862B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7124AA4B-B8D3-47E1-80C1-BBAC22AB3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0"/>
            <a:ext cx="12827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>
            <a:extLst>
              <a:ext uri="{FF2B5EF4-FFF2-40B4-BE49-F238E27FC236}">
                <a16:creationId xmlns:a16="http://schemas.microsoft.com/office/drawing/2014/main" id="{DD554025-6BF7-43BC-BBAD-0DB00F4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6237288"/>
            <a:ext cx="20367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直接连接符 16">
            <a:extLst>
              <a:ext uri="{FF2B5EF4-FFF2-40B4-BE49-F238E27FC236}">
                <a16:creationId xmlns:a16="http://schemas.microsoft.com/office/drawing/2014/main" id="{0058DDCC-27F6-4652-9326-AA46779AB5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75" y="1319213"/>
            <a:ext cx="9177338" cy="0"/>
          </a:xfrm>
          <a:prstGeom prst="line">
            <a:avLst/>
          </a:prstGeom>
          <a:noFill/>
          <a:ln w="88900" cmpd="thinThick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760594-B380-409D-96C1-F6375B0D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0"/>
            <a:ext cx="12827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59F03521-5747-4E8E-941A-BFEFAF31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6237288"/>
            <a:ext cx="20367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2" name="直接连接符 16">
            <a:extLst>
              <a:ext uri="{FF2B5EF4-FFF2-40B4-BE49-F238E27FC236}">
                <a16:creationId xmlns:a16="http://schemas.microsoft.com/office/drawing/2014/main" id="{C129AFB8-19E3-4D1B-8675-403F1BC097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75" y="1319213"/>
            <a:ext cx="9177338" cy="0"/>
          </a:xfrm>
          <a:prstGeom prst="line">
            <a:avLst/>
          </a:prstGeom>
          <a:noFill/>
          <a:ln w="88900" cmpd="thinThick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D21EB25C-A21D-4F61-B69B-5B0ACB9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60325"/>
            <a:ext cx="32194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>
            <a:extLst>
              <a:ext uri="{FF2B5EF4-FFF2-40B4-BE49-F238E27FC236}">
                <a16:creationId xmlns:a16="http://schemas.microsoft.com/office/drawing/2014/main" id="{DC85AA43-60E7-4342-9F4A-35C32FB809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4638"/>
            <a:ext cx="7056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5" name="文本占位符 2">
            <a:extLst>
              <a:ext uri="{FF2B5EF4-FFF2-40B4-BE49-F238E27FC236}">
                <a16:creationId xmlns:a16="http://schemas.microsoft.com/office/drawing/2014/main" id="{1CDCB874-3ECB-419D-A26D-EEE0257D19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6" name="日期占位符 3">
            <a:extLst>
              <a:ext uri="{FF2B5EF4-FFF2-40B4-BE49-F238E27FC236}">
                <a16:creationId xmlns:a16="http://schemas.microsoft.com/office/drawing/2014/main" id="{39D9BC4E-0167-4FB0-ACCE-9BEE237394FD}"/>
              </a:ext>
            </a:extLst>
          </p:cNvPr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7" name="页脚占位符 4">
            <a:extLst>
              <a:ext uri="{FF2B5EF4-FFF2-40B4-BE49-F238E27FC236}">
                <a16:creationId xmlns:a16="http://schemas.microsoft.com/office/drawing/2014/main" id="{5D63143A-3454-4C55-82D1-FE67B485DD49}"/>
              </a:ext>
            </a:extLst>
          </p:cNvPr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8" name="灯片编号占位符 5">
            <a:extLst>
              <a:ext uri="{FF2B5EF4-FFF2-40B4-BE49-F238E27FC236}">
                <a16:creationId xmlns:a16="http://schemas.microsoft.com/office/drawing/2014/main" id="{16B5DD68-9B43-48DE-9332-5D8BB8F1921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8621713" y="0"/>
            <a:ext cx="52228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E8B12AEA-0795-423F-B393-853E3DCD728B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37" r:id="rId5"/>
    <p:sldLayoutId id="2147483736" r:id="rId6"/>
    <p:sldLayoutId id="2147483735" r:id="rId7"/>
    <p:sldLayoutId id="2147483734" r:id="rId8"/>
    <p:sldLayoutId id="2147483733" r:id="rId9"/>
    <p:sldLayoutId id="2147483732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10EF9F6D-C207-4C48-A10F-536DB62879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4638"/>
            <a:ext cx="7056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9E38A8F1-7828-42F8-B030-205FDCD3F2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86E93E0C-2184-468E-BF1D-1FDDA98F8DB1}"/>
              </a:ext>
            </a:extLst>
          </p:cNvPr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752811EF-4765-4CB9-AC78-B94570C2CD98}"/>
              </a:ext>
            </a:extLst>
          </p:cNvPr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C20B6D1-6CA1-405F-832B-32E734615AC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8621713" y="0"/>
            <a:ext cx="52228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E25C722F-005E-4ACB-9E21-3EA50E2CBB63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079" name="Picture 2">
            <a:extLst>
              <a:ext uri="{FF2B5EF4-FFF2-40B4-BE49-F238E27FC236}">
                <a16:creationId xmlns:a16="http://schemas.microsoft.com/office/drawing/2014/main" id="{D46B632A-2E9E-43D3-AC01-76CD826D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0"/>
            <a:ext cx="12827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">
            <a:extLst>
              <a:ext uri="{FF2B5EF4-FFF2-40B4-BE49-F238E27FC236}">
                <a16:creationId xmlns:a16="http://schemas.microsoft.com/office/drawing/2014/main" id="{F4A44FEB-A199-44CA-BC09-81DBC1CA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6237288"/>
            <a:ext cx="20367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1" name="直接连接符 16">
            <a:extLst>
              <a:ext uri="{FF2B5EF4-FFF2-40B4-BE49-F238E27FC236}">
                <a16:creationId xmlns:a16="http://schemas.microsoft.com/office/drawing/2014/main" id="{19B04967-F73D-4165-A4B6-B319A1BFC2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75" y="1319213"/>
            <a:ext cx="9177338" cy="0"/>
          </a:xfrm>
          <a:prstGeom prst="line">
            <a:avLst/>
          </a:prstGeom>
          <a:noFill/>
          <a:ln w="88900" cmpd="thinThick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>
            <a:extLst>
              <a:ext uri="{FF2B5EF4-FFF2-40B4-BE49-F238E27FC236}">
                <a16:creationId xmlns:a16="http://schemas.microsoft.com/office/drawing/2014/main" id="{E7BA1C2A-9C30-4ADC-AB31-6E3DC5E6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968625"/>
            <a:ext cx="83661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工作汇报</a:t>
            </a:r>
          </a:p>
        </p:txBody>
      </p:sp>
      <p:sp>
        <p:nvSpPr>
          <p:cNvPr id="5122" name="TextBox 1">
            <a:extLst>
              <a:ext uri="{FF2B5EF4-FFF2-40B4-BE49-F238E27FC236}">
                <a16:creationId xmlns:a16="http://schemas.microsoft.com/office/drawing/2014/main" id="{9F101762-8F91-45B0-B1AD-E1B8F078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13350"/>
            <a:ext cx="1735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宁宇铭</a:t>
            </a:r>
          </a:p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2019.11.30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E633EF49-6BB1-4465-A127-825D1F2848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5362" name="文本框 2">
            <a:extLst>
              <a:ext uri="{FF2B5EF4-FFF2-40B4-BE49-F238E27FC236}">
                <a16:creationId xmlns:a16="http://schemas.microsoft.com/office/drawing/2014/main" id="{784B9721-A7CB-4F4D-A312-DCFB7631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实物测试结果</a:t>
            </a:r>
          </a:p>
        </p:txBody>
      </p:sp>
      <p:pic>
        <p:nvPicPr>
          <p:cNvPr id="15363" name="图片 1" descr="23">
            <a:extLst>
              <a:ext uri="{FF2B5EF4-FFF2-40B4-BE49-F238E27FC236}">
                <a16:creationId xmlns:a16="http://schemas.microsoft.com/office/drawing/2014/main" id="{4B5E676C-202E-492A-AF6E-B77A321D0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04938" y="960438"/>
            <a:ext cx="25590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3" descr="11">
            <a:extLst>
              <a:ext uri="{FF2B5EF4-FFF2-40B4-BE49-F238E27FC236}">
                <a16:creationId xmlns:a16="http://schemas.microsoft.com/office/drawing/2014/main" id="{1088B8EF-336C-4FCB-A25C-92D69ED8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0"/>
          <a:stretch>
            <a:fillRect/>
          </a:stretch>
        </p:blipFill>
        <p:spPr bwMode="auto">
          <a:xfrm>
            <a:off x="407988" y="4516438"/>
            <a:ext cx="4557712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6" descr="111">
            <a:extLst>
              <a:ext uri="{FF2B5EF4-FFF2-40B4-BE49-F238E27FC236}">
                <a16:creationId xmlns:a16="http://schemas.microsoft.com/office/drawing/2014/main" id="{F4BC046D-0196-4789-8860-9339A50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8" b="6111"/>
          <a:stretch>
            <a:fillRect/>
          </a:stretch>
        </p:blipFill>
        <p:spPr bwMode="auto">
          <a:xfrm>
            <a:off x="4956175" y="4070350"/>
            <a:ext cx="3643313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7" descr="111">
            <a:extLst>
              <a:ext uri="{FF2B5EF4-FFF2-40B4-BE49-F238E27FC236}">
                <a16:creationId xmlns:a16="http://schemas.microsoft.com/office/drawing/2014/main" id="{26164572-7C1A-462F-B9DE-8C2EEE21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 b="8621"/>
          <a:stretch>
            <a:fillRect/>
          </a:stretch>
        </p:blipFill>
        <p:spPr bwMode="auto">
          <a:xfrm>
            <a:off x="4960938" y="1957388"/>
            <a:ext cx="3643312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A926C-B6E0-4541-A685-26B51179A6BE}"/>
              </a:ext>
            </a:extLst>
          </p:cNvPr>
          <p:cNvSpPr/>
          <p:nvPr/>
        </p:nvSpPr>
        <p:spPr>
          <a:xfrm>
            <a:off x="3563938" y="5518150"/>
            <a:ext cx="1296987" cy="10064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0A6F247F-C0BA-4DCD-BC86-DEA60B57F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60325"/>
            <a:ext cx="32194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">
            <a:extLst>
              <a:ext uri="{FF2B5EF4-FFF2-40B4-BE49-F238E27FC236}">
                <a16:creationId xmlns:a16="http://schemas.microsoft.com/office/drawing/2014/main" id="{AD023DA4-97E1-473F-BDF7-8E768344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13075"/>
            <a:ext cx="79375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8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en-US" altLang="zh-CN" sz="80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205026E3-C416-4013-A68D-C4A11D7ACC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D30DCF95-240F-4290-91F1-C64FCA96F7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3225" y="1589088"/>
            <a:ext cx="8337550" cy="44783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设计一款压电陶瓷堆叠的驱动控制器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charset="0"/>
              <a:buNone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要求：</a:t>
            </a: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）三路幅值为</a:t>
            </a:r>
            <a:r>
              <a:rPr lang="en-US" altLang="zh-CN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0~150V</a:t>
            </a: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的电压信号并行输出，并且满足三路信号幅值、频率及时序相位可调；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charset="0"/>
              <a:buNone/>
            </a:pP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（</a:t>
            </a:r>
            <a:r>
              <a:rPr lang="en-US" altLang="zh-CN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）动态工作，具有较强的快速充放电能力，且满足大电流、低输出阻抗；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charset="0"/>
              <a:buNone/>
            </a:pP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（</a:t>
            </a:r>
            <a:r>
              <a:rPr lang="en-US" altLang="zh-CN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）输出精度高且具有工作稳定性，输出电压的纹波不大于</a:t>
            </a:r>
            <a:r>
              <a:rPr lang="en-US" altLang="zh-CN" sz="1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50mV</a:t>
            </a:r>
            <a:endParaRPr lang="zh-CN" altLang="en-US" sz="20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0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353E981F-BC80-43E7-9A48-70E8B7FB83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pic>
        <p:nvPicPr>
          <p:cNvPr id="8194" name="内容占位符 1">
            <a:extLst>
              <a:ext uri="{FF2B5EF4-FFF2-40B4-BE49-F238E27FC236}">
                <a16:creationId xmlns:a16="http://schemas.microsoft.com/office/drawing/2014/main" id="{91FD9C4E-12EC-4917-BF20-C152C215FC8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25" y="1957388"/>
            <a:ext cx="8337550" cy="3879850"/>
          </a:xfrm>
        </p:spPr>
      </p:pic>
      <p:sp>
        <p:nvSpPr>
          <p:cNvPr id="8195" name="文本框 2">
            <a:extLst>
              <a:ext uri="{FF2B5EF4-FFF2-40B4-BE49-F238E27FC236}">
                <a16:creationId xmlns:a16="http://schemas.microsoft.com/office/drawing/2014/main" id="{498132D9-7B86-468A-BB34-EC7A3113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1884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控制系统原理图：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8818E60-39C6-4552-AFB7-48B6C98F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9218" name="文本框 2">
            <a:extLst>
              <a:ext uri="{FF2B5EF4-FFF2-40B4-BE49-F238E27FC236}">
                <a16:creationId xmlns:a16="http://schemas.microsoft.com/office/drawing/2014/main" id="{93AF65D5-C2C8-4465-893B-084E9FE6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直流稳压电源模块设计</a:t>
            </a:r>
          </a:p>
        </p:txBody>
      </p:sp>
      <p:pic>
        <p:nvPicPr>
          <p:cNvPr id="9219" name="图片 3" descr="31">
            <a:extLst>
              <a:ext uri="{FF2B5EF4-FFF2-40B4-BE49-F238E27FC236}">
                <a16:creationId xmlns:a16="http://schemas.microsoft.com/office/drawing/2014/main" id="{691D6AFE-E8CC-4D66-B311-F60A9ED0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57388"/>
            <a:ext cx="5389563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4" descr="32">
            <a:extLst>
              <a:ext uri="{FF2B5EF4-FFF2-40B4-BE49-F238E27FC236}">
                <a16:creationId xmlns:a16="http://schemas.microsoft.com/office/drawing/2014/main" id="{6BA2570C-FD2F-4B73-930C-DA6ABFA5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4578350"/>
            <a:ext cx="33909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1873D0A2-D99E-479A-81A7-EF12B721E8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0242" name="文本框 2">
            <a:extLst>
              <a:ext uri="{FF2B5EF4-FFF2-40B4-BE49-F238E27FC236}">
                <a16:creationId xmlns:a16="http://schemas.microsoft.com/office/drawing/2014/main" id="{7BBDB6E9-CD93-4F1A-9E4E-BC05E3EE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电压线性放大模块设计</a:t>
            </a:r>
          </a:p>
        </p:txBody>
      </p:sp>
      <p:pic>
        <p:nvPicPr>
          <p:cNvPr id="10243" name="图片 1">
            <a:extLst>
              <a:ext uri="{FF2B5EF4-FFF2-40B4-BE49-F238E27FC236}">
                <a16:creationId xmlns:a16="http://schemas.microsoft.com/office/drawing/2014/main" id="{1189368A-6810-4DD3-A50E-1C548E3A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957388"/>
            <a:ext cx="3167062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文本框 5">
            <a:extLst>
              <a:ext uri="{FF2B5EF4-FFF2-40B4-BE49-F238E27FC236}">
                <a16:creationId xmlns:a16="http://schemas.microsoft.com/office/drawing/2014/main" id="{5D632C63-2321-4F19-ABD4-822E6680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106738"/>
            <a:ext cx="25447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0~10V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电压信号，输出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0~150V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电压信号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CDE47986-036C-4971-B1FA-191BCD2CE9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1266" name="文本框 2">
            <a:extLst>
              <a:ext uri="{FF2B5EF4-FFF2-40B4-BE49-F238E27FC236}">
                <a16:creationId xmlns:a16="http://schemas.microsoft.com/office/drawing/2014/main" id="{FF127AF3-FDE9-4C25-85C2-2CCCA37B5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控制模块设计</a:t>
            </a:r>
          </a:p>
        </p:txBody>
      </p:sp>
      <p:pic>
        <p:nvPicPr>
          <p:cNvPr id="11267" name="图片 3">
            <a:extLst>
              <a:ext uri="{FF2B5EF4-FFF2-40B4-BE49-F238E27FC236}">
                <a16:creationId xmlns:a16="http://schemas.microsoft.com/office/drawing/2014/main" id="{C83B8261-8ADD-46B1-BDC9-35DCF26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957388"/>
            <a:ext cx="59658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1">
            <a:extLst>
              <a:ext uri="{FF2B5EF4-FFF2-40B4-BE49-F238E27FC236}">
                <a16:creationId xmlns:a16="http://schemas.microsoft.com/office/drawing/2014/main" id="{B42D26EA-D53F-445C-98DD-789B125B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3106738"/>
            <a:ext cx="2235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前级放大：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VCA821</a:t>
            </a: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后级放大：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THS3091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FC362A23-F9FE-4C2C-8A0C-E7E021E4A5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2290" name="文本框 2">
            <a:extLst>
              <a:ext uri="{FF2B5EF4-FFF2-40B4-BE49-F238E27FC236}">
                <a16:creationId xmlns:a16="http://schemas.microsoft.com/office/drawing/2014/main" id="{50F03656-8F0B-42EE-BB64-F089E2FE2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板设计</a:t>
            </a:r>
          </a:p>
        </p:txBody>
      </p:sp>
      <p:pic>
        <p:nvPicPr>
          <p:cNvPr id="12291" name="图片 1" descr="22">
            <a:extLst>
              <a:ext uri="{FF2B5EF4-FFF2-40B4-BE49-F238E27FC236}">
                <a16:creationId xmlns:a16="http://schemas.microsoft.com/office/drawing/2014/main" id="{578D86E2-6ADC-4279-BB59-DC63C8FD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57388"/>
            <a:ext cx="71564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987AD543-C959-4ED9-A994-CED326F25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3314" name="文本框 2">
            <a:extLst>
              <a:ext uri="{FF2B5EF4-FFF2-40B4-BE49-F238E27FC236}">
                <a16:creationId xmlns:a16="http://schemas.microsoft.com/office/drawing/2014/main" id="{F1A59FE7-398D-4BF0-84B6-8EC09A25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电路仿真测试结果</a:t>
            </a:r>
          </a:p>
        </p:txBody>
      </p:sp>
      <p:pic>
        <p:nvPicPr>
          <p:cNvPr id="13315" name="图片 3" descr="1">
            <a:extLst>
              <a:ext uri="{FF2B5EF4-FFF2-40B4-BE49-F238E27FC236}">
                <a16:creationId xmlns:a16="http://schemas.microsoft.com/office/drawing/2014/main" id="{168427B5-5DF0-4026-8A80-9770AC05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351088"/>
            <a:ext cx="82010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AAC23FEE-6688-47D5-8987-F149DBBBDE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工作内容</a:t>
            </a:r>
          </a:p>
        </p:txBody>
      </p:sp>
      <p:sp>
        <p:nvSpPr>
          <p:cNvPr id="14338" name="文本框 2">
            <a:extLst>
              <a:ext uri="{FF2B5EF4-FFF2-40B4-BE49-F238E27FC236}">
                <a16:creationId xmlns:a16="http://schemas.microsoft.com/office/drawing/2014/main" id="{A03C2F87-0966-44A7-9EA8-6778A3E1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589088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电路仿真测试结果</a:t>
            </a:r>
          </a:p>
        </p:txBody>
      </p:sp>
      <p:pic>
        <p:nvPicPr>
          <p:cNvPr id="14339" name="图片 4" descr="2">
            <a:extLst>
              <a:ext uri="{FF2B5EF4-FFF2-40B4-BE49-F238E27FC236}">
                <a16:creationId xmlns:a16="http://schemas.microsoft.com/office/drawing/2014/main" id="{8F4EEC7E-D1B2-4314-A368-E513DC10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62188"/>
            <a:ext cx="8201025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西电_2015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西电_2015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西电_2015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西电_2015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西电_2015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西电_2015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Pages>0</Pages>
  <Words>156</Words>
  <Characters>0</Characters>
  <Application>Microsoft Office PowerPoint</Application>
  <DocSecurity>0</DocSecurity>
  <PresentationFormat>全屏显示(4:3)</PresentationFormat>
  <Lines>0</Lines>
  <Paragraphs>29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Times New Roman</vt:lpstr>
      <vt:lpstr>Wingdings</vt:lpstr>
      <vt:lpstr>Arial</vt:lpstr>
      <vt:lpstr>Calibri</vt:lpstr>
      <vt:lpstr>西电_2015_2</vt:lpstr>
      <vt:lpstr>1_西电_2015_2</vt:lpstr>
      <vt:lpstr>2_西电_2015_2</vt:lpstr>
      <vt:lpstr>PowerPoint 演示文稿</vt:lpstr>
      <vt:lpstr>工作内容</vt:lpstr>
      <vt:lpstr>工作内容</vt:lpstr>
      <vt:lpstr>工作内容</vt:lpstr>
      <vt:lpstr>工作内容</vt:lpstr>
      <vt:lpstr>工作内容</vt:lpstr>
      <vt:lpstr>工作内容</vt:lpstr>
      <vt:lpstr>工作内容</vt:lpstr>
      <vt:lpstr>工作内容</vt:lpstr>
      <vt:lpstr>工作内容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 Diesel</dc:creator>
  <cp:lastModifiedBy>Vin Diesel</cp:lastModifiedBy>
  <cp:revision>273</cp:revision>
  <dcterms:created xsi:type="dcterms:W3CDTF">2017-05-16T01:47:47Z</dcterms:created>
  <dcterms:modified xsi:type="dcterms:W3CDTF">2021-12-14T02:38:47Z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