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B18BE-F67E-47EA-93DF-512275E9D78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7447-5230-4059-9F88-6D09EDD3C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3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7764-B4BB-4D60-A220-F8114C3DA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8A5A61-87DB-46D2-93CB-6406D47D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9BE75-DA94-40B8-9612-E3C9B085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6601-58EC-4E7F-A97D-EEA1F8F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7BF67-CAC0-4227-BB04-06A1D5DA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61626-3537-47C7-AE96-4D85C4CE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A111A-535B-4630-8BEC-EB5D126F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8C14B-0260-4CDF-BA50-CA5C407D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68FFA-E26C-405A-ADB2-3DC66EEA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3A935-42E9-42B0-B37F-13DDC5E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4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621C07-B9E7-4469-B909-4E76E307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E2A3C-F937-4985-B0AA-2C8274F1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C4B46-BF4F-426D-A639-6A2D3AE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EF906-F0B4-4A36-9DC4-EC4115F6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925BA-D0A7-43E2-8940-7A0A094B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7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14BB-67F6-4864-98F8-DB11135E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C341-264B-4A82-AC8A-6E2E64C3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AF9A9-0E54-4423-8567-E9C027F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A2C5-8EDE-4E4B-A521-01D5C536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B7452-6C96-45FE-999B-698C3C8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AB593-9409-453F-B93A-55DF2A7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3E119-8E7B-4708-8930-5FD903E5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6A1BD-E0D3-42FA-BAAA-1B024748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203A5-7389-47EF-9B14-78CF9437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0153E-12B4-4120-AA13-6FE4AA97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1D57-16F2-45C5-9B0A-AEE7C20D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9B6AA-94D6-43B3-958F-BFDBAF0C4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90912-B8F9-451C-A851-D72E3072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6F4FE-9DA6-4F5A-AA61-7508B5AA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D8D1F-CF91-40CB-AF98-02F87746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F9E42-B9FD-4D2D-9E0F-C4014745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D7FF4-D48F-4A44-B8E5-B4C73BDF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6870F-8393-45C5-A9FE-D533792C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CDFE3-BC0D-4B8D-B9DE-0DAFD37B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CD0B4-0E68-4ED8-B468-6ADA5A134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426F3-3CE8-450B-AD84-6CE3D866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10860-DDEF-4833-985D-C55F8A98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6E8F0-490E-412D-93CE-8239E31D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F56AD-9CAA-431E-9050-BCD7FD34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5D30-DCF4-4852-9ADD-F1CC4964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85F59-5A88-45F1-88F7-F33BB431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3DF725-CD07-4958-8301-6399BE98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B8F2A-0340-48F3-B739-4FD8BBC8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A35EF1-BF71-481D-BAF2-47A90722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8AA2C-E5BC-45CF-9C50-D10092DF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71D5F-EFFD-4988-A395-B3FFB49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14565-BDD6-44BB-A322-0543023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59811-C6B3-4E89-8349-094EB67B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6FE3-E1EA-4D84-980F-41325E2F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103F8-B012-4A1F-BA4E-A322489A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E0E59-4B17-4ACE-B0D5-9ECCECC4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E9FE2-AD45-43A0-93C7-B0D2E478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BCFC-0009-42F3-B784-9F0DBDDE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8EDEB-B8F0-48E5-957C-78F5BA10C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0106A-2732-4BEF-99DA-1FA3D28B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11C6F-D4FF-4C7C-9A91-D2A213B9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17A34-5D0B-433A-81FA-28B2C467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523E0-E488-4296-A834-3B46AAE8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026AF-7466-4280-834D-FA9AAAA0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00651-F53E-405A-86E3-289CF524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D1A9-3785-4065-B717-984573D00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05C-CA20-4F93-AB62-3641C803C99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2A901-F47D-4312-87CE-1231E4C8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DBADB-56EB-4F3A-ADB0-9B19B6302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8D54-B4A9-4E95-A1F3-7FD5603A7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36094D-F855-421D-BA92-74AAE137B8A4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需求分析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9EC5C4-CC65-4B77-AED6-E7B239AE42B7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3635918-5CD2-4F1D-9ACB-4E6F108C50FC}"/>
              </a:ext>
            </a:extLst>
          </p:cNvPr>
          <p:cNvSpPr txBox="1"/>
          <p:nvPr/>
        </p:nvSpPr>
        <p:spPr>
          <a:xfrm>
            <a:off x="2211184" y="2274838"/>
            <a:ext cx="5785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Mall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Shop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Mall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网页大体框架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BB38DE-3B6E-45DE-9916-052CF615D3B1}"/>
              </a:ext>
            </a:extLst>
          </p:cNvPr>
          <p:cNvSpPr txBox="1"/>
          <p:nvPr/>
        </p:nvSpPr>
        <p:spPr>
          <a:xfrm>
            <a:off x="8312728" y="6026727"/>
            <a:ext cx="3998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https://github.com/XDUPSMC3Team/ProjectDoc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171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2679E4-2D6F-4D70-B2AF-74659D9DDC3B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技术栈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5E58190-8898-4F0B-878B-54035494BB4A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8F11C8F-0FBB-44A0-B524-C63EC197E3B9}"/>
              </a:ext>
            </a:extLst>
          </p:cNvPr>
          <p:cNvSpPr txBox="1"/>
          <p:nvPr/>
        </p:nvSpPr>
        <p:spPr>
          <a:xfrm>
            <a:off x="3034146" y="2177934"/>
            <a:ext cx="481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前端（</a:t>
            </a:r>
            <a:r>
              <a:rPr lang="en-US" altLang="zh-CN" dirty="0"/>
              <a:t>Everything in English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979EB6-09CC-4145-8CF4-79B7CBD8DE5F}"/>
              </a:ext>
            </a:extLst>
          </p:cNvPr>
          <p:cNvSpPr txBox="1"/>
          <p:nvPr/>
        </p:nvSpPr>
        <p:spPr>
          <a:xfrm>
            <a:off x="3034146" y="3598377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3EBA94-2AA8-4F88-BD47-F8DC64A7EDDC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时间线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007B34-518C-4591-959A-D9CAD32FF8CF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A42B13-1AF4-433D-A9FA-9B11B19E4F12}"/>
              </a:ext>
            </a:extLst>
          </p:cNvPr>
          <p:cNvGrpSpPr/>
          <p:nvPr/>
        </p:nvGrpSpPr>
        <p:grpSpPr>
          <a:xfrm>
            <a:off x="894398" y="1481728"/>
            <a:ext cx="5365086" cy="4370432"/>
            <a:chOff x="2939329" y="1473415"/>
            <a:chExt cx="5365086" cy="437043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A60A35-2A3D-45CD-A2CC-40A37C1D3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9329" y="1473415"/>
              <a:ext cx="5365086" cy="2910436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D2553FE-EC7E-429A-A565-BB58F47C44B0}"/>
                </a:ext>
              </a:extLst>
            </p:cNvPr>
            <p:cNvSpPr txBox="1"/>
            <p:nvPr/>
          </p:nvSpPr>
          <p:spPr>
            <a:xfrm>
              <a:off x="4145520" y="4920517"/>
              <a:ext cx="29527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第一次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12.6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第二次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12.20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第三次</a:t>
              </a:r>
              <a:r>
                <a:rPr lang="en-US" altLang="zh-CN" dirty="0"/>
                <a:t>Release</a:t>
              </a:r>
              <a:r>
                <a:rPr lang="zh-CN" altLang="en-US" dirty="0"/>
                <a:t>：</a:t>
              </a:r>
              <a:r>
                <a:rPr lang="en-US" altLang="zh-CN" dirty="0"/>
                <a:t>1.3</a:t>
              </a:r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D3A4D44-5549-4993-BC12-5940E9F406C2}"/>
              </a:ext>
            </a:extLst>
          </p:cNvPr>
          <p:cNvSpPr txBox="1"/>
          <p:nvPr/>
        </p:nvSpPr>
        <p:spPr>
          <a:xfrm>
            <a:off x="7622770" y="2834640"/>
            <a:ext cx="3366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Search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Edit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Manage commodity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EF4F99-2699-49B9-B711-044FA5C7D32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08713" y="3988802"/>
            <a:ext cx="4414057" cy="9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6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3BC7C6-8FFD-40D4-A63B-B53A8A9F487B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471E08-B6AB-42C9-85C3-3B217D9AB1C0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7F2C556-90DA-40F2-8C7C-EEB2744E0859}"/>
              </a:ext>
            </a:extLst>
          </p:cNvPr>
          <p:cNvSpPr txBox="1"/>
          <p:nvPr/>
        </p:nvSpPr>
        <p:spPr>
          <a:xfrm>
            <a:off x="1388920" y="2644169"/>
            <a:ext cx="333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TL1</a:t>
            </a:r>
            <a:r>
              <a:rPr lang="zh-CN" altLang="en-US" sz="3200" dirty="0"/>
              <a:t>：游朝阳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TL2</a:t>
            </a:r>
            <a:r>
              <a:rPr lang="zh-CN" altLang="en-US" sz="3200" dirty="0"/>
              <a:t>：王新锦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TL3</a:t>
            </a:r>
            <a:r>
              <a:rPr lang="zh-CN" altLang="en-US" sz="3200" dirty="0"/>
              <a:t>：穆财林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7DB68E-AC79-47F0-AE88-559A2FFF72F1}"/>
              </a:ext>
            </a:extLst>
          </p:cNvPr>
          <p:cNvSpPr txBox="1"/>
          <p:nvPr/>
        </p:nvSpPr>
        <p:spPr>
          <a:xfrm>
            <a:off x="6095999" y="3105834"/>
            <a:ext cx="511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每组至少带一个英语不好的</a:t>
            </a:r>
            <a:endParaRPr lang="en-US" altLang="zh-CN" dirty="0"/>
          </a:p>
          <a:p>
            <a:r>
              <a:rPr lang="en-US" altLang="zh-CN" dirty="0" err="1"/>
              <a:t>Wmd</a:t>
            </a:r>
            <a:r>
              <a:rPr lang="zh-CN" altLang="en-US" dirty="0"/>
              <a:t>，</a:t>
            </a:r>
            <a:r>
              <a:rPr lang="en-US" altLang="zh-CN" dirty="0" err="1"/>
              <a:t>Xlc</a:t>
            </a:r>
            <a:r>
              <a:rPr lang="zh-CN" altLang="en-US" dirty="0"/>
              <a:t>，</a:t>
            </a:r>
            <a:r>
              <a:rPr lang="en-US" altLang="zh-CN" dirty="0"/>
              <a:t>Cm</a:t>
            </a:r>
            <a:r>
              <a:rPr lang="zh-CN" altLang="en-US" dirty="0"/>
              <a:t>三个学霸分别在三个组内</a:t>
            </a:r>
            <a:endParaRPr lang="en-US" altLang="zh-CN" dirty="0"/>
          </a:p>
          <a:p>
            <a:r>
              <a:rPr lang="zh-CN" altLang="en-US" dirty="0"/>
              <a:t>组内非技术人员主要负责写</a:t>
            </a:r>
            <a:r>
              <a:rPr lang="en-US" altLang="zh-CN" dirty="0"/>
              <a:t>backlog</a:t>
            </a:r>
            <a:r>
              <a:rPr lang="zh-CN" altLang="en-US" dirty="0"/>
              <a:t>以及其他文档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595766E-871A-43DD-8AE5-4E8CECD0AD82}"/>
              </a:ext>
            </a:extLst>
          </p:cNvPr>
          <p:cNvCxnSpPr/>
          <p:nvPr/>
        </p:nvCxnSpPr>
        <p:spPr>
          <a:xfrm>
            <a:off x="5611091" y="1562793"/>
            <a:ext cx="0" cy="39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CC340A5-7788-40CF-B345-5E7A560E7498}"/>
              </a:ext>
            </a:extLst>
          </p:cNvPr>
          <p:cNvSpPr txBox="1"/>
          <p:nvPr/>
        </p:nvSpPr>
        <p:spPr>
          <a:xfrm>
            <a:off x="7714211" y="6147021"/>
            <a:ext cx="3931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https://github.com/XDUPSMC3Team/ProjectDoc/issues/3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0976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75103F-DF5B-4BD3-A91F-E2083F16E804}"/>
              </a:ext>
            </a:extLst>
          </p:cNvPr>
          <p:cNvSpPr txBox="1"/>
          <p:nvPr/>
        </p:nvSpPr>
        <p:spPr>
          <a:xfrm>
            <a:off x="482137" y="40911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Backlog</a:t>
            </a:r>
            <a:endParaRPr lang="zh-CN" altLang="en-US" sz="24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6EA92A5-CBC0-46EC-A115-32C4BCCC9CFA}"/>
              </a:ext>
            </a:extLst>
          </p:cNvPr>
          <p:cNvCxnSpPr/>
          <p:nvPr/>
        </p:nvCxnSpPr>
        <p:spPr>
          <a:xfrm>
            <a:off x="482137" y="1080655"/>
            <a:ext cx="111639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5DABC3C-F1B4-4D37-9D85-ADA7A5F0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0" y="1290535"/>
            <a:ext cx="8126232" cy="53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125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Saberda</dc:creator>
  <cp:lastModifiedBy>Saberda</cp:lastModifiedBy>
  <cp:revision>4</cp:revision>
  <dcterms:created xsi:type="dcterms:W3CDTF">2018-11-27T08:35:39Z</dcterms:created>
  <dcterms:modified xsi:type="dcterms:W3CDTF">2018-11-27T09:09:00Z</dcterms:modified>
</cp:coreProperties>
</file>