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B18BE-F67E-47EA-93DF-512275E9D7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7447-5230-4059-9F88-6D09EDD3CD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C05C-CA20-4F93-AB62-3641C803C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8D54-B4A9-4E95-A1F3-7FD5603A7C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需求分析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11184" y="2274838"/>
            <a:ext cx="5785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Mall customer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Shop owner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Mall Administrator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网页大体框架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8312728" y="6026727"/>
            <a:ext cx="3998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https://github.com/XDUPSMC3Team/ProjectDoc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技术栈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34146" y="2177934"/>
            <a:ext cx="481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前端（</a:t>
            </a:r>
            <a:r>
              <a:rPr lang="en-US" altLang="zh-CN" dirty="0"/>
              <a:t>Everything in English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XX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34146" y="3598377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XX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时间线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94398" y="1481728"/>
            <a:ext cx="5365086" cy="4370432"/>
            <a:chOff x="2939329" y="1473415"/>
            <a:chExt cx="5365086" cy="43704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39329" y="1473415"/>
              <a:ext cx="5365086" cy="291043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145520" y="4920517"/>
              <a:ext cx="29527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第一次</a:t>
              </a:r>
              <a:r>
                <a:rPr lang="en-US" altLang="zh-CN" dirty="0"/>
                <a:t>Release</a:t>
              </a:r>
              <a:r>
                <a:rPr lang="zh-CN" altLang="en-US" dirty="0"/>
                <a:t>：</a:t>
              </a:r>
              <a:r>
                <a:rPr lang="en-US" altLang="zh-CN" dirty="0"/>
                <a:t>12.6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第二次</a:t>
              </a:r>
              <a:r>
                <a:rPr lang="en-US" altLang="zh-CN" dirty="0"/>
                <a:t>Release</a:t>
              </a:r>
              <a:r>
                <a:rPr lang="zh-CN" altLang="en-US" dirty="0"/>
                <a:t>：</a:t>
              </a:r>
              <a:r>
                <a:rPr lang="en-US" altLang="zh-CN" dirty="0"/>
                <a:t>12.20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第三次</a:t>
              </a:r>
              <a:r>
                <a:rPr lang="en-US" altLang="zh-CN" dirty="0"/>
                <a:t>Release</a:t>
              </a:r>
              <a:r>
                <a:rPr lang="zh-CN" altLang="en-US" dirty="0"/>
                <a:t>：</a:t>
              </a:r>
              <a:r>
                <a:rPr lang="en-US" altLang="zh-CN" dirty="0"/>
                <a:t>1.3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622770" y="2834640"/>
            <a:ext cx="3366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网页框架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 function: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 up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 in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Search commodity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 commodity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Edit commodity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Manage commodity</a:t>
            </a:r>
            <a:endParaRPr lang="en-US" altLang="zh-CN" dirty="0"/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3208713" y="3988802"/>
            <a:ext cx="4414057" cy="9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分组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88920" y="2644169"/>
            <a:ext cx="333894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TL1</a:t>
            </a:r>
            <a:r>
              <a:rPr lang="zh-CN" altLang="en-US" sz="3200" dirty="0"/>
              <a:t>：游朝阳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TL2</a:t>
            </a:r>
            <a:r>
              <a:rPr lang="zh-CN" altLang="en-US" sz="3200" dirty="0"/>
              <a:t>：王星</a:t>
            </a:r>
            <a:r>
              <a:rPr lang="zh-CN" altLang="en-US" sz="3200" dirty="0"/>
              <a:t>锦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TL3</a:t>
            </a:r>
            <a:r>
              <a:rPr lang="zh-CN" altLang="en-US" sz="3200" dirty="0"/>
              <a:t>：穆财林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6095999" y="3105834"/>
            <a:ext cx="511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每组至少带一个英语不好的</a:t>
            </a:r>
            <a:endParaRPr lang="en-US" altLang="zh-CN" dirty="0"/>
          </a:p>
          <a:p>
            <a:r>
              <a:rPr lang="en-US" altLang="zh-CN" dirty="0" err="1"/>
              <a:t>Wmd</a:t>
            </a:r>
            <a:r>
              <a:rPr lang="zh-CN" altLang="en-US" dirty="0"/>
              <a:t>，</a:t>
            </a:r>
            <a:r>
              <a:rPr lang="en-US" altLang="zh-CN" dirty="0" err="1"/>
              <a:t>Xlc</a:t>
            </a:r>
            <a:r>
              <a:rPr lang="zh-CN" altLang="en-US" dirty="0"/>
              <a:t>，</a:t>
            </a:r>
            <a:r>
              <a:rPr lang="en-US" altLang="zh-CN" dirty="0"/>
              <a:t>Cm</a:t>
            </a:r>
            <a:r>
              <a:rPr lang="zh-CN" altLang="en-US" dirty="0"/>
              <a:t>三个学霸分别在三个组内</a:t>
            </a:r>
            <a:endParaRPr lang="en-US" altLang="zh-CN" dirty="0"/>
          </a:p>
          <a:p>
            <a:r>
              <a:rPr lang="zh-CN" altLang="en-US" dirty="0"/>
              <a:t>组内非技术人员主要负责写</a:t>
            </a:r>
            <a:r>
              <a:rPr lang="en-US" altLang="zh-CN" dirty="0"/>
              <a:t>backlog</a:t>
            </a:r>
            <a:r>
              <a:rPr lang="zh-CN" altLang="en-US" dirty="0"/>
              <a:t>以及其他文档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611091" y="1562793"/>
            <a:ext cx="0" cy="39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714211" y="6147021"/>
            <a:ext cx="3931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https://github.com/XDUPSMC3Team/ProjectDoc/issues/3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Backlog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470" y="1290535"/>
            <a:ext cx="8126232" cy="5364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演示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等线</vt:lpstr>
      <vt:lpstr>苹方-简</vt:lpstr>
      <vt:lpstr>微软雅黑</vt:lpstr>
      <vt:lpstr>黑体-简</vt:lpstr>
      <vt:lpstr>宋体</vt:lpstr>
      <vt:lpstr>Arial Unicode MS</vt:lpstr>
      <vt:lpstr>等线 Light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Saberda</dc:creator>
  <cp:lastModifiedBy>vincent</cp:lastModifiedBy>
  <cp:revision>6</cp:revision>
  <dcterms:created xsi:type="dcterms:W3CDTF">2018-11-28T06:27:31Z</dcterms:created>
  <dcterms:modified xsi:type="dcterms:W3CDTF">2018-11-28T06:27:31Z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