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0"/>
  </p:notesMasterIdLst>
  <p:handoutMasterIdLst>
    <p:handoutMasterId r:id="rId21"/>
  </p:handoutMasterIdLst>
  <p:sldIdLst>
    <p:sldId id="257" r:id="rId5"/>
    <p:sldId id="389" r:id="rId6"/>
    <p:sldId id="392" r:id="rId7"/>
    <p:sldId id="279" r:id="rId8"/>
    <p:sldId id="272" r:id="rId9"/>
    <p:sldId id="400" r:id="rId10"/>
    <p:sldId id="277" r:id="rId11"/>
    <p:sldId id="393" r:id="rId12"/>
    <p:sldId id="394" r:id="rId13"/>
    <p:sldId id="395" r:id="rId14"/>
    <p:sldId id="396" r:id="rId15"/>
    <p:sldId id="397" r:id="rId16"/>
    <p:sldId id="391" r:id="rId17"/>
    <p:sldId id="398" r:id="rId18"/>
    <p:sldId id="399" r:id="rId19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99" autoAdjust="0"/>
    <p:restoredTop sz="93725" autoAdjust="0"/>
  </p:normalViewPr>
  <p:slideViewPr>
    <p:cSldViewPr snapToGrid="0">
      <p:cViewPr varScale="1">
        <p:scale>
          <a:sx n="114" d="100"/>
          <a:sy n="114" d="100"/>
        </p:scale>
        <p:origin x="1002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14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2E815-0D19-41DC-B01B-4D608769620A}" type="doc">
      <dgm:prSet loTypeId="urn:microsoft.com/office/officeart/2016/7/layout/RoundedRectangleTimeline" loCatId="other" qsTypeId="urn:microsoft.com/office/officeart/2005/8/quickstyle/simple1" qsCatId="simple" csTypeId="urn:microsoft.com/office/officeart/2005/8/colors/colorful5" csCatId="colorful" phldr="1"/>
      <dgm:spPr/>
      <dgm:t>
        <a:bodyPr rtlCol="0"/>
        <a:lstStyle/>
        <a:p>
          <a:pPr rtl="0"/>
          <a:endParaRPr lang="es-ES"/>
        </a:p>
      </dgm:t>
    </dgm:pt>
    <dgm:pt modelId="{4259F840-24E7-476F-9F30-482E46395856}">
      <dgm:prSet phldrT="[Text]" custT="1"/>
      <dgm:spPr/>
      <dgm:t>
        <a:bodyPr rtlCol="0"/>
        <a:lstStyle/>
        <a:p>
          <a:pPr rtl="0"/>
          <a:r>
            <a:rPr lang="es-ES" sz="1800" dirty="0">
              <a:latin typeface="+mn-lt"/>
            </a:rPr>
            <a:t>Duplicados</a:t>
          </a:r>
        </a:p>
      </dgm:t>
    </dgm:pt>
    <dgm:pt modelId="{FCE8068D-7E50-4749-A8D0-ADEDAC5637B3}" type="parTrans" cxnId="{42EE41D1-3C16-4937-BB38-B076896C09A0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DCC444A4-F20A-48F5-A61E-47BFFF185A57}" type="sibTrans" cxnId="{42EE41D1-3C16-4937-BB38-B076896C09A0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B54C8F6C-BE1E-4EAB-B7A0-48DE01FFAA36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s-ES" sz="1400" dirty="0">
              <a:latin typeface="+mn-lt"/>
            </a:rPr>
            <a:t>Eliminamos</a:t>
          </a:r>
          <a:r>
            <a:rPr lang="es-ES" sz="1400" baseline="0" dirty="0">
              <a:latin typeface="+mn-lt"/>
            </a:rPr>
            <a:t> los registros duplicados.</a:t>
          </a:r>
          <a:endParaRPr lang="es-ES" sz="1400" dirty="0">
            <a:latin typeface="+mn-lt"/>
          </a:endParaRPr>
        </a:p>
      </dgm:t>
    </dgm:pt>
    <dgm:pt modelId="{8DE7CD45-B7C0-432E-B819-6A7D97E31315}" type="parTrans" cxnId="{770CA1CC-3DDD-451E-AE83-A71CA570260C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C33B8BEF-A818-4A2F-A99A-E2B29895E184}" type="sibTrans" cxnId="{770CA1CC-3DDD-451E-AE83-A71CA570260C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E4033A39-DCC4-4038-9562-AEDDBBB37A99}">
      <dgm:prSet phldrT="[Text]" custT="1"/>
      <dgm:spPr/>
      <dgm:t>
        <a:bodyPr rtlCol="0"/>
        <a:lstStyle/>
        <a:p>
          <a:pPr rtl="0"/>
          <a:r>
            <a:rPr lang="es-ES" sz="1800" dirty="0" err="1">
              <a:latin typeface="+mn-lt"/>
            </a:rPr>
            <a:t>Missing</a:t>
          </a:r>
          <a:r>
            <a:rPr lang="es-ES" sz="1800" dirty="0">
              <a:latin typeface="+mn-lt"/>
            </a:rPr>
            <a:t> Data</a:t>
          </a:r>
        </a:p>
      </dgm:t>
    </dgm:pt>
    <dgm:pt modelId="{048EEAE6-78BA-4B00-B7BB-9C22DBB1E8F4}" type="parTrans" cxnId="{32EF2862-2950-4DF8-BEA8-CD19460CCA31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80AB0E5B-0C58-465D-A545-5B21133D2849}" type="sibTrans" cxnId="{32EF2862-2950-4DF8-BEA8-CD19460CCA31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A4C0B4E4-70AD-4901-9E3F-7EA25DD6DAA1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s-ES" sz="1800" dirty="0">
              <a:latin typeface="+mn-lt"/>
            </a:rPr>
            <a:t>Identificamos los nulos que no aportan valor al </a:t>
          </a:r>
          <a:r>
            <a:rPr lang="es-ES" sz="1800" dirty="0" err="1">
              <a:latin typeface="+mn-lt"/>
            </a:rPr>
            <a:t>dataframe</a:t>
          </a:r>
          <a:r>
            <a:rPr lang="es-ES" sz="1800" dirty="0">
              <a:latin typeface="+mn-lt"/>
            </a:rPr>
            <a:t>.</a:t>
          </a:r>
        </a:p>
      </dgm:t>
    </dgm:pt>
    <dgm:pt modelId="{701D9033-BAD3-4299-933F-A47AFDC2ECD0}" type="parTrans" cxnId="{5E74CB62-E52E-4CEE-8AA1-9812BFC0D67E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657DB10D-2517-48AA-B970-6D815DBD4123}" type="sibTrans" cxnId="{5E74CB62-E52E-4CEE-8AA1-9812BFC0D67E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87BF7896-20EA-4E8F-B6F4-A34EC5C9CB50}">
      <dgm:prSet phldrT="[Text]" custT="1"/>
      <dgm:spPr/>
      <dgm:t>
        <a:bodyPr rtlCol="0"/>
        <a:lstStyle/>
        <a:p>
          <a:pPr rtl="0"/>
          <a:r>
            <a:rPr lang="es-ES" sz="1800" dirty="0">
              <a:latin typeface="+mn-lt"/>
            </a:rPr>
            <a:t>Normalizar</a:t>
          </a:r>
        </a:p>
      </dgm:t>
    </dgm:pt>
    <dgm:pt modelId="{05E47BA5-F724-4AEE-9B5B-401F18E028E6}" type="parTrans" cxnId="{92330C11-C197-4512-BDA4-8D8A69AF7D1C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D63CE73E-35DE-48C3-8753-7648BC953C0D}" type="sibTrans" cxnId="{92330C11-C197-4512-BDA4-8D8A69AF7D1C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43CBB0A2-9D75-4264-8A30-3E8974B40658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s-ES" sz="1400" dirty="0">
              <a:latin typeface="+mn-lt"/>
            </a:rPr>
            <a:t>Normalización de todas las columnas con formatos erróneos.</a:t>
          </a:r>
        </a:p>
      </dgm:t>
    </dgm:pt>
    <dgm:pt modelId="{F806E590-5F8E-48A1-96AC-9E738290D2ED}" type="parTrans" cxnId="{4D2DF581-8128-4440-9E51-29109DC6ED52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20F77EFB-335C-4BC3-AD95-8421EDF343E6}" type="sibTrans" cxnId="{4D2DF581-8128-4440-9E51-29109DC6ED52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3DE6FF16-CA4D-4D34-ABEB-8BE6A40B5E52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None/>
          </a:pPr>
          <a:r>
            <a:rPr lang="es-ES" sz="1800" dirty="0">
              <a:latin typeface="+mn-lt"/>
            </a:rPr>
            <a:t>Data </a:t>
          </a:r>
          <a:r>
            <a:rPr lang="es-ES" sz="1800" dirty="0" err="1">
              <a:latin typeface="+mn-lt"/>
            </a:rPr>
            <a:t>Selection</a:t>
          </a:r>
          <a:endParaRPr lang="es-ES" sz="1800" dirty="0">
            <a:latin typeface="+mn-lt"/>
          </a:endParaRPr>
        </a:p>
      </dgm:t>
    </dgm:pt>
    <dgm:pt modelId="{DA9CCCCB-8206-4757-82C8-F885E9D238B5}" type="parTrans" cxnId="{636DE8C5-F706-4BA5-855F-85FD2239E2BE}">
      <dgm:prSet/>
      <dgm:spPr/>
      <dgm:t>
        <a:bodyPr rtlCol="0"/>
        <a:lstStyle/>
        <a:p>
          <a:pPr rtl="0"/>
          <a:endParaRPr lang="es-ES" sz="1800"/>
        </a:p>
      </dgm:t>
    </dgm:pt>
    <dgm:pt modelId="{986162A7-6F89-4679-B40E-33A17DA21B73}" type="sibTrans" cxnId="{636DE8C5-F706-4BA5-855F-85FD2239E2BE}">
      <dgm:prSet/>
      <dgm:spPr/>
      <dgm:t>
        <a:bodyPr rtlCol="0"/>
        <a:lstStyle/>
        <a:p>
          <a:pPr rtl="0"/>
          <a:endParaRPr lang="es-ES" sz="1800"/>
        </a:p>
      </dgm:t>
    </dgm:pt>
    <dgm:pt modelId="{AC76BE15-3E8A-498B-91BD-CF772C26B6F1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s-ES" sz="1800" dirty="0">
              <a:latin typeface="+mn-lt"/>
            </a:rPr>
            <a:t>“</a:t>
          </a:r>
          <a:r>
            <a:rPr lang="es-ES" sz="1800" dirty="0" err="1">
              <a:latin typeface="+mn-lt"/>
            </a:rPr>
            <a:t>Tipar</a:t>
          </a:r>
          <a:r>
            <a:rPr lang="es-ES" sz="1800" dirty="0">
              <a:latin typeface="+mn-lt"/>
            </a:rPr>
            <a:t>”</a:t>
          </a:r>
        </a:p>
      </dgm:t>
    </dgm:pt>
    <dgm:pt modelId="{00CCB400-064A-4EF5-9806-9534D9AC69AD}" type="parTrans" cxnId="{140A4778-8248-44DE-B78A-23C578A77D7E}">
      <dgm:prSet/>
      <dgm:spPr/>
      <dgm:t>
        <a:bodyPr rtlCol="0"/>
        <a:lstStyle/>
        <a:p>
          <a:pPr rtl="0"/>
          <a:endParaRPr lang="es-ES" sz="1800"/>
        </a:p>
      </dgm:t>
    </dgm:pt>
    <dgm:pt modelId="{662A3D6E-7238-444F-BC0B-C7A4321261DB}" type="sibTrans" cxnId="{140A4778-8248-44DE-B78A-23C578A77D7E}">
      <dgm:prSet/>
      <dgm:spPr/>
      <dgm:t>
        <a:bodyPr rtlCol="0"/>
        <a:lstStyle/>
        <a:p>
          <a:pPr rtl="0"/>
          <a:endParaRPr lang="es-ES" sz="1800"/>
        </a:p>
      </dgm:t>
    </dgm:pt>
    <dgm:pt modelId="{73820394-2159-4075-9E6F-217263B07F8B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s-ES" sz="1400" dirty="0">
              <a:latin typeface="+mn-lt"/>
            </a:rPr>
            <a:t>Dar formato a las campos/columnas</a:t>
          </a:r>
        </a:p>
      </dgm:t>
    </dgm:pt>
    <dgm:pt modelId="{A861A835-3A0D-4B09-8870-87D7FDC7B27F}" type="parTrans" cxnId="{19CF03A0-47BE-4ABD-A62C-A27E16D6C5A3}">
      <dgm:prSet/>
      <dgm:spPr/>
      <dgm:t>
        <a:bodyPr rtlCol="0"/>
        <a:lstStyle/>
        <a:p>
          <a:pPr rtl="0"/>
          <a:endParaRPr lang="es-ES" sz="1800"/>
        </a:p>
      </dgm:t>
    </dgm:pt>
    <dgm:pt modelId="{D383A36B-470D-499F-AE13-85A6B2495524}" type="sibTrans" cxnId="{19CF03A0-47BE-4ABD-A62C-A27E16D6C5A3}">
      <dgm:prSet/>
      <dgm:spPr/>
      <dgm:t>
        <a:bodyPr rtlCol="0"/>
        <a:lstStyle/>
        <a:p>
          <a:pPr rtl="0"/>
          <a:endParaRPr lang="es-ES" sz="1800"/>
        </a:p>
      </dgm:t>
    </dgm:pt>
    <dgm:pt modelId="{C032D242-8D23-4EEC-A10A-7B0691E5A409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s-ES" sz="1800" dirty="0">
              <a:latin typeface="+mn-lt"/>
            </a:rPr>
            <a:t>Decisión</a:t>
          </a:r>
          <a:r>
            <a:rPr lang="es-ES" sz="1800" baseline="0" dirty="0">
              <a:latin typeface="+mn-lt"/>
            </a:rPr>
            <a:t> de los datos relevantes para responder nuestras hipótesis.</a:t>
          </a:r>
          <a:endParaRPr lang="es-ES" sz="1800" dirty="0">
            <a:latin typeface="+mn-lt"/>
          </a:endParaRPr>
        </a:p>
      </dgm:t>
    </dgm:pt>
    <dgm:pt modelId="{167DA838-BF1F-42A4-81E8-806F40795A14}" type="parTrans" cxnId="{D9403C73-FB83-47D6-85AE-067D49ED63F2}">
      <dgm:prSet/>
      <dgm:spPr/>
      <dgm:t>
        <a:bodyPr rtlCol="0"/>
        <a:lstStyle/>
        <a:p>
          <a:pPr rtl="0"/>
          <a:endParaRPr lang="es-ES" sz="1800"/>
        </a:p>
      </dgm:t>
    </dgm:pt>
    <dgm:pt modelId="{7EFA60CA-572D-434D-B452-A4ACBAEB4D2C}" type="sibTrans" cxnId="{D9403C73-FB83-47D6-85AE-067D49ED63F2}">
      <dgm:prSet/>
      <dgm:spPr/>
      <dgm:t>
        <a:bodyPr rtlCol="0"/>
        <a:lstStyle/>
        <a:p>
          <a:pPr rtl="0"/>
          <a:endParaRPr lang="es-ES" sz="1800"/>
        </a:p>
      </dgm:t>
    </dgm:pt>
    <dgm:pt modelId="{0060272F-BF24-413D-A5B1-E9FED6F7AAA4}">
      <dgm:prSet phldrT="[Text]"/>
      <dgm:spPr/>
      <dgm:t>
        <a:bodyPr rtlCol="0"/>
        <a:lstStyle/>
        <a:p>
          <a:pPr rtl="0"/>
          <a:r>
            <a:rPr lang="es-ES" dirty="0">
              <a:latin typeface="+mn-lt"/>
            </a:rPr>
            <a:t>Manipulación </a:t>
          </a:r>
        </a:p>
      </dgm:t>
    </dgm:pt>
    <dgm:pt modelId="{0D6956B6-E37E-4579-96B3-E2193B9A0155}" type="parTrans" cxnId="{576586BB-ABF6-4394-AE31-C25B541A2AAC}">
      <dgm:prSet/>
      <dgm:spPr/>
      <dgm:t>
        <a:bodyPr/>
        <a:lstStyle/>
        <a:p>
          <a:endParaRPr lang="es-ES"/>
        </a:p>
      </dgm:t>
    </dgm:pt>
    <dgm:pt modelId="{54745ABD-3BF1-44C3-9748-26082CB96510}" type="sibTrans" cxnId="{576586BB-ABF6-4394-AE31-C25B541A2AAC}">
      <dgm:prSet/>
      <dgm:spPr/>
      <dgm:t>
        <a:bodyPr/>
        <a:lstStyle/>
        <a:p>
          <a:endParaRPr lang="es-ES"/>
        </a:p>
      </dgm:t>
    </dgm:pt>
    <dgm:pt modelId="{6FD7F421-879E-4271-B5C2-12F9BD3D9641}">
      <dgm:prSet phldrT="[Text]"/>
      <dgm:spPr/>
      <dgm:t>
        <a:bodyPr rtlCol="0"/>
        <a:lstStyle/>
        <a:p>
          <a:pPr rtl="0"/>
          <a:r>
            <a:rPr lang="es-ES" dirty="0">
              <a:latin typeface="+mn-lt"/>
            </a:rPr>
            <a:t>Eliminar Registros</a:t>
          </a:r>
        </a:p>
      </dgm:t>
    </dgm:pt>
    <dgm:pt modelId="{E94FA14F-80CE-46DC-B3E7-D94CCF58068B}" type="parTrans" cxnId="{C560D359-1E28-4FBE-A23D-87236346E42B}">
      <dgm:prSet/>
      <dgm:spPr/>
      <dgm:t>
        <a:bodyPr/>
        <a:lstStyle/>
        <a:p>
          <a:endParaRPr lang="es-ES"/>
        </a:p>
      </dgm:t>
    </dgm:pt>
    <dgm:pt modelId="{35742C86-8E61-4A4C-9633-574EECDCD62D}" type="sibTrans" cxnId="{C560D359-1E28-4FBE-A23D-87236346E42B}">
      <dgm:prSet/>
      <dgm:spPr/>
      <dgm:t>
        <a:bodyPr/>
        <a:lstStyle/>
        <a:p>
          <a:endParaRPr lang="es-ES"/>
        </a:p>
      </dgm:t>
    </dgm:pt>
    <dgm:pt modelId="{196C9F68-3606-4282-A4C6-4485F1280B5F}" type="pres">
      <dgm:prSet presAssocID="{E5B2E815-0D19-41DC-B01B-4D608769620A}" presName="Name0" presStyleCnt="0">
        <dgm:presLayoutVars>
          <dgm:chMax/>
          <dgm:chPref/>
          <dgm:animLvl val="lvl"/>
        </dgm:presLayoutVars>
      </dgm:prSet>
      <dgm:spPr/>
    </dgm:pt>
    <dgm:pt modelId="{68D8AC18-502F-4825-B069-75605ADB3A40}" type="pres">
      <dgm:prSet presAssocID="{4259F840-24E7-476F-9F30-482E46395856}" presName="composite1" presStyleCnt="0"/>
      <dgm:spPr/>
    </dgm:pt>
    <dgm:pt modelId="{E088D226-49D7-4C30-90DC-CA1755D98829}" type="pres">
      <dgm:prSet presAssocID="{4259F840-24E7-476F-9F30-482E46395856}" presName="parent1" presStyleLbl="alignNode1" presStyleIdx="0" presStyleCnt="7">
        <dgm:presLayoutVars>
          <dgm:chMax val="1"/>
          <dgm:chPref val="1"/>
          <dgm:bulletEnabled val="1"/>
        </dgm:presLayoutVars>
      </dgm:prSet>
      <dgm:spPr/>
    </dgm:pt>
    <dgm:pt modelId="{45A02F84-C6CB-43F5-AEE4-3EA66C2BD25F}" type="pres">
      <dgm:prSet presAssocID="{4259F840-24E7-476F-9F30-482E46395856}" presName="Childtext1" presStyleLbl="revTx" presStyleIdx="0" presStyleCnt="7">
        <dgm:presLayoutVars>
          <dgm:bulletEnabled val="1"/>
        </dgm:presLayoutVars>
      </dgm:prSet>
      <dgm:spPr/>
    </dgm:pt>
    <dgm:pt modelId="{6BA46904-CB7C-4538-BD49-D3891EF19552}" type="pres">
      <dgm:prSet presAssocID="{4259F840-24E7-476F-9F30-482E46395856}" presName="ConnectLine1" presStyleLbl="sibTrans1D1" presStyleIdx="0" presStyleCnt="7"/>
      <dgm:spPr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49FDBD0-77FE-49D1-A275-A272C8C5E426}" type="pres">
      <dgm:prSet presAssocID="{4259F840-24E7-476F-9F30-482E46395856}" presName="ConnectLineEnd1" presStyleLbl="lnNode1" presStyleIdx="0" presStyleCnt="7"/>
      <dgm:spPr/>
    </dgm:pt>
    <dgm:pt modelId="{CB26EA94-33BB-4F98-9E1E-2237D4831263}" type="pres">
      <dgm:prSet presAssocID="{4259F840-24E7-476F-9F30-482E46395856}" presName="EmptyPane1" presStyleCnt="0"/>
      <dgm:spPr/>
    </dgm:pt>
    <dgm:pt modelId="{606F1DBF-510E-4065-ACCB-3EBDA85CFB92}" type="pres">
      <dgm:prSet presAssocID="{DCC444A4-F20A-48F5-A61E-47BFFF185A57}" presName="spaceBetweenRectangles1" presStyleCnt="0"/>
      <dgm:spPr/>
    </dgm:pt>
    <dgm:pt modelId="{07989479-D1A2-4D15-AA3A-B0CFFB9F91D9}" type="pres">
      <dgm:prSet presAssocID="{E4033A39-DCC4-4038-9562-AEDDBBB37A99}" presName="composite1" presStyleCnt="0"/>
      <dgm:spPr/>
    </dgm:pt>
    <dgm:pt modelId="{539615E2-3277-4D8E-8484-FF5088C8BF01}" type="pres">
      <dgm:prSet presAssocID="{E4033A39-DCC4-4038-9562-AEDDBBB37A99}" presName="parent1" presStyleLbl="alignNode1" presStyleIdx="1" presStyleCnt="7">
        <dgm:presLayoutVars>
          <dgm:chMax val="1"/>
          <dgm:chPref val="1"/>
          <dgm:bulletEnabled val="1"/>
        </dgm:presLayoutVars>
      </dgm:prSet>
      <dgm:spPr/>
    </dgm:pt>
    <dgm:pt modelId="{FEBD3C2A-A340-470A-A475-AE614EA07678}" type="pres">
      <dgm:prSet presAssocID="{E4033A39-DCC4-4038-9562-AEDDBBB37A99}" presName="Childtext1" presStyleLbl="revTx" presStyleIdx="1" presStyleCnt="7">
        <dgm:presLayoutVars>
          <dgm:bulletEnabled val="1"/>
        </dgm:presLayoutVars>
      </dgm:prSet>
      <dgm:spPr/>
    </dgm:pt>
    <dgm:pt modelId="{080474C8-0FEA-4FD1-97F1-0978CFB4A37F}" type="pres">
      <dgm:prSet presAssocID="{E4033A39-DCC4-4038-9562-AEDDBBB37A99}" presName="ConnectLine1" presStyleLbl="sibTrans1D1" presStyleIdx="1" presStyleCnt="7"/>
      <dgm:spPr>
        <a:noFill/>
        <a:ln w="635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dash"/>
          <a:miter lim="800000"/>
        </a:ln>
        <a:effectLst/>
      </dgm:spPr>
    </dgm:pt>
    <dgm:pt modelId="{4797FB61-2602-4A58-81E6-6F133DB1E419}" type="pres">
      <dgm:prSet presAssocID="{E4033A39-DCC4-4038-9562-AEDDBBB37A99}" presName="ConnectLineEnd1" presStyleLbl="lnNode1" presStyleIdx="1" presStyleCnt="7"/>
      <dgm:spPr/>
    </dgm:pt>
    <dgm:pt modelId="{3ADF0AE3-D759-4F4F-8135-572855211847}" type="pres">
      <dgm:prSet presAssocID="{E4033A39-DCC4-4038-9562-AEDDBBB37A99}" presName="EmptyPane1" presStyleCnt="0"/>
      <dgm:spPr/>
    </dgm:pt>
    <dgm:pt modelId="{B0CD7A53-7149-45F2-83E8-36717D7878A1}" type="pres">
      <dgm:prSet presAssocID="{80AB0E5B-0C58-465D-A545-5B21133D2849}" presName="spaceBetweenRectangles1" presStyleCnt="0"/>
      <dgm:spPr/>
    </dgm:pt>
    <dgm:pt modelId="{FB379A6E-C0F9-420B-90FC-2785E757E6AE}" type="pres">
      <dgm:prSet presAssocID="{87BF7896-20EA-4E8F-B6F4-A34EC5C9CB50}" presName="composite1" presStyleCnt="0"/>
      <dgm:spPr/>
    </dgm:pt>
    <dgm:pt modelId="{9D82041D-873A-4600-A9C7-C0A0ADFB138B}" type="pres">
      <dgm:prSet presAssocID="{87BF7896-20EA-4E8F-B6F4-A34EC5C9CB50}" presName="parent1" presStyleLbl="alignNode1" presStyleIdx="2" presStyleCnt="7">
        <dgm:presLayoutVars>
          <dgm:chMax val="1"/>
          <dgm:chPref val="1"/>
          <dgm:bulletEnabled val="1"/>
        </dgm:presLayoutVars>
      </dgm:prSet>
      <dgm:spPr/>
    </dgm:pt>
    <dgm:pt modelId="{80CDBBF8-C6B4-4166-87C1-DC9120CC7586}" type="pres">
      <dgm:prSet presAssocID="{87BF7896-20EA-4E8F-B6F4-A34EC5C9CB50}" presName="Childtext1" presStyleLbl="revTx" presStyleIdx="2" presStyleCnt="7">
        <dgm:presLayoutVars>
          <dgm:bulletEnabled val="1"/>
        </dgm:presLayoutVars>
      </dgm:prSet>
      <dgm:spPr/>
    </dgm:pt>
    <dgm:pt modelId="{89759DE5-9F8A-470E-A6D8-F13BB4DEE93D}" type="pres">
      <dgm:prSet presAssocID="{87BF7896-20EA-4E8F-B6F4-A34EC5C9CB50}" presName="ConnectLine1" presStyleLbl="sibTrans1D1" presStyleIdx="2" presStyleCnt="7"/>
      <dgm:spPr>
        <a:noFill/>
        <a:ln w="635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dash"/>
          <a:miter lim="800000"/>
        </a:ln>
        <a:effectLst/>
      </dgm:spPr>
    </dgm:pt>
    <dgm:pt modelId="{07CCF286-8B46-4A20-ACAC-84BA2D6EFBBC}" type="pres">
      <dgm:prSet presAssocID="{87BF7896-20EA-4E8F-B6F4-A34EC5C9CB50}" presName="ConnectLineEnd1" presStyleLbl="lnNode1" presStyleIdx="2" presStyleCnt="7"/>
      <dgm:spPr/>
    </dgm:pt>
    <dgm:pt modelId="{4624FC32-5405-42B1-B5CC-DF0659852A58}" type="pres">
      <dgm:prSet presAssocID="{87BF7896-20EA-4E8F-B6F4-A34EC5C9CB50}" presName="EmptyPane1" presStyleCnt="0"/>
      <dgm:spPr/>
    </dgm:pt>
    <dgm:pt modelId="{8C327064-3851-4ECF-AAB7-82B51711041E}" type="pres">
      <dgm:prSet presAssocID="{D63CE73E-35DE-48C3-8753-7648BC953C0D}" presName="spaceBetweenRectangles1" presStyleCnt="0"/>
      <dgm:spPr/>
    </dgm:pt>
    <dgm:pt modelId="{3ADEA4DF-6814-494D-9D3D-41947417052B}" type="pres">
      <dgm:prSet presAssocID="{3DE6FF16-CA4D-4D34-ABEB-8BE6A40B5E52}" presName="composite1" presStyleCnt="0"/>
      <dgm:spPr/>
    </dgm:pt>
    <dgm:pt modelId="{74CD3FF2-195B-429B-BC6F-5B5A7FED2BE2}" type="pres">
      <dgm:prSet presAssocID="{3DE6FF16-CA4D-4D34-ABEB-8BE6A40B5E52}" presName="parent1" presStyleLbl="alignNode1" presStyleIdx="3" presStyleCnt="7">
        <dgm:presLayoutVars>
          <dgm:chMax val="1"/>
          <dgm:chPref val="1"/>
          <dgm:bulletEnabled val="1"/>
        </dgm:presLayoutVars>
      </dgm:prSet>
      <dgm:spPr/>
    </dgm:pt>
    <dgm:pt modelId="{1BB5FD64-47F9-47A3-911F-535BFE17A3B9}" type="pres">
      <dgm:prSet presAssocID="{3DE6FF16-CA4D-4D34-ABEB-8BE6A40B5E52}" presName="Childtext1" presStyleLbl="revTx" presStyleIdx="3" presStyleCnt="7">
        <dgm:presLayoutVars>
          <dgm:bulletEnabled val="1"/>
        </dgm:presLayoutVars>
      </dgm:prSet>
      <dgm:spPr/>
    </dgm:pt>
    <dgm:pt modelId="{FE9B27EB-7AC7-485A-9A55-41E8118F9EAF}" type="pres">
      <dgm:prSet presAssocID="{3DE6FF16-CA4D-4D34-ABEB-8BE6A40B5E52}" presName="ConnectLine1" presStyleLbl="sibTrans1D1" presStyleIdx="3" presStyleCnt="7"/>
      <dgm:spPr>
        <a:noFill/>
        <a:ln w="6350" cap="flat" cmpd="sng" algn="ctr">
          <a:solidFill>
            <a:schemeClr val="accent5">
              <a:hueOff val="270005"/>
              <a:satOff val="6519"/>
              <a:lumOff val="-31471"/>
              <a:alphaOff val="0"/>
            </a:schemeClr>
          </a:solidFill>
          <a:prstDash val="dash"/>
          <a:miter lim="800000"/>
        </a:ln>
        <a:effectLst/>
      </dgm:spPr>
    </dgm:pt>
    <dgm:pt modelId="{46BD4721-4664-4AD0-9F11-DBE7E0B207D5}" type="pres">
      <dgm:prSet presAssocID="{3DE6FF16-CA4D-4D34-ABEB-8BE6A40B5E52}" presName="ConnectLineEnd1" presStyleLbl="lnNode1" presStyleIdx="3" presStyleCnt="7"/>
      <dgm:spPr/>
    </dgm:pt>
    <dgm:pt modelId="{69028BD0-349D-4B47-B1F4-B64C6478DE3C}" type="pres">
      <dgm:prSet presAssocID="{3DE6FF16-CA4D-4D34-ABEB-8BE6A40B5E52}" presName="EmptyPane1" presStyleCnt="0"/>
      <dgm:spPr/>
    </dgm:pt>
    <dgm:pt modelId="{619CFBB1-86F5-45A6-80BA-23F97450662F}" type="pres">
      <dgm:prSet presAssocID="{986162A7-6F89-4679-B40E-33A17DA21B73}" presName="spaceBetweenRectangles1" presStyleCnt="0"/>
      <dgm:spPr/>
    </dgm:pt>
    <dgm:pt modelId="{E4E0A96A-AF87-442A-A1A3-64B8F3CFC7FE}" type="pres">
      <dgm:prSet presAssocID="{AC76BE15-3E8A-498B-91BD-CF772C26B6F1}" presName="composite1" presStyleCnt="0"/>
      <dgm:spPr/>
    </dgm:pt>
    <dgm:pt modelId="{483E7832-9872-48C4-8E65-DCB39D4CDBDF}" type="pres">
      <dgm:prSet presAssocID="{AC76BE15-3E8A-498B-91BD-CF772C26B6F1}" presName="parent1" presStyleLbl="alignNode1" presStyleIdx="4" presStyleCnt="7">
        <dgm:presLayoutVars>
          <dgm:chMax val="1"/>
          <dgm:chPref val="1"/>
          <dgm:bulletEnabled val="1"/>
        </dgm:presLayoutVars>
      </dgm:prSet>
      <dgm:spPr/>
    </dgm:pt>
    <dgm:pt modelId="{1FA3C236-5719-4A33-A6BB-80FA85F940E3}" type="pres">
      <dgm:prSet presAssocID="{AC76BE15-3E8A-498B-91BD-CF772C26B6F1}" presName="Childtext1" presStyleLbl="revTx" presStyleIdx="4" presStyleCnt="7">
        <dgm:presLayoutVars>
          <dgm:bulletEnabled val="1"/>
        </dgm:presLayoutVars>
      </dgm:prSet>
      <dgm:spPr/>
    </dgm:pt>
    <dgm:pt modelId="{18F1C823-9ACD-4FCD-8102-F468DCE57A45}" type="pres">
      <dgm:prSet presAssocID="{AC76BE15-3E8A-498B-91BD-CF772C26B6F1}" presName="ConnectLine1" presStyleLbl="sibTrans1D1" presStyleIdx="4" presStyleCnt="7"/>
      <dgm:spPr>
        <a:noFill/>
        <a:ln w="635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dash"/>
          <a:miter lim="800000"/>
        </a:ln>
        <a:effectLst/>
      </dgm:spPr>
    </dgm:pt>
    <dgm:pt modelId="{F8AD0AB8-BBDF-4F0A-A6A0-850E289DD521}" type="pres">
      <dgm:prSet presAssocID="{AC76BE15-3E8A-498B-91BD-CF772C26B6F1}" presName="ConnectLineEnd1" presStyleLbl="lnNode1" presStyleIdx="4" presStyleCnt="7"/>
      <dgm:spPr/>
    </dgm:pt>
    <dgm:pt modelId="{11CAE2E7-2E06-450A-A729-9C2DCEF85421}" type="pres">
      <dgm:prSet presAssocID="{AC76BE15-3E8A-498B-91BD-CF772C26B6F1}" presName="EmptyPane1" presStyleCnt="0"/>
      <dgm:spPr/>
    </dgm:pt>
    <dgm:pt modelId="{BF9337E8-C0FE-4A2B-8DC8-76F208BCDDDC}" type="pres">
      <dgm:prSet presAssocID="{662A3D6E-7238-444F-BC0B-C7A4321261DB}" presName="spaceBetweenRectangles1" presStyleCnt="0"/>
      <dgm:spPr/>
    </dgm:pt>
    <dgm:pt modelId="{1BCD2448-05A7-441B-812A-5438843A6EE5}" type="pres">
      <dgm:prSet presAssocID="{0060272F-BF24-413D-A5B1-E9FED6F7AAA4}" presName="composite1" presStyleCnt="0"/>
      <dgm:spPr/>
    </dgm:pt>
    <dgm:pt modelId="{04ADF71D-60DB-45A7-BF50-32DDEEF182C4}" type="pres">
      <dgm:prSet presAssocID="{0060272F-BF24-413D-A5B1-E9FED6F7AAA4}" presName="parent1" presStyleLbl="alignNode1" presStyleIdx="5" presStyleCnt="7" custLinFactNeighborY="0">
        <dgm:presLayoutVars>
          <dgm:chMax val="1"/>
          <dgm:chPref val="1"/>
          <dgm:bulletEnabled val="1"/>
        </dgm:presLayoutVars>
      </dgm:prSet>
      <dgm:spPr/>
    </dgm:pt>
    <dgm:pt modelId="{022EC608-621F-48CE-A652-F492882C2FEE}" type="pres">
      <dgm:prSet presAssocID="{0060272F-BF24-413D-A5B1-E9FED6F7AAA4}" presName="Childtext1" presStyleLbl="revTx" presStyleIdx="5" presStyleCnt="7">
        <dgm:presLayoutVars>
          <dgm:bulletEnabled val="1"/>
        </dgm:presLayoutVars>
      </dgm:prSet>
      <dgm:spPr/>
    </dgm:pt>
    <dgm:pt modelId="{6ECDBA57-EE8C-4ECA-87B6-EC5DDD813D94}" type="pres">
      <dgm:prSet presAssocID="{0060272F-BF24-413D-A5B1-E9FED6F7AAA4}" presName="ConnectLine1" presStyleLbl="sibTrans1D1" presStyleIdx="5" presStyleCnt="7"/>
      <dgm:spPr>
        <a:noFill/>
        <a:ln w="635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dash"/>
          <a:miter lim="800000"/>
        </a:ln>
        <a:effectLst/>
      </dgm:spPr>
    </dgm:pt>
    <dgm:pt modelId="{6C074AB3-99ED-4F45-9CA8-7433F418CE37}" type="pres">
      <dgm:prSet presAssocID="{0060272F-BF24-413D-A5B1-E9FED6F7AAA4}" presName="ConnectLineEnd1" presStyleLbl="lnNode1" presStyleIdx="5" presStyleCnt="7"/>
      <dgm:spPr/>
    </dgm:pt>
    <dgm:pt modelId="{9F44C24D-887B-4317-B460-CD62BD9B942F}" type="pres">
      <dgm:prSet presAssocID="{0060272F-BF24-413D-A5B1-E9FED6F7AAA4}" presName="EmptyPane1" presStyleCnt="0"/>
      <dgm:spPr/>
    </dgm:pt>
    <dgm:pt modelId="{F216580C-CB5D-4184-AA5C-0890C27F30AE}" type="pres">
      <dgm:prSet presAssocID="{54745ABD-3BF1-44C3-9748-26082CB96510}" presName="spaceBetweenRectangles1" presStyleCnt="0"/>
      <dgm:spPr/>
    </dgm:pt>
    <dgm:pt modelId="{36E679D1-022A-4730-AD0A-01828887BC05}" type="pres">
      <dgm:prSet presAssocID="{6FD7F421-879E-4271-B5C2-12F9BD3D9641}" presName="composite1" presStyleCnt="0"/>
      <dgm:spPr/>
    </dgm:pt>
    <dgm:pt modelId="{00F8143A-FA4E-476F-B7D3-ABF03E84730A}" type="pres">
      <dgm:prSet presAssocID="{6FD7F421-879E-4271-B5C2-12F9BD3D9641}" presName="parent1" presStyleLbl="alignNode1" presStyleIdx="6" presStyleCnt="7" custLinFactNeighborY="0">
        <dgm:presLayoutVars>
          <dgm:chMax val="1"/>
          <dgm:chPref val="1"/>
          <dgm:bulletEnabled val="1"/>
        </dgm:presLayoutVars>
      </dgm:prSet>
      <dgm:spPr/>
    </dgm:pt>
    <dgm:pt modelId="{C0B22AD9-D6E7-4A0F-8F97-CD7118CA0E78}" type="pres">
      <dgm:prSet presAssocID="{6FD7F421-879E-4271-B5C2-12F9BD3D9641}" presName="Childtext1" presStyleLbl="revTx" presStyleIdx="6" presStyleCnt="7">
        <dgm:presLayoutVars>
          <dgm:bulletEnabled val="1"/>
        </dgm:presLayoutVars>
      </dgm:prSet>
      <dgm:spPr/>
    </dgm:pt>
    <dgm:pt modelId="{EB66C019-B15D-4412-B1D1-735D8ED0ED29}" type="pres">
      <dgm:prSet presAssocID="{6FD7F421-879E-4271-B5C2-12F9BD3D9641}" presName="ConnectLine1" presStyleLbl="sibTrans1D1" presStyleIdx="6" presStyleCnt="7"/>
      <dgm:spPr>
        <a:noFill/>
        <a:ln w="635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dash"/>
          <a:miter lim="800000"/>
        </a:ln>
        <a:effectLst/>
      </dgm:spPr>
    </dgm:pt>
    <dgm:pt modelId="{58780613-4753-4454-8875-00B8127D3FFF}" type="pres">
      <dgm:prSet presAssocID="{6FD7F421-879E-4271-B5C2-12F9BD3D9641}" presName="ConnectLineEnd1" presStyleLbl="lnNode1" presStyleIdx="6" presStyleCnt="7"/>
      <dgm:spPr/>
    </dgm:pt>
    <dgm:pt modelId="{A6FE810E-42EC-45B4-9057-719E63AE8938}" type="pres">
      <dgm:prSet presAssocID="{6FD7F421-879E-4271-B5C2-12F9BD3D9641}" presName="EmptyPane1" presStyleCnt="0"/>
      <dgm:spPr/>
    </dgm:pt>
  </dgm:ptLst>
  <dgm:cxnLst>
    <dgm:cxn modelId="{58AF9605-98E3-490C-9551-60E5D74419A2}" type="presOf" srcId="{3DE6FF16-CA4D-4D34-ABEB-8BE6A40B5E52}" destId="{74CD3FF2-195B-429B-BC6F-5B5A7FED2BE2}" srcOrd="0" destOrd="0" presId="urn:microsoft.com/office/officeart/2016/7/layout/RoundedRectangleTimeline"/>
    <dgm:cxn modelId="{467F290A-9E2A-412E-AF06-428DAA68BEDD}" type="presOf" srcId="{E4033A39-DCC4-4038-9562-AEDDBBB37A99}" destId="{539615E2-3277-4D8E-8484-FF5088C8BF01}" srcOrd="0" destOrd="0" presId="urn:microsoft.com/office/officeart/2016/7/layout/RoundedRectangleTimeline"/>
    <dgm:cxn modelId="{A2A50010-8F67-49E4-9B0A-E0F7FDA9656C}" type="presOf" srcId="{B54C8F6C-BE1E-4EAB-B7A0-48DE01FFAA36}" destId="{45A02F84-C6CB-43F5-AEE4-3EA66C2BD25F}" srcOrd="0" destOrd="0" presId="urn:microsoft.com/office/officeart/2016/7/layout/RoundedRectangleTimeline"/>
    <dgm:cxn modelId="{92330C11-C197-4512-BDA4-8D8A69AF7D1C}" srcId="{E5B2E815-0D19-41DC-B01B-4D608769620A}" destId="{87BF7896-20EA-4E8F-B6F4-A34EC5C9CB50}" srcOrd="2" destOrd="0" parTransId="{05E47BA5-F724-4AEE-9B5B-401F18E028E6}" sibTransId="{D63CE73E-35DE-48C3-8753-7648BC953C0D}"/>
    <dgm:cxn modelId="{D88F5139-A3BF-4F98-ABB0-AEE7243465CB}" type="presOf" srcId="{87BF7896-20EA-4E8F-B6F4-A34EC5C9CB50}" destId="{9D82041D-873A-4600-A9C7-C0A0ADFB138B}" srcOrd="0" destOrd="0" presId="urn:microsoft.com/office/officeart/2016/7/layout/RoundedRectangleTimeline"/>
    <dgm:cxn modelId="{32EF2862-2950-4DF8-BEA8-CD19460CCA31}" srcId="{E5B2E815-0D19-41DC-B01B-4D608769620A}" destId="{E4033A39-DCC4-4038-9562-AEDDBBB37A99}" srcOrd="1" destOrd="0" parTransId="{048EEAE6-78BA-4B00-B7BB-9C22DBB1E8F4}" sibTransId="{80AB0E5B-0C58-465D-A545-5B21133D2849}"/>
    <dgm:cxn modelId="{5E74CB62-E52E-4CEE-8AA1-9812BFC0D67E}" srcId="{E4033A39-DCC4-4038-9562-AEDDBBB37A99}" destId="{A4C0B4E4-70AD-4901-9E3F-7EA25DD6DAA1}" srcOrd="0" destOrd="0" parTransId="{701D9033-BAD3-4299-933F-A47AFDC2ECD0}" sibTransId="{657DB10D-2517-48AA-B970-6D815DBD4123}"/>
    <dgm:cxn modelId="{4653A150-E557-4235-B1A1-18156274D965}" type="presOf" srcId="{4259F840-24E7-476F-9F30-482E46395856}" destId="{E088D226-49D7-4C30-90DC-CA1755D98829}" srcOrd="0" destOrd="0" presId="urn:microsoft.com/office/officeart/2016/7/layout/RoundedRectangleTimeline"/>
    <dgm:cxn modelId="{E6B56652-B46A-4546-9536-64D675143F1B}" type="presOf" srcId="{A4C0B4E4-70AD-4901-9E3F-7EA25DD6DAA1}" destId="{FEBD3C2A-A340-470A-A475-AE614EA07678}" srcOrd="0" destOrd="0" presId="urn:microsoft.com/office/officeart/2016/7/layout/RoundedRectangleTimeline"/>
    <dgm:cxn modelId="{D9403C73-FB83-47D6-85AE-067D49ED63F2}" srcId="{3DE6FF16-CA4D-4D34-ABEB-8BE6A40B5E52}" destId="{C032D242-8D23-4EEC-A10A-7B0691E5A409}" srcOrd="0" destOrd="0" parTransId="{167DA838-BF1F-42A4-81E8-806F40795A14}" sibTransId="{7EFA60CA-572D-434D-B452-A4ACBAEB4D2C}"/>
    <dgm:cxn modelId="{140A4778-8248-44DE-B78A-23C578A77D7E}" srcId="{E5B2E815-0D19-41DC-B01B-4D608769620A}" destId="{AC76BE15-3E8A-498B-91BD-CF772C26B6F1}" srcOrd="4" destOrd="0" parTransId="{00CCB400-064A-4EF5-9806-9534D9AC69AD}" sibTransId="{662A3D6E-7238-444F-BC0B-C7A4321261DB}"/>
    <dgm:cxn modelId="{C560D359-1E28-4FBE-A23D-87236346E42B}" srcId="{E5B2E815-0D19-41DC-B01B-4D608769620A}" destId="{6FD7F421-879E-4271-B5C2-12F9BD3D9641}" srcOrd="6" destOrd="0" parTransId="{E94FA14F-80CE-46DC-B3E7-D94CCF58068B}" sibTransId="{35742C86-8E61-4A4C-9633-574EECDCD62D}"/>
    <dgm:cxn modelId="{020D505A-97FA-43DD-A9A1-2501AD46F8AF}" type="presOf" srcId="{43CBB0A2-9D75-4264-8A30-3E8974B40658}" destId="{80CDBBF8-C6B4-4166-87C1-DC9120CC7586}" srcOrd="0" destOrd="0" presId="urn:microsoft.com/office/officeart/2016/7/layout/RoundedRectangleTimeline"/>
    <dgm:cxn modelId="{4D2DF581-8128-4440-9E51-29109DC6ED52}" srcId="{87BF7896-20EA-4E8F-B6F4-A34EC5C9CB50}" destId="{43CBB0A2-9D75-4264-8A30-3E8974B40658}" srcOrd="0" destOrd="0" parTransId="{F806E590-5F8E-48A1-96AC-9E738290D2ED}" sibTransId="{20F77EFB-335C-4BC3-AD95-8421EDF343E6}"/>
    <dgm:cxn modelId="{67A67F8B-14DC-457C-93BE-25105825881F}" type="presOf" srcId="{AC76BE15-3E8A-498B-91BD-CF772C26B6F1}" destId="{483E7832-9872-48C4-8E65-DCB39D4CDBDF}" srcOrd="0" destOrd="0" presId="urn:microsoft.com/office/officeart/2016/7/layout/RoundedRectangleTimeline"/>
    <dgm:cxn modelId="{C8CAF48F-322D-43C3-A68B-40DA904320AC}" type="presOf" srcId="{E5B2E815-0D19-41DC-B01B-4D608769620A}" destId="{196C9F68-3606-4282-A4C6-4485F1280B5F}" srcOrd="0" destOrd="0" presId="urn:microsoft.com/office/officeart/2016/7/layout/RoundedRectangleTimeline"/>
    <dgm:cxn modelId="{19CF03A0-47BE-4ABD-A62C-A27E16D6C5A3}" srcId="{AC76BE15-3E8A-498B-91BD-CF772C26B6F1}" destId="{73820394-2159-4075-9E6F-217263B07F8B}" srcOrd="0" destOrd="0" parTransId="{A861A835-3A0D-4B09-8870-87D7FDC7B27F}" sibTransId="{D383A36B-470D-499F-AE13-85A6B2495524}"/>
    <dgm:cxn modelId="{53055CA0-4153-409A-A3A9-8F4253D9484D}" type="presOf" srcId="{0060272F-BF24-413D-A5B1-E9FED6F7AAA4}" destId="{04ADF71D-60DB-45A7-BF50-32DDEEF182C4}" srcOrd="0" destOrd="0" presId="urn:microsoft.com/office/officeart/2016/7/layout/RoundedRectangleTimeline"/>
    <dgm:cxn modelId="{D473BBA6-FF54-423D-9B9B-875C8AA2545B}" type="presOf" srcId="{73820394-2159-4075-9E6F-217263B07F8B}" destId="{1FA3C236-5719-4A33-A6BB-80FA85F940E3}" srcOrd="0" destOrd="0" presId="urn:microsoft.com/office/officeart/2016/7/layout/RoundedRectangleTimeline"/>
    <dgm:cxn modelId="{576586BB-ABF6-4394-AE31-C25B541A2AAC}" srcId="{E5B2E815-0D19-41DC-B01B-4D608769620A}" destId="{0060272F-BF24-413D-A5B1-E9FED6F7AAA4}" srcOrd="5" destOrd="0" parTransId="{0D6956B6-E37E-4579-96B3-E2193B9A0155}" sibTransId="{54745ABD-3BF1-44C3-9748-26082CB96510}"/>
    <dgm:cxn modelId="{636DE8C5-F706-4BA5-855F-85FD2239E2BE}" srcId="{E5B2E815-0D19-41DC-B01B-4D608769620A}" destId="{3DE6FF16-CA4D-4D34-ABEB-8BE6A40B5E52}" srcOrd="3" destOrd="0" parTransId="{DA9CCCCB-8206-4757-82C8-F885E9D238B5}" sibTransId="{986162A7-6F89-4679-B40E-33A17DA21B73}"/>
    <dgm:cxn modelId="{770CA1CC-3DDD-451E-AE83-A71CA570260C}" srcId="{4259F840-24E7-476F-9F30-482E46395856}" destId="{B54C8F6C-BE1E-4EAB-B7A0-48DE01FFAA36}" srcOrd="0" destOrd="0" parTransId="{8DE7CD45-B7C0-432E-B819-6A7D97E31315}" sibTransId="{C33B8BEF-A818-4A2F-A99A-E2B29895E184}"/>
    <dgm:cxn modelId="{42EE41D1-3C16-4937-BB38-B076896C09A0}" srcId="{E5B2E815-0D19-41DC-B01B-4D608769620A}" destId="{4259F840-24E7-476F-9F30-482E46395856}" srcOrd="0" destOrd="0" parTransId="{FCE8068D-7E50-4749-A8D0-ADEDAC5637B3}" sibTransId="{DCC444A4-F20A-48F5-A61E-47BFFF185A57}"/>
    <dgm:cxn modelId="{B7235FD3-5DEF-438D-BB72-1D9D00155CDF}" type="presOf" srcId="{6FD7F421-879E-4271-B5C2-12F9BD3D9641}" destId="{00F8143A-FA4E-476F-B7D3-ABF03E84730A}" srcOrd="0" destOrd="0" presId="urn:microsoft.com/office/officeart/2016/7/layout/RoundedRectangleTimeline"/>
    <dgm:cxn modelId="{546179F7-5E1B-4360-8938-B9238DA6DE5D}" type="presOf" srcId="{C032D242-8D23-4EEC-A10A-7B0691E5A409}" destId="{1BB5FD64-47F9-47A3-911F-535BFE17A3B9}" srcOrd="0" destOrd="0" presId="urn:microsoft.com/office/officeart/2016/7/layout/RoundedRectangleTimeline"/>
    <dgm:cxn modelId="{B5EA3CD6-0576-4168-82C9-9ADC0803B31E}" type="presParOf" srcId="{196C9F68-3606-4282-A4C6-4485F1280B5F}" destId="{68D8AC18-502F-4825-B069-75605ADB3A40}" srcOrd="0" destOrd="0" presId="urn:microsoft.com/office/officeart/2016/7/layout/RoundedRectangleTimeline"/>
    <dgm:cxn modelId="{30A197C5-075F-4643-BF26-64BC9FAF532F}" type="presParOf" srcId="{68D8AC18-502F-4825-B069-75605ADB3A40}" destId="{E088D226-49D7-4C30-90DC-CA1755D98829}" srcOrd="0" destOrd="0" presId="urn:microsoft.com/office/officeart/2016/7/layout/RoundedRectangleTimeline"/>
    <dgm:cxn modelId="{DBAA9861-CCB2-4B8A-A3AA-B305A4B5783E}" type="presParOf" srcId="{68D8AC18-502F-4825-B069-75605ADB3A40}" destId="{45A02F84-C6CB-43F5-AEE4-3EA66C2BD25F}" srcOrd="1" destOrd="0" presId="urn:microsoft.com/office/officeart/2016/7/layout/RoundedRectangleTimeline"/>
    <dgm:cxn modelId="{3F249148-C6F7-40D3-8583-B11C276DE023}" type="presParOf" srcId="{68D8AC18-502F-4825-B069-75605ADB3A40}" destId="{6BA46904-CB7C-4538-BD49-D3891EF19552}" srcOrd="2" destOrd="0" presId="urn:microsoft.com/office/officeart/2016/7/layout/RoundedRectangleTimeline"/>
    <dgm:cxn modelId="{337BF8D5-8206-4D0E-857F-BA46391BB745}" type="presParOf" srcId="{68D8AC18-502F-4825-B069-75605ADB3A40}" destId="{049FDBD0-77FE-49D1-A275-A272C8C5E426}" srcOrd="3" destOrd="0" presId="urn:microsoft.com/office/officeart/2016/7/layout/RoundedRectangleTimeline"/>
    <dgm:cxn modelId="{8E042F31-23CC-40C0-92DC-707183B24E81}" type="presParOf" srcId="{68D8AC18-502F-4825-B069-75605ADB3A40}" destId="{CB26EA94-33BB-4F98-9E1E-2237D4831263}" srcOrd="4" destOrd="0" presId="urn:microsoft.com/office/officeart/2016/7/layout/RoundedRectangleTimeline"/>
    <dgm:cxn modelId="{16926BC1-FC34-413E-B35A-2F54A781CCCD}" type="presParOf" srcId="{196C9F68-3606-4282-A4C6-4485F1280B5F}" destId="{606F1DBF-510E-4065-ACCB-3EBDA85CFB92}" srcOrd="1" destOrd="0" presId="urn:microsoft.com/office/officeart/2016/7/layout/RoundedRectangleTimeline"/>
    <dgm:cxn modelId="{42F07C1F-C715-41B1-8356-B99F8CE1AC01}" type="presParOf" srcId="{196C9F68-3606-4282-A4C6-4485F1280B5F}" destId="{07989479-D1A2-4D15-AA3A-B0CFFB9F91D9}" srcOrd="2" destOrd="0" presId="urn:microsoft.com/office/officeart/2016/7/layout/RoundedRectangleTimeline"/>
    <dgm:cxn modelId="{5856EE22-FE01-4788-BBF3-407A68D5A730}" type="presParOf" srcId="{07989479-D1A2-4D15-AA3A-B0CFFB9F91D9}" destId="{539615E2-3277-4D8E-8484-FF5088C8BF01}" srcOrd="0" destOrd="0" presId="urn:microsoft.com/office/officeart/2016/7/layout/RoundedRectangleTimeline"/>
    <dgm:cxn modelId="{3004EE47-5347-4BBA-95CC-D947A73AE485}" type="presParOf" srcId="{07989479-D1A2-4D15-AA3A-B0CFFB9F91D9}" destId="{FEBD3C2A-A340-470A-A475-AE614EA07678}" srcOrd="1" destOrd="0" presId="urn:microsoft.com/office/officeart/2016/7/layout/RoundedRectangleTimeline"/>
    <dgm:cxn modelId="{400A75AC-5289-4270-AC07-416891AF3888}" type="presParOf" srcId="{07989479-D1A2-4D15-AA3A-B0CFFB9F91D9}" destId="{080474C8-0FEA-4FD1-97F1-0978CFB4A37F}" srcOrd="2" destOrd="0" presId="urn:microsoft.com/office/officeart/2016/7/layout/RoundedRectangleTimeline"/>
    <dgm:cxn modelId="{304EB087-DD14-4AA8-8A06-DF9485956226}" type="presParOf" srcId="{07989479-D1A2-4D15-AA3A-B0CFFB9F91D9}" destId="{4797FB61-2602-4A58-81E6-6F133DB1E419}" srcOrd="3" destOrd="0" presId="urn:microsoft.com/office/officeart/2016/7/layout/RoundedRectangleTimeline"/>
    <dgm:cxn modelId="{BC4CC356-31E8-4421-B18C-CB3697E73FAC}" type="presParOf" srcId="{07989479-D1A2-4D15-AA3A-B0CFFB9F91D9}" destId="{3ADF0AE3-D759-4F4F-8135-572855211847}" srcOrd="4" destOrd="0" presId="urn:microsoft.com/office/officeart/2016/7/layout/RoundedRectangleTimeline"/>
    <dgm:cxn modelId="{718BABD9-3B60-482F-B01A-2E414F152777}" type="presParOf" srcId="{196C9F68-3606-4282-A4C6-4485F1280B5F}" destId="{B0CD7A53-7149-45F2-83E8-36717D7878A1}" srcOrd="3" destOrd="0" presId="urn:microsoft.com/office/officeart/2016/7/layout/RoundedRectangleTimeline"/>
    <dgm:cxn modelId="{FD435764-A46B-4635-A943-B6C17FFBD43C}" type="presParOf" srcId="{196C9F68-3606-4282-A4C6-4485F1280B5F}" destId="{FB379A6E-C0F9-420B-90FC-2785E757E6AE}" srcOrd="4" destOrd="0" presId="urn:microsoft.com/office/officeart/2016/7/layout/RoundedRectangleTimeline"/>
    <dgm:cxn modelId="{03D7F2C3-849C-416B-B668-D51C46CA90E6}" type="presParOf" srcId="{FB379A6E-C0F9-420B-90FC-2785E757E6AE}" destId="{9D82041D-873A-4600-A9C7-C0A0ADFB138B}" srcOrd="0" destOrd="0" presId="urn:microsoft.com/office/officeart/2016/7/layout/RoundedRectangleTimeline"/>
    <dgm:cxn modelId="{1DA536D0-EC28-4B9F-A5E9-28EC8F45638C}" type="presParOf" srcId="{FB379A6E-C0F9-420B-90FC-2785E757E6AE}" destId="{80CDBBF8-C6B4-4166-87C1-DC9120CC7586}" srcOrd="1" destOrd="0" presId="urn:microsoft.com/office/officeart/2016/7/layout/RoundedRectangleTimeline"/>
    <dgm:cxn modelId="{A1A8842C-F8BC-40AC-8FFC-6A922D88E333}" type="presParOf" srcId="{FB379A6E-C0F9-420B-90FC-2785E757E6AE}" destId="{89759DE5-9F8A-470E-A6D8-F13BB4DEE93D}" srcOrd="2" destOrd="0" presId="urn:microsoft.com/office/officeart/2016/7/layout/RoundedRectangleTimeline"/>
    <dgm:cxn modelId="{29E74E09-91C9-47DF-AE07-A1527FF00EB2}" type="presParOf" srcId="{FB379A6E-C0F9-420B-90FC-2785E757E6AE}" destId="{07CCF286-8B46-4A20-ACAC-84BA2D6EFBBC}" srcOrd="3" destOrd="0" presId="urn:microsoft.com/office/officeart/2016/7/layout/RoundedRectangleTimeline"/>
    <dgm:cxn modelId="{410C15E7-86BA-42B7-8F67-411E34B11038}" type="presParOf" srcId="{FB379A6E-C0F9-420B-90FC-2785E757E6AE}" destId="{4624FC32-5405-42B1-B5CC-DF0659852A58}" srcOrd="4" destOrd="0" presId="urn:microsoft.com/office/officeart/2016/7/layout/RoundedRectangleTimeline"/>
    <dgm:cxn modelId="{E805D201-407E-43CA-9B74-1CB556699F3D}" type="presParOf" srcId="{196C9F68-3606-4282-A4C6-4485F1280B5F}" destId="{8C327064-3851-4ECF-AAB7-82B51711041E}" srcOrd="5" destOrd="0" presId="urn:microsoft.com/office/officeart/2016/7/layout/RoundedRectangleTimeline"/>
    <dgm:cxn modelId="{43BD8313-2385-4BA0-9145-2022434D3E68}" type="presParOf" srcId="{196C9F68-3606-4282-A4C6-4485F1280B5F}" destId="{3ADEA4DF-6814-494D-9D3D-41947417052B}" srcOrd="6" destOrd="0" presId="urn:microsoft.com/office/officeart/2016/7/layout/RoundedRectangleTimeline"/>
    <dgm:cxn modelId="{77EE5245-99F9-4607-BF5D-14371704AD7C}" type="presParOf" srcId="{3ADEA4DF-6814-494D-9D3D-41947417052B}" destId="{74CD3FF2-195B-429B-BC6F-5B5A7FED2BE2}" srcOrd="0" destOrd="0" presId="urn:microsoft.com/office/officeart/2016/7/layout/RoundedRectangleTimeline"/>
    <dgm:cxn modelId="{4182CE37-4E54-4351-9A5F-1904FF20E71C}" type="presParOf" srcId="{3ADEA4DF-6814-494D-9D3D-41947417052B}" destId="{1BB5FD64-47F9-47A3-911F-535BFE17A3B9}" srcOrd="1" destOrd="0" presId="urn:microsoft.com/office/officeart/2016/7/layout/RoundedRectangleTimeline"/>
    <dgm:cxn modelId="{618B960F-61F5-4357-A407-60CA51E36041}" type="presParOf" srcId="{3ADEA4DF-6814-494D-9D3D-41947417052B}" destId="{FE9B27EB-7AC7-485A-9A55-41E8118F9EAF}" srcOrd="2" destOrd="0" presId="urn:microsoft.com/office/officeart/2016/7/layout/RoundedRectangleTimeline"/>
    <dgm:cxn modelId="{181A4BE4-72AF-463E-880D-D34673D0F9E8}" type="presParOf" srcId="{3ADEA4DF-6814-494D-9D3D-41947417052B}" destId="{46BD4721-4664-4AD0-9F11-DBE7E0B207D5}" srcOrd="3" destOrd="0" presId="urn:microsoft.com/office/officeart/2016/7/layout/RoundedRectangleTimeline"/>
    <dgm:cxn modelId="{AC4EA57A-E4C0-4C2D-8EC9-38BC20FC13B6}" type="presParOf" srcId="{3ADEA4DF-6814-494D-9D3D-41947417052B}" destId="{69028BD0-349D-4B47-B1F4-B64C6478DE3C}" srcOrd="4" destOrd="0" presId="urn:microsoft.com/office/officeart/2016/7/layout/RoundedRectangleTimeline"/>
    <dgm:cxn modelId="{AA8AD3DD-2E80-42F5-B3E4-A5C7AF3802D4}" type="presParOf" srcId="{196C9F68-3606-4282-A4C6-4485F1280B5F}" destId="{619CFBB1-86F5-45A6-80BA-23F97450662F}" srcOrd="7" destOrd="0" presId="urn:microsoft.com/office/officeart/2016/7/layout/RoundedRectangleTimeline"/>
    <dgm:cxn modelId="{FDD0F37D-1C7B-48B3-AC81-ED4C6F1B5BBD}" type="presParOf" srcId="{196C9F68-3606-4282-A4C6-4485F1280B5F}" destId="{E4E0A96A-AF87-442A-A1A3-64B8F3CFC7FE}" srcOrd="8" destOrd="0" presId="urn:microsoft.com/office/officeart/2016/7/layout/RoundedRectangleTimeline"/>
    <dgm:cxn modelId="{CF303A04-9A48-4B41-A7BB-CC3D8C5695D3}" type="presParOf" srcId="{E4E0A96A-AF87-442A-A1A3-64B8F3CFC7FE}" destId="{483E7832-9872-48C4-8E65-DCB39D4CDBDF}" srcOrd="0" destOrd="0" presId="urn:microsoft.com/office/officeart/2016/7/layout/RoundedRectangleTimeline"/>
    <dgm:cxn modelId="{73245F8D-03D3-46C1-81E4-D90E66C49907}" type="presParOf" srcId="{E4E0A96A-AF87-442A-A1A3-64B8F3CFC7FE}" destId="{1FA3C236-5719-4A33-A6BB-80FA85F940E3}" srcOrd="1" destOrd="0" presId="urn:microsoft.com/office/officeart/2016/7/layout/RoundedRectangleTimeline"/>
    <dgm:cxn modelId="{412C5C97-3381-4F16-9B7D-FDFBEDD4E918}" type="presParOf" srcId="{E4E0A96A-AF87-442A-A1A3-64B8F3CFC7FE}" destId="{18F1C823-9ACD-4FCD-8102-F468DCE57A45}" srcOrd="2" destOrd="0" presId="urn:microsoft.com/office/officeart/2016/7/layout/RoundedRectangleTimeline"/>
    <dgm:cxn modelId="{23A8F6FC-DFDA-4E9F-A354-A33937E1BFC9}" type="presParOf" srcId="{E4E0A96A-AF87-442A-A1A3-64B8F3CFC7FE}" destId="{F8AD0AB8-BBDF-4F0A-A6A0-850E289DD521}" srcOrd="3" destOrd="0" presId="urn:microsoft.com/office/officeart/2016/7/layout/RoundedRectangleTimeline"/>
    <dgm:cxn modelId="{C02C06C2-0966-4212-84DD-DA325FCEF64C}" type="presParOf" srcId="{E4E0A96A-AF87-442A-A1A3-64B8F3CFC7FE}" destId="{11CAE2E7-2E06-450A-A729-9C2DCEF85421}" srcOrd="4" destOrd="0" presId="urn:microsoft.com/office/officeart/2016/7/layout/RoundedRectangleTimeline"/>
    <dgm:cxn modelId="{6236C0DD-1C6C-4624-8BBB-89D9799E8D96}" type="presParOf" srcId="{196C9F68-3606-4282-A4C6-4485F1280B5F}" destId="{BF9337E8-C0FE-4A2B-8DC8-76F208BCDDDC}" srcOrd="9" destOrd="0" presId="urn:microsoft.com/office/officeart/2016/7/layout/RoundedRectangleTimeline"/>
    <dgm:cxn modelId="{2F93517E-4080-42E4-8194-8870F356F666}" type="presParOf" srcId="{196C9F68-3606-4282-A4C6-4485F1280B5F}" destId="{1BCD2448-05A7-441B-812A-5438843A6EE5}" srcOrd="10" destOrd="0" presId="urn:microsoft.com/office/officeart/2016/7/layout/RoundedRectangleTimeline"/>
    <dgm:cxn modelId="{ADFFA837-19A2-49A0-8B3D-5A2105FC1BBD}" type="presParOf" srcId="{1BCD2448-05A7-441B-812A-5438843A6EE5}" destId="{04ADF71D-60DB-45A7-BF50-32DDEEF182C4}" srcOrd="0" destOrd="0" presId="urn:microsoft.com/office/officeart/2016/7/layout/RoundedRectangleTimeline"/>
    <dgm:cxn modelId="{BEEF9EFB-4BB4-4E7D-9A13-1ACC68A98D8A}" type="presParOf" srcId="{1BCD2448-05A7-441B-812A-5438843A6EE5}" destId="{022EC608-621F-48CE-A652-F492882C2FEE}" srcOrd="1" destOrd="0" presId="urn:microsoft.com/office/officeart/2016/7/layout/RoundedRectangleTimeline"/>
    <dgm:cxn modelId="{34E297B1-3EA3-414B-81C5-9B82C0A7DF7B}" type="presParOf" srcId="{1BCD2448-05A7-441B-812A-5438843A6EE5}" destId="{6ECDBA57-EE8C-4ECA-87B6-EC5DDD813D94}" srcOrd="2" destOrd="0" presId="urn:microsoft.com/office/officeart/2016/7/layout/RoundedRectangleTimeline"/>
    <dgm:cxn modelId="{2E77A5D3-89E8-4F54-9201-89D0195C1164}" type="presParOf" srcId="{1BCD2448-05A7-441B-812A-5438843A6EE5}" destId="{6C074AB3-99ED-4F45-9CA8-7433F418CE37}" srcOrd="3" destOrd="0" presId="urn:microsoft.com/office/officeart/2016/7/layout/RoundedRectangleTimeline"/>
    <dgm:cxn modelId="{5D046DAC-1F33-43A3-B8A2-5D0052987028}" type="presParOf" srcId="{1BCD2448-05A7-441B-812A-5438843A6EE5}" destId="{9F44C24D-887B-4317-B460-CD62BD9B942F}" srcOrd="4" destOrd="0" presId="urn:microsoft.com/office/officeart/2016/7/layout/RoundedRectangleTimeline"/>
    <dgm:cxn modelId="{0790E9C7-2AE3-4DFA-B9CC-BCE2CC2CFD9E}" type="presParOf" srcId="{196C9F68-3606-4282-A4C6-4485F1280B5F}" destId="{F216580C-CB5D-4184-AA5C-0890C27F30AE}" srcOrd="11" destOrd="0" presId="urn:microsoft.com/office/officeart/2016/7/layout/RoundedRectangleTimeline"/>
    <dgm:cxn modelId="{C86328E3-BE53-4E71-8DBA-96BA5E80791D}" type="presParOf" srcId="{196C9F68-3606-4282-A4C6-4485F1280B5F}" destId="{36E679D1-022A-4730-AD0A-01828887BC05}" srcOrd="12" destOrd="0" presId="urn:microsoft.com/office/officeart/2016/7/layout/RoundedRectangleTimeline"/>
    <dgm:cxn modelId="{EE6FFDB8-F1CA-4AA8-9E1B-954359324757}" type="presParOf" srcId="{36E679D1-022A-4730-AD0A-01828887BC05}" destId="{00F8143A-FA4E-476F-B7D3-ABF03E84730A}" srcOrd="0" destOrd="0" presId="urn:microsoft.com/office/officeart/2016/7/layout/RoundedRectangleTimeline"/>
    <dgm:cxn modelId="{40D654F8-21A0-4EA2-8758-A64BB7C731A6}" type="presParOf" srcId="{36E679D1-022A-4730-AD0A-01828887BC05}" destId="{C0B22AD9-D6E7-4A0F-8F97-CD7118CA0E78}" srcOrd="1" destOrd="0" presId="urn:microsoft.com/office/officeart/2016/7/layout/RoundedRectangleTimeline"/>
    <dgm:cxn modelId="{4EF495A0-4D41-450D-BCB2-75A9E0928713}" type="presParOf" srcId="{36E679D1-022A-4730-AD0A-01828887BC05}" destId="{EB66C019-B15D-4412-B1D1-735D8ED0ED29}" srcOrd="2" destOrd="0" presId="urn:microsoft.com/office/officeart/2016/7/layout/RoundedRectangleTimeline"/>
    <dgm:cxn modelId="{DB075624-8B3E-4A9E-83FA-A444143586A2}" type="presParOf" srcId="{36E679D1-022A-4730-AD0A-01828887BC05}" destId="{58780613-4753-4454-8875-00B8127D3FFF}" srcOrd="3" destOrd="0" presId="urn:microsoft.com/office/officeart/2016/7/layout/RoundedRectangleTimeline"/>
    <dgm:cxn modelId="{41C1B307-F067-42DC-AD9F-D8FDC63F273F}" type="presParOf" srcId="{36E679D1-022A-4730-AD0A-01828887BC05}" destId="{A6FE810E-42EC-45B4-9057-719E63AE8938}" srcOrd="4" destOrd="0" presId="urn:microsoft.com/office/officeart/2016/7/layout/RoundedRectangle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8D226-49D7-4C30-90DC-CA1755D98829}">
      <dsp:nvSpPr>
        <dsp:cNvPr id="0" name=""/>
        <dsp:cNvSpPr/>
      </dsp:nvSpPr>
      <dsp:spPr>
        <a:xfrm rot="16200000">
          <a:off x="1008590" y="1267005"/>
          <a:ext cx="397986" cy="1445851"/>
        </a:xfrm>
        <a:prstGeom prst="round2Same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latin typeface="+mn-lt"/>
            </a:rPr>
            <a:t>Duplicados</a:t>
          </a:r>
        </a:p>
      </dsp:txBody>
      <dsp:txXfrm rot="5400000">
        <a:off x="504086" y="1810365"/>
        <a:ext cx="1426423" cy="359130"/>
      </dsp:txXfrm>
    </dsp:sp>
    <dsp:sp modelId="{45A02F84-C6CB-43F5-AEE4-3EA66C2BD25F}">
      <dsp:nvSpPr>
        <dsp:cNvPr id="0" name=""/>
        <dsp:cNvSpPr/>
      </dsp:nvSpPr>
      <dsp:spPr>
        <a:xfrm>
          <a:off x="2707" y="0"/>
          <a:ext cx="2409752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06680" numCol="1" spcCol="1270" rtlCol="0" anchor="b" anchorCtr="1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" sz="1400" kern="1200" dirty="0">
              <a:latin typeface="+mn-lt"/>
            </a:rPr>
            <a:t>Eliminamos</a:t>
          </a:r>
          <a:r>
            <a:rPr lang="es-ES" sz="1400" kern="1200" baseline="0" dirty="0">
              <a:latin typeface="+mn-lt"/>
            </a:rPr>
            <a:t> los registros duplicados.</a:t>
          </a:r>
          <a:endParaRPr lang="es-ES" sz="1400" kern="1200" dirty="0">
            <a:latin typeface="+mn-lt"/>
          </a:endParaRPr>
        </a:p>
      </dsp:txBody>
      <dsp:txXfrm>
        <a:off x="2707" y="0"/>
        <a:ext cx="2409752" cy="1392951"/>
      </dsp:txXfrm>
    </dsp:sp>
    <dsp:sp modelId="{6BA46904-CB7C-4538-BD49-D3891EF19552}">
      <dsp:nvSpPr>
        <dsp:cNvPr id="0" name=""/>
        <dsp:cNvSpPr/>
      </dsp:nvSpPr>
      <dsp:spPr>
        <a:xfrm>
          <a:off x="1207583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FDBD0-77FE-49D1-A275-A272C8C5E426}">
      <dsp:nvSpPr>
        <dsp:cNvPr id="0" name=""/>
        <dsp:cNvSpPr/>
      </dsp:nvSpPr>
      <dsp:spPr>
        <a:xfrm>
          <a:off x="1167785" y="1392951"/>
          <a:ext cx="79597" cy="7959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615E2-3277-4D8E-8484-FF5088C8BF01}">
      <dsp:nvSpPr>
        <dsp:cNvPr id="0" name=""/>
        <dsp:cNvSpPr/>
      </dsp:nvSpPr>
      <dsp:spPr>
        <a:xfrm>
          <a:off x="1930509" y="1790937"/>
          <a:ext cx="1445851" cy="397986"/>
        </a:xfrm>
        <a:prstGeom prst="rect">
          <a:avLst/>
        </a:prstGeom>
        <a:solidFill>
          <a:schemeClr val="accent5">
            <a:hueOff val="60001"/>
            <a:satOff val="1449"/>
            <a:lumOff val="-6994"/>
            <a:alphaOff val="0"/>
          </a:schemeClr>
        </a:solidFill>
        <a:ln w="12700" cap="flat" cmpd="sng" algn="ctr">
          <a:solidFill>
            <a:schemeClr val="accent5">
              <a:hueOff val="60001"/>
              <a:satOff val="1449"/>
              <a:lumOff val="-69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 err="1">
              <a:latin typeface="+mn-lt"/>
            </a:rPr>
            <a:t>Missing</a:t>
          </a:r>
          <a:r>
            <a:rPr lang="es-ES" sz="1800" kern="1200" dirty="0">
              <a:latin typeface="+mn-lt"/>
            </a:rPr>
            <a:t> Data</a:t>
          </a:r>
        </a:p>
      </dsp:txBody>
      <dsp:txXfrm>
        <a:off x="1930509" y="1790937"/>
        <a:ext cx="1445851" cy="397986"/>
      </dsp:txXfrm>
    </dsp:sp>
    <dsp:sp modelId="{FEBD3C2A-A340-470A-A475-AE614EA07678}">
      <dsp:nvSpPr>
        <dsp:cNvPr id="0" name=""/>
        <dsp:cNvSpPr/>
      </dsp:nvSpPr>
      <dsp:spPr>
        <a:xfrm>
          <a:off x="1448558" y="2586910"/>
          <a:ext cx="2409752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7160" rIns="0" bIns="0" numCol="1" spcCol="1270" rtlCol="0" anchor="t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" sz="1800" kern="1200" dirty="0">
              <a:latin typeface="+mn-lt"/>
            </a:rPr>
            <a:t>Identificamos los nulos que no aportan valor al </a:t>
          </a:r>
          <a:r>
            <a:rPr lang="es-ES" sz="1800" kern="1200" dirty="0" err="1">
              <a:latin typeface="+mn-lt"/>
            </a:rPr>
            <a:t>dataframe</a:t>
          </a:r>
          <a:r>
            <a:rPr lang="es-ES" sz="1800" kern="1200" dirty="0">
              <a:latin typeface="+mn-lt"/>
            </a:rPr>
            <a:t>.</a:t>
          </a:r>
        </a:p>
      </dsp:txBody>
      <dsp:txXfrm>
        <a:off x="1448558" y="2586910"/>
        <a:ext cx="2409752" cy="1392951"/>
      </dsp:txXfrm>
    </dsp:sp>
    <dsp:sp modelId="{080474C8-0FEA-4FD1-97F1-0978CFB4A37F}">
      <dsp:nvSpPr>
        <dsp:cNvPr id="0" name=""/>
        <dsp:cNvSpPr/>
      </dsp:nvSpPr>
      <dsp:spPr>
        <a:xfrm>
          <a:off x="2653434" y="2188924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7FB61-2602-4A58-81E6-6F133DB1E419}">
      <dsp:nvSpPr>
        <dsp:cNvPr id="0" name=""/>
        <dsp:cNvSpPr/>
      </dsp:nvSpPr>
      <dsp:spPr>
        <a:xfrm>
          <a:off x="2613636" y="2507313"/>
          <a:ext cx="79597" cy="79597"/>
        </a:xfrm>
        <a:prstGeom prst="ellipse">
          <a:avLst/>
        </a:prstGeom>
        <a:solidFill>
          <a:schemeClr val="accent5">
            <a:hueOff val="60001"/>
            <a:satOff val="1449"/>
            <a:lumOff val="-69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2041D-873A-4600-A9C7-C0A0ADFB138B}">
      <dsp:nvSpPr>
        <dsp:cNvPr id="0" name=""/>
        <dsp:cNvSpPr/>
      </dsp:nvSpPr>
      <dsp:spPr>
        <a:xfrm>
          <a:off x="3376360" y="1790937"/>
          <a:ext cx="1445851" cy="397986"/>
        </a:xfrm>
        <a:prstGeom prst="rect">
          <a:avLst/>
        </a:prstGeom>
        <a:solidFill>
          <a:schemeClr val="accent5">
            <a:hueOff val="120002"/>
            <a:satOff val="2897"/>
            <a:lumOff val="-13987"/>
            <a:alphaOff val="0"/>
          </a:schemeClr>
        </a:solidFill>
        <a:ln w="12700" cap="flat" cmpd="sng" algn="ctr">
          <a:solidFill>
            <a:schemeClr val="accent5">
              <a:hueOff val="120002"/>
              <a:satOff val="2897"/>
              <a:lumOff val="-139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latin typeface="+mn-lt"/>
            </a:rPr>
            <a:t>Normalizar</a:t>
          </a:r>
        </a:p>
      </dsp:txBody>
      <dsp:txXfrm>
        <a:off x="3376360" y="1790937"/>
        <a:ext cx="1445851" cy="397986"/>
      </dsp:txXfrm>
    </dsp:sp>
    <dsp:sp modelId="{80CDBBF8-C6B4-4166-87C1-DC9120CC7586}">
      <dsp:nvSpPr>
        <dsp:cNvPr id="0" name=""/>
        <dsp:cNvSpPr/>
      </dsp:nvSpPr>
      <dsp:spPr>
        <a:xfrm>
          <a:off x="2894410" y="0"/>
          <a:ext cx="2409752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06680" numCol="1" spcCol="1270" rtlCol="0" anchor="b" anchorCtr="1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" sz="1400" kern="1200" dirty="0">
              <a:latin typeface="+mn-lt"/>
            </a:rPr>
            <a:t>Normalización de todas las columnas con formatos erróneos.</a:t>
          </a:r>
        </a:p>
      </dsp:txBody>
      <dsp:txXfrm>
        <a:off x="2894410" y="0"/>
        <a:ext cx="2409752" cy="1392951"/>
      </dsp:txXfrm>
    </dsp:sp>
    <dsp:sp modelId="{89759DE5-9F8A-470E-A6D8-F13BB4DEE93D}">
      <dsp:nvSpPr>
        <dsp:cNvPr id="0" name=""/>
        <dsp:cNvSpPr/>
      </dsp:nvSpPr>
      <dsp:spPr>
        <a:xfrm>
          <a:off x="4099286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CF286-8B46-4A20-ACAC-84BA2D6EFBBC}">
      <dsp:nvSpPr>
        <dsp:cNvPr id="0" name=""/>
        <dsp:cNvSpPr/>
      </dsp:nvSpPr>
      <dsp:spPr>
        <a:xfrm>
          <a:off x="4059487" y="1392951"/>
          <a:ext cx="79597" cy="79597"/>
        </a:xfrm>
        <a:prstGeom prst="ellipse">
          <a:avLst/>
        </a:prstGeom>
        <a:solidFill>
          <a:schemeClr val="accent5">
            <a:hueOff val="120002"/>
            <a:satOff val="2897"/>
            <a:lumOff val="-139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D3FF2-195B-429B-BC6F-5B5A7FED2BE2}">
      <dsp:nvSpPr>
        <dsp:cNvPr id="0" name=""/>
        <dsp:cNvSpPr/>
      </dsp:nvSpPr>
      <dsp:spPr>
        <a:xfrm>
          <a:off x="4822211" y="1790937"/>
          <a:ext cx="1445851" cy="397986"/>
        </a:xfrm>
        <a:prstGeom prst="rect">
          <a:avLst/>
        </a:prstGeom>
        <a:solidFill>
          <a:schemeClr val="accent5">
            <a:hueOff val="180003"/>
            <a:satOff val="4346"/>
            <a:lumOff val="-20980"/>
            <a:alphaOff val="0"/>
          </a:schemeClr>
        </a:solidFill>
        <a:ln w="1270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" sz="1800" kern="1200" dirty="0">
              <a:latin typeface="+mn-lt"/>
            </a:rPr>
            <a:t>Data </a:t>
          </a:r>
          <a:r>
            <a:rPr lang="es-ES" sz="1800" kern="1200" dirty="0" err="1">
              <a:latin typeface="+mn-lt"/>
            </a:rPr>
            <a:t>Selection</a:t>
          </a:r>
          <a:endParaRPr lang="es-ES" sz="1800" kern="1200" dirty="0">
            <a:latin typeface="+mn-lt"/>
          </a:endParaRPr>
        </a:p>
      </dsp:txBody>
      <dsp:txXfrm>
        <a:off x="4822211" y="1790937"/>
        <a:ext cx="1445851" cy="397986"/>
      </dsp:txXfrm>
    </dsp:sp>
    <dsp:sp modelId="{1BB5FD64-47F9-47A3-911F-535BFE17A3B9}">
      <dsp:nvSpPr>
        <dsp:cNvPr id="0" name=""/>
        <dsp:cNvSpPr/>
      </dsp:nvSpPr>
      <dsp:spPr>
        <a:xfrm>
          <a:off x="4340261" y="2586910"/>
          <a:ext cx="2409752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7160" rIns="0" bIns="0" numCol="1" spcCol="1270" rtlCol="0" anchor="t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" sz="1800" kern="1200" dirty="0">
              <a:latin typeface="+mn-lt"/>
            </a:rPr>
            <a:t>Decisión</a:t>
          </a:r>
          <a:r>
            <a:rPr lang="es-ES" sz="1800" kern="1200" baseline="0" dirty="0">
              <a:latin typeface="+mn-lt"/>
            </a:rPr>
            <a:t> de los datos relevantes para responder nuestras hipótesis.</a:t>
          </a:r>
          <a:endParaRPr lang="es-ES" sz="1800" kern="1200" dirty="0">
            <a:latin typeface="+mn-lt"/>
          </a:endParaRPr>
        </a:p>
      </dsp:txBody>
      <dsp:txXfrm>
        <a:off x="4340261" y="2586910"/>
        <a:ext cx="2409752" cy="1392951"/>
      </dsp:txXfrm>
    </dsp:sp>
    <dsp:sp modelId="{FE9B27EB-7AC7-485A-9A55-41E8118F9EAF}">
      <dsp:nvSpPr>
        <dsp:cNvPr id="0" name=""/>
        <dsp:cNvSpPr/>
      </dsp:nvSpPr>
      <dsp:spPr>
        <a:xfrm>
          <a:off x="5545137" y="2188924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270005"/>
              <a:satOff val="6519"/>
              <a:lumOff val="-31471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BD4721-4664-4AD0-9F11-DBE7E0B207D5}">
      <dsp:nvSpPr>
        <dsp:cNvPr id="0" name=""/>
        <dsp:cNvSpPr/>
      </dsp:nvSpPr>
      <dsp:spPr>
        <a:xfrm>
          <a:off x="5505338" y="2507313"/>
          <a:ext cx="79597" cy="79597"/>
        </a:xfrm>
        <a:prstGeom prst="ellipse">
          <a:avLst/>
        </a:prstGeom>
        <a:solidFill>
          <a:schemeClr val="accent5">
            <a:hueOff val="180003"/>
            <a:satOff val="4346"/>
            <a:lumOff val="-20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E7832-9872-48C4-8E65-DCB39D4CDBDF}">
      <dsp:nvSpPr>
        <dsp:cNvPr id="0" name=""/>
        <dsp:cNvSpPr/>
      </dsp:nvSpPr>
      <dsp:spPr>
        <a:xfrm>
          <a:off x="6268063" y="1790937"/>
          <a:ext cx="1445851" cy="397986"/>
        </a:xfrm>
        <a:prstGeom prst="rect">
          <a:avLst/>
        </a:prstGeom>
        <a:solidFill>
          <a:schemeClr val="accent5">
            <a:hueOff val="240004"/>
            <a:satOff val="5795"/>
            <a:lumOff val="-27974"/>
            <a:alphaOff val="0"/>
          </a:schemeClr>
        </a:solidFill>
        <a:ln w="12700" cap="flat" cmpd="sng" algn="ctr">
          <a:solidFill>
            <a:schemeClr val="accent5">
              <a:hueOff val="240004"/>
              <a:satOff val="5795"/>
              <a:lumOff val="-279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" sz="1800" kern="1200" dirty="0">
              <a:latin typeface="+mn-lt"/>
            </a:rPr>
            <a:t>“</a:t>
          </a:r>
          <a:r>
            <a:rPr lang="es-ES" sz="1800" kern="1200" dirty="0" err="1">
              <a:latin typeface="+mn-lt"/>
            </a:rPr>
            <a:t>Tipar</a:t>
          </a:r>
          <a:r>
            <a:rPr lang="es-ES" sz="1800" kern="1200" dirty="0">
              <a:latin typeface="+mn-lt"/>
            </a:rPr>
            <a:t>”</a:t>
          </a:r>
        </a:p>
      </dsp:txBody>
      <dsp:txXfrm>
        <a:off x="6268063" y="1790937"/>
        <a:ext cx="1445851" cy="397986"/>
      </dsp:txXfrm>
    </dsp:sp>
    <dsp:sp modelId="{1FA3C236-5719-4A33-A6BB-80FA85F940E3}">
      <dsp:nvSpPr>
        <dsp:cNvPr id="0" name=""/>
        <dsp:cNvSpPr/>
      </dsp:nvSpPr>
      <dsp:spPr>
        <a:xfrm>
          <a:off x="5786112" y="0"/>
          <a:ext cx="2409752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06680" numCol="1" spcCol="1270" rtlCol="0" anchor="b" anchorCtr="1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" sz="1400" kern="1200" dirty="0">
              <a:latin typeface="+mn-lt"/>
            </a:rPr>
            <a:t>Dar formato a las campos/columnas</a:t>
          </a:r>
        </a:p>
      </dsp:txBody>
      <dsp:txXfrm>
        <a:off x="5786112" y="0"/>
        <a:ext cx="2409752" cy="1392951"/>
      </dsp:txXfrm>
    </dsp:sp>
    <dsp:sp modelId="{18F1C823-9ACD-4FCD-8102-F468DCE57A45}">
      <dsp:nvSpPr>
        <dsp:cNvPr id="0" name=""/>
        <dsp:cNvSpPr/>
      </dsp:nvSpPr>
      <dsp:spPr>
        <a:xfrm>
          <a:off x="6990988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D0AB8-BBDF-4F0A-A6A0-850E289DD521}">
      <dsp:nvSpPr>
        <dsp:cNvPr id="0" name=""/>
        <dsp:cNvSpPr/>
      </dsp:nvSpPr>
      <dsp:spPr>
        <a:xfrm>
          <a:off x="6951190" y="1392951"/>
          <a:ext cx="79597" cy="79597"/>
        </a:xfrm>
        <a:prstGeom prst="ellipse">
          <a:avLst/>
        </a:prstGeom>
        <a:solidFill>
          <a:schemeClr val="accent5">
            <a:hueOff val="240004"/>
            <a:satOff val="5795"/>
            <a:lumOff val="-279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DF71D-60DB-45A7-BF50-32DDEEF182C4}">
      <dsp:nvSpPr>
        <dsp:cNvPr id="0" name=""/>
        <dsp:cNvSpPr/>
      </dsp:nvSpPr>
      <dsp:spPr>
        <a:xfrm>
          <a:off x="7713914" y="1790937"/>
          <a:ext cx="1445851" cy="397986"/>
        </a:xfrm>
        <a:prstGeom prst="rect">
          <a:avLst/>
        </a:prstGeom>
        <a:solidFill>
          <a:schemeClr val="accent5">
            <a:hueOff val="300005"/>
            <a:satOff val="7243"/>
            <a:lumOff val="-34967"/>
            <a:alphaOff val="0"/>
          </a:schemeClr>
        </a:solidFill>
        <a:ln w="12700" cap="flat" cmpd="sng" algn="ctr">
          <a:solidFill>
            <a:schemeClr val="accent5">
              <a:hueOff val="300005"/>
              <a:satOff val="7243"/>
              <a:lumOff val="-349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0" anchor="ctr" anchorCtr="1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latin typeface="+mn-lt"/>
            </a:rPr>
            <a:t>Manipulación </a:t>
          </a:r>
        </a:p>
      </dsp:txBody>
      <dsp:txXfrm>
        <a:off x="7713914" y="1790937"/>
        <a:ext cx="1445851" cy="397986"/>
      </dsp:txXfrm>
    </dsp:sp>
    <dsp:sp modelId="{022EC608-621F-48CE-A652-F492882C2FEE}">
      <dsp:nvSpPr>
        <dsp:cNvPr id="0" name=""/>
        <dsp:cNvSpPr/>
      </dsp:nvSpPr>
      <dsp:spPr>
        <a:xfrm>
          <a:off x="7231963" y="2586910"/>
          <a:ext cx="2409752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CDBA57-EE8C-4ECA-87B6-EC5DDD813D94}">
      <dsp:nvSpPr>
        <dsp:cNvPr id="0" name=""/>
        <dsp:cNvSpPr/>
      </dsp:nvSpPr>
      <dsp:spPr>
        <a:xfrm>
          <a:off x="8436840" y="2188924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074AB3-99ED-4F45-9CA8-7433F418CE37}">
      <dsp:nvSpPr>
        <dsp:cNvPr id="0" name=""/>
        <dsp:cNvSpPr/>
      </dsp:nvSpPr>
      <dsp:spPr>
        <a:xfrm>
          <a:off x="8397041" y="2507313"/>
          <a:ext cx="79597" cy="79597"/>
        </a:xfrm>
        <a:prstGeom prst="ellipse">
          <a:avLst/>
        </a:prstGeom>
        <a:solidFill>
          <a:schemeClr val="accent5">
            <a:hueOff val="300005"/>
            <a:satOff val="7243"/>
            <a:lumOff val="-349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8143A-FA4E-476F-B7D3-ABF03E84730A}">
      <dsp:nvSpPr>
        <dsp:cNvPr id="0" name=""/>
        <dsp:cNvSpPr/>
      </dsp:nvSpPr>
      <dsp:spPr>
        <a:xfrm rot="5400000">
          <a:off x="9683698" y="1267005"/>
          <a:ext cx="397986" cy="1445851"/>
        </a:xfrm>
        <a:prstGeom prst="round2SameRect">
          <a:avLst/>
        </a:prstGeom>
        <a:solidFill>
          <a:schemeClr val="accent5">
            <a:hueOff val="360006"/>
            <a:satOff val="8692"/>
            <a:lumOff val="-41961"/>
            <a:alphaOff val="0"/>
          </a:schemeClr>
        </a:solidFill>
        <a:ln w="1270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0" anchor="ctr" anchorCtr="1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latin typeface="+mn-lt"/>
            </a:rPr>
            <a:t>Eliminar Registros</a:t>
          </a:r>
        </a:p>
      </dsp:txBody>
      <dsp:txXfrm rot="-5400000">
        <a:off x="9159766" y="1810365"/>
        <a:ext cx="1426423" cy="359130"/>
      </dsp:txXfrm>
    </dsp:sp>
    <dsp:sp modelId="{C0B22AD9-D6E7-4A0F-8F97-CD7118CA0E78}">
      <dsp:nvSpPr>
        <dsp:cNvPr id="0" name=""/>
        <dsp:cNvSpPr/>
      </dsp:nvSpPr>
      <dsp:spPr>
        <a:xfrm>
          <a:off x="8677815" y="0"/>
          <a:ext cx="2409752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66C019-B15D-4412-B1D1-735D8ED0ED29}">
      <dsp:nvSpPr>
        <dsp:cNvPr id="0" name=""/>
        <dsp:cNvSpPr/>
      </dsp:nvSpPr>
      <dsp:spPr>
        <a:xfrm>
          <a:off x="9882691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780613-4753-4454-8875-00B8127D3FFF}">
      <dsp:nvSpPr>
        <dsp:cNvPr id="0" name=""/>
        <dsp:cNvSpPr/>
      </dsp:nvSpPr>
      <dsp:spPr>
        <a:xfrm>
          <a:off x="9842892" y="1392951"/>
          <a:ext cx="79597" cy="79597"/>
        </a:xfrm>
        <a:prstGeom prst="ellipse">
          <a:avLst/>
        </a:prstGeom>
        <a:solidFill>
          <a:schemeClr val="accent5">
            <a:hueOff val="360006"/>
            <a:satOff val="8692"/>
            <a:lumOff val="-4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oundedRectangleTimeline">
  <dgm:title val="Escala de tiempo rectangular redondeada"/>
  <dgm:desc val="Se usa para mostrar una lista de eventos en orden cronológico. Un cuadro invisible contiene la descripción mientras que la fecha se muestra en rectángulos, excepto el primer y último nodo, en los que las esquinas del rectángulo son redondeadas. Puede mostrar una gran cantidad de texto y un formato de fecha descriptivo largo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animLvl val="lvl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18"/>
      <dgm:constr type="primFontSz" for="des" forName="Childtext" val="18"/>
      <dgm:constr type="primFontSz" for="des" forName="Childtext" refType="primFontSz" refFor="des" refForName="parent" op="lte"/>
      <dgm:constr type="w" for="ch" forName="composite" refType="w"/>
      <dgm:constr type="h" for="ch" forName="composite" refType="h"/>
      <dgm:constr type="w" for="ch" forName="spaceBetweenRectangles" refType="w" refFor="ch" refForName="composite" fact="-0.4"/>
      <dgm:constr type="w" for="ch" ptType="sibTrans" op="equ"/>
      <dgm:constr type="primFontSz" for="des" forName="parent" op="equ"/>
      <dgm:constr type="primFontSz" for="des" forName="Childtext" op="equ"/>
      <dgm:constr type="primFontSz" for="des" forName="parent1" val="18"/>
      <dgm:constr type="primFontSz" for="des" forName="Childtext1" val="18"/>
      <dgm:constr type="primFontSz" for="des" forName="Childtext1" refType="primFontSz" refFor="des" refForName="parent1" op="lte"/>
      <dgm:constr type="w" for="ch" forName="composite1" refType="w"/>
      <dgm:constr type="h" for="ch" forName="composite1" refType="h"/>
      <dgm:constr type="w" for="ch" forName="spaceBetweenRectangles1" refType="w" refFor="ch" refForName="composite1" fact="-0.4"/>
      <dgm:constr type="primFontSz" for="des" forName="parent1" op="equ"/>
      <dgm:constr type="primFontSz" for="des" forName="Childtext1" op="equ"/>
    </dgm:constrLst>
    <dgm:choose name="layoutByNodeCnt">
      <dgm:if name="twoOrLessNodes" axis="ch" ptType="node" func="cnt" op="lte" val="2">
        <dgm:forEach name="nodesForEach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choose name="casesForFirstAndLastNode1">
              <dgm:if name="startNode1" axis="self" ptType="node" func="pos" op="equ" val="1">
                <dgm:choose name="removeLineWhenOnlyOneNode1">
                  <dgm:if name="ifOnlyOneNode1" axis="followSib" ptType="node" func="cnt" op="equ" val="0">
                    <dgm:constrLst>
                      <dgm:constr type="w" for="ch" forName="parent" refType="w" fact="0.95"/>
                      <dgm:constr type="l" for="ch" forName="parent" refType="w" fact="0.025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025"/>
                      <dgm:constr type="w" for="ch" forName="Childtext" refType="w" fact="0.95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if>
                  <dgm:else name="ifMoreThanOneNode1">
                    <dgm:constrLst>
                      <dgm:constr type="w" for="ch" forName="parent" refType="w" fact="0.6"/>
                      <dgm:constr type="l" for="ch" forName="parent" refType="w" fact="0.2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2"/>
                      <dgm:constr type="w" for="ch" forName="Childtext" refType="w" fact="0.6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else>
                </dgm:choose>
              </dgm:if>
              <dgm:else name="notStartNode1">
                <dgm:constrLst>
                  <dgm:constr type="w" for="ch" forName="parent" refType="w" fact="0.6"/>
                  <dgm:constr type="l" for="ch" forName="parent" refType="w" fact="0.2"/>
                  <dgm:constr type="t" for="ch" forName="parent" refType="h" fact="0.45"/>
                  <dgm:constr type="h" for="ch" forName="parent" refType="h" fact="0.1"/>
                  <dgm:constr type="l" for="ch" forName="Childtext" refType="w" fact="0.2"/>
                  <dgm:constr type="w" for="ch" forName="Childtext" refType="w" fact="0.6"/>
                  <dgm:constr type="h" for="ch" forName="Childtext" refType="h" fact="0.35"/>
                  <dgm:constr type="t" for="ch" forName="Childtext" refType="h" fact="0.65"/>
                  <dgm:constr type="w" for="ch" forName="ConnectLine"/>
                  <dgm:constr type="h" for="ch" forName="ConnectLine" refType="h" fact="0.08"/>
                  <dgm:constr type="t" for="ch" forName="ConnectLine" refType="h" fact="0.55"/>
                  <dgm:constr type="ctrX" for="ch" forName="ConnectLine" refType="w" fact="0.5"/>
                  <dgm:constr type="w" for="ch" forName="ConnectLineEnd" refType="h" fact="0.02"/>
                  <dgm:constr type="h" for="ch" forName="ConnectLineEnd" refType="h" fact="0.02"/>
                  <dgm:constr type="b" for="ch" forName="ConnectLineEnd" refType="h" fact="0.65"/>
                  <dgm:constr type="ctrX" for="ch" forName="ConnectLineEnd" refType="w" fact="0.5"/>
                  <dgm:constr type="w" for="ch" forName="EmptyPane" refType="w"/>
                  <dgm:constr type="h" for="ch" forName="EmptyPane" refType="h" fact="0.45"/>
                </dgm:constrLst>
              </dgm:else>
            </dgm:choose>
            <dgm:layoutNode name="parent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">
                <dgm:if name="startNode" axis="self" ptType="node" func="pos" op="equ" val="1">
                  <dgm:choose name="removeLineWhenOnlyOneNode">
                    <dgm:if name="ifOnlyOneNode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">
                      <dgm:choose name="Name18">
                        <dgm:if name="Name19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">
                  <dgm:choose name="Name22">
                    <dgm:if name="Name23" axis="self" ptType="node" func="revPos" op="equ" val="1">
                      <dgm:choose name="Name24">
                        <dgm:if name="Name25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" styleLbl="revTx">
              <dgm:varLst>
                <dgm:bulletEnabled val="1"/>
              </dgm:varLst>
              <dgm:choose name="casesForTxtDirLogic">
                <dgm:if name="Name77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" axis="followSib" ptType="sibTrans" cnt="1">
            <dgm:layoutNode name="spaceBetweenRectangle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moreThanTwoNodes">
        <dgm:forEach name="nodesForEach1" axis="ch" ptType="node">
          <dgm:layoutNode name="composite1">
            <dgm:alg type="composite"/>
            <dgm:shape xmlns:r="http://schemas.openxmlformats.org/officeDocument/2006/relationships" r:blip="">
              <dgm:adjLst/>
            </dgm:shape>
            <dgm:choose name="casesForSnakingLogic21">
              <dgm:if name="oddNode21" axis="self" ptType="node" func="posOdd" op="equ" val="1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w" for="ch" forName="ConnectLine1"/>
                  <dgm:constr type="h" for="ch" forName="ConnectLine1" refType="h" fact="0.08"/>
                  <dgm:constr type="t" for="ch" forName="ConnectLine1" refType="h" fact="0.37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t" for="ch" forName="ConnectLineEnd1" refType="h" fact="0.35"/>
                  <dgm:constr type="ctrX" for="ch" forName="ConnectLineEnd1" refType="w" fact="0.5"/>
                  <dgm:constr type="w" for="ch" forName="EmptyPane1" refType="w"/>
                  <dgm:constr type="t" for="ch" forName="EmptyPane1" refType="h" fact="0.55"/>
                  <dgm:constr type="h" for="ch" forName="EmptyPane1" refType="h" fact="0.45"/>
                </dgm:constrLst>
              </dgm:if>
              <dgm:else name="evenNode2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t" for="ch" forName="Childtext1" refType="h" fact="0.65"/>
                  <dgm:constr type="w" for="ch" forName="ConnectLine1"/>
                  <dgm:constr type="h" for="ch" forName="ConnectLine1" refType="h" fact="0.08"/>
                  <dgm:constr type="t" for="ch" forName="ConnectLine1" refType="h" fact="0.55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b" for="ch" forName="ConnectLineEnd1" refType="h" fact="0.65"/>
                  <dgm:constr type="ctrX" for="ch" forName="ConnectLineEnd1" refType="w" fact="0.5"/>
                  <dgm:constr type="w" for="ch" forName="EmptyPane1" refType="w"/>
                  <dgm:constr type="h" for="ch" forName="EmptyPane1" refType="h" fact="0.45"/>
                </dgm:constrLst>
              </dgm:else>
            </dgm:choose>
            <dgm:layoutNode name="parent1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12">
                <dgm:if name="startNode12" axis="self" ptType="node" func="pos" op="equ" val="1">
                  <dgm:choose name="removeLineWhenOnlyOneNode12">
                    <dgm:if name="ifOnlyOneNode12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12">
                      <dgm:choose name="Name181">
                        <dgm:if name="Name191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1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12">
                  <dgm:choose name="Name221">
                    <dgm:if name="Name231" axis="self" ptType="node" func="revPos" op="equ" val="1">
                      <dgm:choose name="Name241">
                        <dgm:if name="Name251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1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1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1" styleLbl="revTx">
              <dgm:varLst>
                <dgm:bulletEnabled val="1"/>
              </dgm:varLst>
              <dgm:choose name="casesForTxtDirLogic1">
                <dgm:if name="Name771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1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1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1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1" axis="followSib" ptType="sibTrans" cnt="1">
            <dgm:layoutNode name="spaceBetweenRectangles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FBAABBB-F1BE-4363-BBD5-0DD1159694AA}" type="datetime1">
              <a:rPr lang="es-ES" smtClean="0"/>
              <a:t>21/05/2022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E845F39-3ED7-4557-8E83-69CFB9EC7E67}" type="datetime1">
              <a:rPr lang="es-ES" smtClean="0"/>
              <a:t>21/05/2022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1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5E7C03-88B8-4DAC-AE1C-964A18E7E87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37B167-7500-4BD6-8ABE-109491A63DCA}" type="datetime1">
              <a:rPr lang="es-ES" smtClean="0"/>
              <a:t>21/05/2022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3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A9A2DB-AE90-4F87-9172-5C0A6DB0620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52C00E9-3EB6-4217-B16D-00441C328701}" type="datetime1">
              <a:rPr lang="es-ES" smtClean="0"/>
              <a:t>21/05/2022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9533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DC0559-D619-4E56-BF6F-3712370C2150}" type="slidenum">
              <a:rPr lang="es-ES" smtClean="0"/>
              <a:t>5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5C649D-2A27-4622-ADC3-122576274F1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D8F4E6A-E35F-442E-A544-AD74ACC7AACF}" type="datetime1">
              <a:rPr lang="es-ES" smtClean="0"/>
              <a:t>21/05/2022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454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s-ES" sz="4800"/>
              <a:t>Flotante en 3D</a:t>
            </a:r>
          </a:p>
        </p:txBody>
      </p: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umna de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ES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</a:p>
        </p:txBody>
      </p:sp>
      <p:sp>
        <p:nvSpPr>
          <p:cNvPr id="16" name="Marcador de tex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7" name="Marcador de contenid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E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Marcador de contenid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E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EDITAR</a:t>
            </a:r>
          </a:p>
        </p:txBody>
      </p:sp>
      <p:sp>
        <p:nvSpPr>
          <p:cNvPr id="21" name="Marcador de contenid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Marcador de posición de imagen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42" name="Marcador de posición de imagen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ips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es-ES" sz="1600"/>
              <a:t>Haga clic para agregar texto</a:t>
            </a:r>
          </a:p>
        </p:txBody>
      </p:sp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8" name="Marcador de posición de imagen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9" name="Marcador de posición de imagen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0" name="Marcador de posición de imagen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Marcador de contenid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alt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alt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Escala de tiempo de tabla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ES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a libre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0" name="Forma lib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1" name="Forma lib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12" name="Elips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s-ES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40" name="Títu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es-ES"/>
              <a:t>Equipo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a libre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53" name="Forma libre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56" name="Marcador de posición de imagen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57" name="Marcador de posición de imagen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58" name="Marcador de posición de imagen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59" name="Marcador de posición de imagen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63" name="Marcador de tex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1" name="Marcador de tex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65" name="Marcador de tex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4" name="Marcador de tex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67" name="Marcador de tex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6" name="Marcador de tex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69" name="Marcador de tex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8" name="Marcador de tex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ido y columna 2 (diapositiva de comparació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ips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ES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E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s-ES"/>
              <a:t>Ejemplo de Texto de pie de página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es-ES" smtClean="0"/>
              <a:pPr rtl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rmAutofit fontScale="90000"/>
          </a:bodyPr>
          <a:lstStyle/>
          <a:p>
            <a:pPr algn="ctr" rtl="0"/>
            <a:r>
              <a:rPr lang="es-ES" dirty="0"/>
              <a:t>PROYECTO</a:t>
            </a:r>
            <a:br>
              <a:rPr lang="es-ES" dirty="0"/>
            </a:br>
            <a:r>
              <a:rPr lang="es-ES" dirty="0"/>
              <a:t>D. CLEANING &amp; WRANGLING</a:t>
            </a:r>
          </a:p>
        </p:txBody>
      </p:sp>
      <p:pic>
        <p:nvPicPr>
          <p:cNvPr id="14" name="Marcador de posición de imagen 13" descr="Fondo digital de puntos de datos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4" y="3946071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VICTOR PIZARRO</a:t>
            </a:r>
          </a:p>
          <a:p>
            <a:pPr rtl="0"/>
            <a:r>
              <a:rPr lang="es-ES" dirty="0"/>
              <a:t>XAVI DURAN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ECC631F3-1E0D-99F0-CA9C-701C0F6CFFBF}"/>
              </a:ext>
            </a:extLst>
          </p:cNvPr>
          <p:cNvSpPr txBox="1"/>
          <p:nvPr/>
        </p:nvSpPr>
        <p:spPr>
          <a:xfrm>
            <a:off x="550862" y="549275"/>
            <a:ext cx="11091600" cy="133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s-ES" sz="4800" kern="1200" dirty="0">
                <a:latin typeface="+mj-lt"/>
                <a:ea typeface="+mj-ea"/>
                <a:cs typeface="+mj-cs"/>
              </a:rPr>
              <a:t>Letalidad por especie </a:t>
            </a:r>
          </a:p>
        </p:txBody>
      </p:sp>
      <p:pic>
        <p:nvPicPr>
          <p:cNvPr id="4" name="Imagen 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8E701585-6685-F2F7-05BC-D5EBA5B0C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155" y="1769308"/>
            <a:ext cx="5746751" cy="3979625"/>
          </a:xfrm>
          <a:prstGeom prst="rect">
            <a:avLst/>
          </a:prstGeom>
          <a:noFill/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s-ES" smtClean="0"/>
              <a:pPr>
                <a:spcAft>
                  <a:spcPts val="600"/>
                </a:spcAft>
              </a:pPr>
              <a:t>10</a:t>
            </a:fld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B4DED4C-6A0B-8FA9-4B66-89E654C4A205}"/>
              </a:ext>
            </a:extLst>
          </p:cNvPr>
          <p:cNvSpPr txBox="1"/>
          <p:nvPr/>
        </p:nvSpPr>
        <p:spPr>
          <a:xfrm>
            <a:off x="871155" y="9088932"/>
            <a:ext cx="71659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3200" dirty="0"/>
              <a:t>AU</a:t>
            </a:r>
            <a:endParaRPr lang="es-ES" sz="320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C0ACE31-8C07-54A3-91C8-38420C554471}"/>
              </a:ext>
            </a:extLst>
          </p:cNvPr>
          <p:cNvSpPr txBox="1"/>
          <p:nvPr/>
        </p:nvSpPr>
        <p:spPr>
          <a:xfrm>
            <a:off x="6797691" y="1817104"/>
            <a:ext cx="4870029" cy="133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s-ES" dirty="0">
                <a:latin typeface="+mj-lt"/>
                <a:ea typeface="+mj-ea"/>
                <a:cs typeface="+mj-cs"/>
              </a:rPr>
              <a:t>White – 27,8%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endParaRPr lang="es-ES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s-ES" dirty="0">
                <a:latin typeface="+mj-lt"/>
                <a:ea typeface="+mj-ea"/>
                <a:cs typeface="+mj-cs"/>
              </a:rPr>
              <a:t>Tiger – 34,2%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endParaRPr lang="es-ES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s-ES" dirty="0">
                <a:latin typeface="+mj-lt"/>
                <a:ea typeface="+mj-ea"/>
                <a:cs typeface="+mj-cs"/>
              </a:rPr>
              <a:t>Bull – 29,4%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endParaRPr lang="es-ES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s-ES" dirty="0" err="1">
                <a:latin typeface="+mj-lt"/>
                <a:ea typeface="+mj-ea"/>
                <a:cs typeface="+mj-cs"/>
              </a:rPr>
              <a:t>Wobbegong</a:t>
            </a:r>
            <a:r>
              <a:rPr lang="es-ES" dirty="0">
                <a:latin typeface="+mj-lt"/>
                <a:ea typeface="+mj-ea"/>
                <a:cs typeface="+mj-cs"/>
              </a:rPr>
              <a:t> – 0%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endParaRPr lang="es-ES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s-ES" dirty="0" err="1">
                <a:latin typeface="+mj-lt"/>
                <a:ea typeface="+mj-ea"/>
                <a:cs typeface="+mj-cs"/>
              </a:rPr>
              <a:t>Blacktip</a:t>
            </a:r>
            <a:r>
              <a:rPr lang="es-ES" dirty="0">
                <a:latin typeface="+mj-lt"/>
                <a:ea typeface="+mj-ea"/>
                <a:cs typeface="+mj-cs"/>
              </a:rPr>
              <a:t> – 0%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endParaRPr lang="es-ES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s-ES" dirty="0">
                <a:latin typeface="+mj-lt"/>
                <a:ea typeface="+mj-ea"/>
                <a:cs typeface="+mj-cs"/>
              </a:rPr>
              <a:t>Blue – 28,6% </a:t>
            </a:r>
            <a:endParaRPr lang="es-ES" kern="1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07406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ECC631F3-1E0D-99F0-CA9C-701C0F6CFFBF}"/>
              </a:ext>
            </a:extLst>
          </p:cNvPr>
          <p:cNvSpPr txBox="1"/>
          <p:nvPr/>
        </p:nvSpPr>
        <p:spPr>
          <a:xfrm>
            <a:off x="550862" y="549275"/>
            <a:ext cx="11091600" cy="133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s-ES" sz="4800" kern="1200" dirty="0">
                <a:latin typeface="+mj-lt"/>
                <a:ea typeface="+mj-ea"/>
                <a:cs typeface="+mj-cs"/>
              </a:rPr>
              <a:t>Actividad más peligrosa</a:t>
            </a:r>
          </a:p>
        </p:txBody>
      </p:sp>
      <p:pic>
        <p:nvPicPr>
          <p:cNvPr id="3" name="Imagen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2DB41D74-8EFE-D239-B056-AB7A68DD0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555" y="2113199"/>
            <a:ext cx="7074889" cy="3979625"/>
          </a:xfrm>
          <a:prstGeom prst="rect">
            <a:avLst/>
          </a:prstGeom>
          <a:noFill/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s-ES" smtClean="0"/>
              <a:pPr>
                <a:spcAft>
                  <a:spcPts val="600"/>
                </a:spcAft>
              </a:pPr>
              <a:t>11</a:t>
            </a:fld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B4DED4C-6A0B-8FA9-4B66-89E654C4A205}"/>
              </a:ext>
            </a:extLst>
          </p:cNvPr>
          <p:cNvSpPr txBox="1"/>
          <p:nvPr/>
        </p:nvSpPr>
        <p:spPr>
          <a:xfrm>
            <a:off x="871155" y="9088932"/>
            <a:ext cx="71659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3200" dirty="0"/>
              <a:t>AU</a:t>
            </a:r>
            <a:endParaRPr lang="es-ES" sz="3200"/>
          </a:p>
        </p:txBody>
      </p:sp>
    </p:spTree>
    <p:extLst>
      <p:ext uri="{BB962C8B-B14F-4D97-AF65-F5344CB8AC3E}">
        <p14:creationId xmlns:p14="http://schemas.microsoft.com/office/powerpoint/2010/main" val="2913575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es-ES" dirty="0"/>
              <a:t>Código</a:t>
            </a:r>
          </a:p>
        </p:txBody>
      </p:sp>
      <p:pic>
        <p:nvPicPr>
          <p:cNvPr id="27" name="Marcador de posición de imagen 26" descr="Fondo digital de puntos de datos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Marcador de posición de imagen 32" descr="Fondo digital de puntos de datos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8416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423B4448-F7D7-0109-D9E4-91EE25D36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976" y="68263"/>
            <a:ext cx="8844047" cy="6721475"/>
          </a:xfrm>
          <a:prstGeom prst="rect">
            <a:avLst/>
          </a:prstGeom>
          <a:noFill/>
        </p:spPr>
      </p:pic>
      <p:sp>
        <p:nvSpPr>
          <p:cNvPr id="6" name="Marcador de número de diapositiva 5" hidden="1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s-ES" smtClean="0"/>
              <a:pPr rtl="0">
                <a:spcAft>
                  <a:spcPts val="600"/>
                </a:spcAft>
              </a:pPr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33D61564-C2B0-14D1-4FFD-3F13825C6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68263"/>
            <a:ext cx="7366000" cy="6721475"/>
          </a:xfrm>
          <a:prstGeom prst="rect">
            <a:avLst/>
          </a:prstGeom>
          <a:noFill/>
        </p:spPr>
      </p:pic>
      <p:sp>
        <p:nvSpPr>
          <p:cNvPr id="6" name="Marcador de número de diapositiva 5" hidden="1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s-ES" smtClean="0"/>
              <a:pPr rtl="0">
                <a:spcAft>
                  <a:spcPts val="600"/>
                </a:spcAft>
              </a:pPr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2785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813" y="3074761"/>
            <a:ext cx="5437187" cy="2986234"/>
          </a:xfrm>
        </p:spPr>
        <p:txBody>
          <a:bodyPr rtlCol="0"/>
          <a:lstStyle/>
          <a:p>
            <a:pPr rtl="0"/>
            <a:r>
              <a:rPr lang="es-ES" dirty="0"/>
              <a:t>Gracias</a:t>
            </a:r>
            <a:br>
              <a:rPr lang="es-ES" dirty="0"/>
            </a:br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pic>
        <p:nvPicPr>
          <p:cNvPr id="27" name="Marcador de posición de imagen 26" descr="Fondo digital de puntos de datos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Marcador de posición de imagen 32" descr="Fondo digital de puntos de datos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5911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1596771"/>
            <a:ext cx="3565524" cy="950359"/>
          </a:xfrm>
        </p:spPr>
        <p:txBody>
          <a:bodyPr rtlCol="0"/>
          <a:lstStyle/>
          <a:p>
            <a:pPr rtl="0"/>
            <a:r>
              <a:rPr lang="es-ES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3026252"/>
            <a:ext cx="4223939" cy="3415519"/>
          </a:xfrm>
        </p:spPr>
        <p:txBody>
          <a:bodyPr rtlCol="0"/>
          <a:lstStyle/>
          <a:p>
            <a:pPr rtl="0"/>
            <a:r>
              <a:rPr lang="es-ES" sz="2400" dirty="0"/>
              <a:t>Hipótesis</a:t>
            </a:r>
          </a:p>
          <a:p>
            <a:pPr rtl="0"/>
            <a:r>
              <a:rPr lang="es-ES" sz="2400" dirty="0"/>
              <a:t>Limpieza y manipulación de datos</a:t>
            </a:r>
          </a:p>
          <a:p>
            <a:pPr rtl="0"/>
            <a:r>
              <a:rPr lang="es-ES" sz="2400" dirty="0"/>
              <a:t>Selección de datos</a:t>
            </a:r>
          </a:p>
          <a:p>
            <a:pPr rtl="0"/>
            <a:r>
              <a:rPr lang="es-ES" sz="2400" dirty="0"/>
              <a:t>Análisis de datos </a:t>
            </a:r>
            <a:endParaRPr lang="es-ES" sz="2400" dirty="0">
              <a:solidFill>
                <a:schemeClr val="bg1"/>
              </a:solidFill>
            </a:endParaRPr>
          </a:p>
          <a:p>
            <a:pPr rtl="0"/>
            <a:r>
              <a:rPr lang="es-ES" sz="2400" dirty="0"/>
              <a:t>Conclusiones</a:t>
            </a:r>
            <a:endParaRPr lang="es-ES" sz="2400" dirty="0">
              <a:solidFill>
                <a:schemeClr val="bg1"/>
              </a:solidFill>
            </a:endParaRPr>
          </a:p>
          <a:p>
            <a:pPr algn="r" rtl="0"/>
            <a:endParaRPr lang="es-ES" dirty="0"/>
          </a:p>
        </p:txBody>
      </p:sp>
      <p:pic>
        <p:nvPicPr>
          <p:cNvPr id="8" name="Marcador de posición de imagen 7" descr="Datos digitales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Marcador de posición de imagen 9" descr="Puntos de dato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Marcador de posición de imagen 11" descr="Fondo de datos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588" y="1602783"/>
            <a:ext cx="4500562" cy="1562959"/>
          </a:xfrm>
        </p:spPr>
        <p:txBody>
          <a:bodyPr rtlCol="0"/>
          <a:lstStyle/>
          <a:p>
            <a:pPr rtl="0"/>
            <a:r>
              <a:rPr lang="es-ES" dirty="0"/>
              <a:t>Hipótesis</a:t>
            </a:r>
          </a:p>
        </p:txBody>
      </p:sp>
      <p:pic>
        <p:nvPicPr>
          <p:cNvPr id="16" name="Marcador de posición de imagen 15" descr="Fondo digital de puntos de datos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1300389"/>
          </a:xfr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3</a:t>
            </a:fld>
            <a:endParaRPr lang="es-ES"/>
          </a:p>
        </p:txBody>
      </p:sp>
      <p:sp>
        <p:nvSpPr>
          <p:cNvPr id="10" name="Título 13">
            <a:extLst>
              <a:ext uri="{FF2B5EF4-FFF2-40B4-BE49-F238E27FC236}">
                <a16:creationId xmlns:a16="http://schemas.microsoft.com/office/drawing/2014/main" id="{5C3CECA4-0004-9C03-5BE4-E8A11E459090}"/>
              </a:ext>
            </a:extLst>
          </p:cNvPr>
          <p:cNvSpPr txBox="1">
            <a:spLocks/>
          </p:cNvSpPr>
          <p:nvPr/>
        </p:nvSpPr>
        <p:spPr>
          <a:xfrm>
            <a:off x="3347534" y="2548069"/>
            <a:ext cx="6736032" cy="395914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1- </a:t>
            </a:r>
            <a:r>
              <a:rPr lang="en-US" sz="3600" dirty="0" err="1"/>
              <a:t>Pérdida</a:t>
            </a:r>
            <a:r>
              <a:rPr lang="en-US" sz="3600" dirty="0"/>
              <a:t> de dataset</a:t>
            </a:r>
          </a:p>
          <a:p>
            <a:r>
              <a:rPr lang="en-US" sz="3600" dirty="0"/>
              <a:t> </a:t>
            </a:r>
          </a:p>
          <a:p>
            <a:r>
              <a:rPr lang="en-US" sz="3600" dirty="0"/>
              <a:t>2- </a:t>
            </a:r>
            <a:r>
              <a:rPr lang="en-US" sz="3600" dirty="0" err="1"/>
              <a:t>Países</a:t>
            </a:r>
            <a:r>
              <a:rPr lang="en-US" sz="3600" dirty="0"/>
              <a:t> con </a:t>
            </a:r>
            <a:r>
              <a:rPr lang="en-US" sz="3600" dirty="0" err="1"/>
              <a:t>más</a:t>
            </a:r>
            <a:r>
              <a:rPr lang="en-US" sz="3600" dirty="0"/>
              <a:t> </a:t>
            </a:r>
            <a:r>
              <a:rPr lang="en-US" sz="3600" dirty="0" err="1"/>
              <a:t>ataques</a:t>
            </a:r>
            <a:r>
              <a:rPr lang="en-US" sz="3600" dirty="0"/>
              <a:t> </a:t>
            </a:r>
          </a:p>
          <a:p>
            <a:endParaRPr lang="en-US" sz="3600" dirty="0"/>
          </a:p>
          <a:p>
            <a:r>
              <a:rPr lang="en-US" sz="3600" dirty="0"/>
              <a:t>3- </a:t>
            </a:r>
            <a:r>
              <a:rPr lang="en-US" sz="3600" dirty="0" err="1"/>
              <a:t>Letalidad</a:t>
            </a:r>
            <a:r>
              <a:rPr lang="en-US" sz="3600" dirty="0"/>
              <a:t> </a:t>
            </a:r>
            <a:r>
              <a:rPr lang="en-US" sz="3600" dirty="0" err="1"/>
              <a:t>por</a:t>
            </a:r>
            <a:r>
              <a:rPr lang="en-US" sz="3600" dirty="0"/>
              <a:t> </a:t>
            </a:r>
            <a:r>
              <a:rPr lang="en-US" sz="3600" dirty="0" err="1"/>
              <a:t>especie</a:t>
            </a:r>
            <a:r>
              <a:rPr lang="en-US" sz="3600" dirty="0"/>
              <a:t> </a:t>
            </a:r>
          </a:p>
          <a:p>
            <a:endParaRPr lang="en-US" sz="3600" dirty="0"/>
          </a:p>
          <a:p>
            <a:r>
              <a:rPr lang="en-US" sz="3600" dirty="0"/>
              <a:t>4-Actividad </a:t>
            </a:r>
            <a:r>
              <a:rPr lang="en-US" sz="3600" dirty="0" err="1"/>
              <a:t>más</a:t>
            </a:r>
            <a:r>
              <a:rPr lang="en-US" sz="3600" dirty="0"/>
              <a:t> </a:t>
            </a:r>
            <a:r>
              <a:rPr lang="en-US" sz="3600" dirty="0" err="1"/>
              <a:t>peligrosa</a:t>
            </a:r>
            <a:endParaRPr lang="en-US" sz="3600" dirty="0"/>
          </a:p>
          <a:p>
            <a:pPr marL="914400" indent="-914400" algn="ctr">
              <a:buAutoNum type="arabicPeriod"/>
            </a:pPr>
            <a:endParaRPr lang="en-US" sz="3600" dirty="0"/>
          </a:p>
          <a:p>
            <a:pPr marL="914400" indent="-914400" algn="ctr">
              <a:buAutoNum type="arabicPeriod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24712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número de diapositiva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4</a:t>
            </a:fld>
            <a:endParaRPr lang="es-ES"/>
          </a:p>
        </p:txBody>
      </p:sp>
      <p:sp>
        <p:nvSpPr>
          <p:cNvPr id="11" name="Título 6">
            <a:extLst>
              <a:ext uri="{FF2B5EF4-FFF2-40B4-BE49-F238E27FC236}">
                <a16:creationId xmlns:a16="http://schemas.microsoft.com/office/drawing/2014/main" id="{EE56DA38-8A48-F7EF-31FE-CCD5B5239E54}"/>
              </a:ext>
            </a:extLst>
          </p:cNvPr>
          <p:cNvSpPr txBox="1">
            <a:spLocks/>
          </p:cNvSpPr>
          <p:nvPr/>
        </p:nvSpPr>
        <p:spPr>
          <a:xfrm>
            <a:off x="547224" y="196900"/>
            <a:ext cx="11097551" cy="133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600" dirty="0" err="1"/>
              <a:t>Dateframe</a:t>
            </a:r>
            <a:r>
              <a:rPr lang="es-ES" sz="6600" dirty="0"/>
              <a:t> original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72580B1-F522-FF4B-4B03-0B219196B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032" y="1566590"/>
            <a:ext cx="3803228" cy="509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AD72D26-24EF-4CBD-9431-A558CB7C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es-ES" dirty="0"/>
              <a:t>Data </a:t>
            </a:r>
            <a:r>
              <a:rPr lang="es-ES" dirty="0" err="1"/>
              <a:t>cleaning</a:t>
            </a:r>
            <a:r>
              <a:rPr lang="es-ES" dirty="0"/>
              <a:t> &amp; </a:t>
            </a:r>
            <a:r>
              <a:rPr lang="es-ES" dirty="0" err="1"/>
              <a:t>wrangling</a:t>
            </a:r>
            <a:endParaRPr lang="es-ES" dirty="0"/>
          </a:p>
        </p:txBody>
      </p:sp>
      <p:graphicFrame>
        <p:nvGraphicFramePr>
          <p:cNvPr id="4" name="Marcador de contenido 3" descr="Marcador de posición smart art de escala de tiempo ">
            <a:extLst>
              <a:ext uri="{FF2B5EF4-FFF2-40B4-BE49-F238E27FC236}">
                <a16:creationId xmlns:a16="http://schemas.microsoft.com/office/drawing/2014/main" id="{93897051-DA8D-4072-A594-51769F8D5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7638598"/>
              </p:ext>
            </p:extLst>
          </p:nvPr>
        </p:nvGraphicFramePr>
        <p:xfrm>
          <a:off x="549538" y="1571787"/>
          <a:ext cx="11090275" cy="3979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5CAC52-3FD1-464A-805A-B8F7AF04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5</a:t>
            </a:fld>
            <a:endParaRPr lang="es-ES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075D22A2-F402-C9C3-B231-91D79696E1EA}"/>
              </a:ext>
            </a:extLst>
          </p:cNvPr>
          <p:cNvGrpSpPr/>
          <p:nvPr/>
        </p:nvGrpSpPr>
        <p:grpSpPr>
          <a:xfrm>
            <a:off x="7634324" y="3583775"/>
            <a:ext cx="2409752" cy="1392951"/>
            <a:chOff x="5786112" y="0"/>
            <a:chExt cx="2409752" cy="1392951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41AF2052-AAB3-0D2B-7A0A-3E873BD64672}"/>
                </a:ext>
              </a:extLst>
            </p:cNvPr>
            <p:cNvSpPr/>
            <p:nvPr/>
          </p:nvSpPr>
          <p:spPr>
            <a:xfrm>
              <a:off x="5786112" y="0"/>
              <a:ext cx="2409752" cy="139295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0AD38A5E-BE4D-D927-F93E-A6E28C622A18}"/>
                </a:ext>
              </a:extLst>
            </p:cNvPr>
            <p:cNvSpPr txBox="1"/>
            <p:nvPr/>
          </p:nvSpPr>
          <p:spPr>
            <a:xfrm>
              <a:off x="5786112" y="0"/>
              <a:ext cx="2409752" cy="13929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106680" numCol="1" spcCol="1270" rtlCol="0" anchor="b" anchorCtr="1">
              <a:noAutofit/>
            </a:bodyPr>
            <a:lstStyle/>
            <a:p>
              <a:pPr marL="0" lvl="0" indent="0" algn="ctr" defTabSz="622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Symbol" panose="05050102010706020507" pitchFamily="18" charset="2"/>
                <a:buNone/>
              </a:pPr>
              <a:r>
                <a:rPr lang="es-ES" sz="1400" dirty="0">
                  <a:latin typeface="+mn-lt"/>
                </a:rPr>
                <a:t>Manipulamos los datos para normalizar todos los registros unificando formato .</a:t>
              </a:r>
              <a:endParaRPr lang="es-ES" sz="1400" kern="1200" dirty="0">
                <a:latin typeface="+mn-lt"/>
              </a:endParaRP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187BC78-F46B-5A58-4B46-85EB17B3098F}"/>
              </a:ext>
            </a:extLst>
          </p:cNvPr>
          <p:cNvGrpSpPr/>
          <p:nvPr/>
        </p:nvGrpSpPr>
        <p:grpSpPr>
          <a:xfrm>
            <a:off x="9230061" y="1571787"/>
            <a:ext cx="2409752" cy="1392951"/>
            <a:chOff x="5786112" y="0"/>
            <a:chExt cx="2409752" cy="1392951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F4A18693-153E-839B-51F8-847F0F6869B0}"/>
                </a:ext>
              </a:extLst>
            </p:cNvPr>
            <p:cNvSpPr/>
            <p:nvPr/>
          </p:nvSpPr>
          <p:spPr>
            <a:xfrm>
              <a:off x="5786112" y="0"/>
              <a:ext cx="2409752" cy="139295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86C4102F-B946-8501-2A73-DDCDA448A0D8}"/>
                </a:ext>
              </a:extLst>
            </p:cNvPr>
            <p:cNvSpPr txBox="1"/>
            <p:nvPr/>
          </p:nvSpPr>
          <p:spPr>
            <a:xfrm>
              <a:off x="5786112" y="0"/>
              <a:ext cx="2409752" cy="13929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106680" numCol="1" spcCol="1270" rtlCol="0" anchor="b" anchorCtr="1">
              <a:noAutofit/>
            </a:bodyPr>
            <a:lstStyle/>
            <a:p>
              <a:pPr marL="0" lvl="0" indent="0" algn="ctr" defTabSz="622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Symbol" panose="05050102010706020507" pitchFamily="18" charset="2"/>
                <a:buNone/>
              </a:pPr>
              <a:r>
                <a:rPr lang="es-ES" sz="1400" dirty="0">
                  <a:latin typeface="+mn-lt"/>
                </a:rPr>
                <a:t>Eliminamos todos los registros 100% nulos.</a:t>
              </a:r>
              <a:endParaRPr lang="es-ES" sz="1400" kern="12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463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6</a:t>
            </a:fld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CC631F3-1E0D-99F0-CA9C-701C0F6CFFBF}"/>
              </a:ext>
            </a:extLst>
          </p:cNvPr>
          <p:cNvSpPr txBox="1"/>
          <p:nvPr/>
        </p:nvSpPr>
        <p:spPr>
          <a:xfrm>
            <a:off x="2441196" y="2219764"/>
            <a:ext cx="4949661" cy="760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5" algn="ctr">
              <a:lnSpc>
                <a:spcPct val="90000"/>
              </a:lnSpc>
              <a:spcBef>
                <a:spcPct val="0"/>
              </a:spcBef>
            </a:pPr>
            <a:r>
              <a:rPr lang="en-US" sz="4800" dirty="0" err="1">
                <a:latin typeface="+mj-lt"/>
                <a:ea typeface="+mj-ea"/>
                <a:cs typeface="+mj-cs"/>
              </a:rPr>
              <a:t>Hipótesis</a:t>
            </a:r>
            <a:r>
              <a:rPr lang="en-US" sz="4800" dirty="0"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8589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7</a:t>
            </a:fld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CC631F3-1E0D-99F0-CA9C-701C0F6CFFBF}"/>
              </a:ext>
            </a:extLst>
          </p:cNvPr>
          <p:cNvSpPr txBox="1"/>
          <p:nvPr/>
        </p:nvSpPr>
        <p:spPr>
          <a:xfrm>
            <a:off x="-2136711" y="323853"/>
            <a:ext cx="8892074" cy="760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5">
              <a:lnSpc>
                <a:spcPct val="90000"/>
              </a:lnSpc>
              <a:spcBef>
                <a:spcPct val="0"/>
              </a:spcBef>
            </a:pPr>
            <a:r>
              <a:rPr lang="en-US" sz="4800" dirty="0" err="1">
                <a:latin typeface="+mj-lt"/>
                <a:ea typeface="+mj-ea"/>
                <a:cs typeface="+mj-cs"/>
              </a:rPr>
              <a:t>Pérdida</a:t>
            </a:r>
            <a:r>
              <a:rPr lang="en-US" sz="4800" dirty="0">
                <a:latin typeface="+mj-lt"/>
                <a:ea typeface="+mj-ea"/>
                <a:cs typeface="+mj-cs"/>
              </a:rPr>
              <a:t> de dataset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B2F3CDF-1480-F82B-09E5-AA8572F59725}"/>
              </a:ext>
            </a:extLst>
          </p:cNvPr>
          <p:cNvSpPr txBox="1"/>
          <p:nvPr/>
        </p:nvSpPr>
        <p:spPr>
          <a:xfrm>
            <a:off x="-536382" y="2575427"/>
            <a:ext cx="71659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dirty="0"/>
              <a:t>25.723 x 24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F2DEA5F-B6AA-C939-60BB-5721DEF8A873}"/>
              </a:ext>
            </a:extLst>
          </p:cNvPr>
          <p:cNvSpPr txBox="1"/>
          <p:nvPr/>
        </p:nvSpPr>
        <p:spPr>
          <a:xfrm>
            <a:off x="-564202" y="1721858"/>
            <a:ext cx="71659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dirty="0" err="1"/>
              <a:t>The</a:t>
            </a:r>
            <a:r>
              <a:rPr lang="es-ES" sz="3200" dirty="0"/>
              <a:t> </a:t>
            </a:r>
            <a:r>
              <a:rPr lang="es-ES" sz="3200" dirty="0" err="1"/>
              <a:t>Origin</a:t>
            </a:r>
            <a:endParaRPr lang="es-ES" sz="32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12A643C-9E0E-A5AA-2B3C-7CE4F7D128E8}"/>
              </a:ext>
            </a:extLst>
          </p:cNvPr>
          <p:cNvSpPr txBox="1"/>
          <p:nvPr/>
        </p:nvSpPr>
        <p:spPr>
          <a:xfrm>
            <a:off x="5113718" y="1721857"/>
            <a:ext cx="71659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dirty="0" err="1"/>
              <a:t>The</a:t>
            </a:r>
            <a:r>
              <a:rPr lang="es-ES" sz="3200" dirty="0"/>
              <a:t> </a:t>
            </a:r>
            <a:r>
              <a:rPr lang="es-ES" sz="3200" dirty="0" err="1"/>
              <a:t>End</a:t>
            </a:r>
            <a:endParaRPr lang="es-ES" sz="32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12CA239-5E68-A0C5-AE7B-0211494F5AE1}"/>
              </a:ext>
            </a:extLst>
          </p:cNvPr>
          <p:cNvSpPr txBox="1"/>
          <p:nvPr/>
        </p:nvSpPr>
        <p:spPr>
          <a:xfrm>
            <a:off x="5164052" y="2575428"/>
            <a:ext cx="71659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dirty="0"/>
              <a:t>6302 x 7</a:t>
            </a:r>
          </a:p>
        </p:txBody>
      </p:sp>
      <p:sp>
        <p:nvSpPr>
          <p:cNvPr id="19" name="Título 10">
            <a:extLst>
              <a:ext uri="{FF2B5EF4-FFF2-40B4-BE49-F238E27FC236}">
                <a16:creationId xmlns:a16="http://schemas.microsoft.com/office/drawing/2014/main" id="{2E2A8A67-6D04-B073-127B-46A941BC8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461" y="4301455"/>
            <a:ext cx="4500562" cy="1562959"/>
          </a:xfrm>
        </p:spPr>
        <p:txBody>
          <a:bodyPr rtlCol="0"/>
          <a:lstStyle/>
          <a:p>
            <a:pPr algn="ctr" rtl="0"/>
            <a:r>
              <a:rPr lang="es-E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75,5%</a:t>
            </a:r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ECC631F3-1E0D-99F0-CA9C-701C0F6CFFBF}"/>
              </a:ext>
            </a:extLst>
          </p:cNvPr>
          <p:cNvSpPr txBox="1"/>
          <p:nvPr/>
        </p:nvSpPr>
        <p:spPr>
          <a:xfrm>
            <a:off x="550862" y="549275"/>
            <a:ext cx="11091600" cy="133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s-ES" sz="4800" kern="1200" dirty="0">
                <a:latin typeface="+mj-lt"/>
                <a:ea typeface="+mj-ea"/>
                <a:cs typeface="+mj-cs"/>
              </a:rPr>
              <a:t>Países con más ataques </a:t>
            </a:r>
          </a:p>
        </p:txBody>
      </p:sp>
      <p:pic>
        <p:nvPicPr>
          <p:cNvPr id="5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78C00D6B-7F82-2C76-AA37-030809CEA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880" y="2113199"/>
            <a:ext cx="7580239" cy="3979625"/>
          </a:xfrm>
          <a:prstGeom prst="rect">
            <a:avLst/>
          </a:prstGeom>
          <a:noFill/>
        </p:spPr>
      </p:pic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8FFECBD4-EFF7-79AF-AD3B-1D94453544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es-ES"/>
              <a:t>Martes, 2 de febrero de 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31370A4-6B94-AE52-8335-76BDB7E4A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s-ES" smtClean="0"/>
              <a:pPr>
                <a:spcAft>
                  <a:spcPts val="600"/>
                </a:spcAft>
              </a:pPr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6282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ECC631F3-1E0D-99F0-CA9C-701C0F6CFFBF}"/>
              </a:ext>
            </a:extLst>
          </p:cNvPr>
          <p:cNvSpPr txBox="1"/>
          <p:nvPr/>
        </p:nvSpPr>
        <p:spPr>
          <a:xfrm>
            <a:off x="550862" y="549275"/>
            <a:ext cx="11091600" cy="133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s-ES" sz="4800" dirty="0">
                <a:latin typeface="+mj-lt"/>
                <a:ea typeface="+mj-ea"/>
                <a:cs typeface="+mj-cs"/>
              </a:rPr>
              <a:t>Letalidad por país </a:t>
            </a:r>
            <a:endParaRPr lang="es-ES" sz="48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s-ES" smtClean="0"/>
              <a:pPr>
                <a:spcAft>
                  <a:spcPts val="600"/>
                </a:spcAft>
              </a:pPr>
              <a:t>9</a:t>
            </a:fld>
            <a:endParaRPr lang="es-ES"/>
          </a:p>
        </p:txBody>
      </p:sp>
      <p:pic>
        <p:nvPicPr>
          <p:cNvPr id="3" name="Imagen 2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4E9EF335-7CE4-13FC-F8C4-BE374F578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965" y="1585927"/>
            <a:ext cx="3429000" cy="34290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816DA88-DF2C-9603-040A-627AE8360198}"/>
              </a:ext>
            </a:extLst>
          </p:cNvPr>
          <p:cNvSpPr txBox="1"/>
          <p:nvPr/>
        </p:nvSpPr>
        <p:spPr>
          <a:xfrm>
            <a:off x="6511510" y="5196392"/>
            <a:ext cx="71659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dirty="0"/>
              <a:t>USA</a:t>
            </a:r>
          </a:p>
          <a:p>
            <a:pPr algn="ctr"/>
            <a:r>
              <a:rPr lang="es-ES" sz="3200" dirty="0"/>
              <a:t>( 9,19%)</a:t>
            </a:r>
          </a:p>
          <a:p>
            <a:pPr algn="ctr"/>
            <a:endParaRPr lang="es-ES" sz="3200" dirty="0"/>
          </a:p>
        </p:txBody>
      </p:sp>
      <p:pic>
        <p:nvPicPr>
          <p:cNvPr id="7" name="Imagen 6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8554698D-5AB2-5242-A88D-955F6C996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1547726"/>
            <a:ext cx="3429000" cy="342900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0B4DED4C-6A0B-8FA9-4B66-89E654C4A205}"/>
              </a:ext>
            </a:extLst>
          </p:cNvPr>
          <p:cNvSpPr txBox="1"/>
          <p:nvPr/>
        </p:nvSpPr>
        <p:spPr>
          <a:xfrm>
            <a:off x="871155" y="9088932"/>
            <a:ext cx="71659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dirty="0"/>
              <a:t>AU</a:t>
            </a:r>
          </a:p>
        </p:txBody>
      </p:sp>
      <p:pic>
        <p:nvPicPr>
          <p:cNvPr id="11" name="Imagen 10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DEC6A067-AF3D-9365-2C87-C4939E1CE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0044" y="1560746"/>
            <a:ext cx="3384585" cy="34290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692784CE-11DB-D522-2AF0-82543A5DEF54}"/>
              </a:ext>
            </a:extLst>
          </p:cNvPr>
          <p:cNvSpPr txBox="1"/>
          <p:nvPr/>
        </p:nvSpPr>
        <p:spPr>
          <a:xfrm>
            <a:off x="4177144" y="5171211"/>
            <a:ext cx="353038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dirty="0"/>
              <a:t>SOUTH AFRICA</a:t>
            </a:r>
          </a:p>
          <a:p>
            <a:pPr algn="ctr"/>
            <a:r>
              <a:rPr lang="es-ES" sz="3200" dirty="0"/>
              <a:t>( 20,66%)</a:t>
            </a:r>
          </a:p>
          <a:p>
            <a:pPr algn="ctr"/>
            <a:endParaRPr lang="es-ES" sz="32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2B00B38-EDE3-79F9-9EC5-0A163DC04B4C}"/>
              </a:ext>
            </a:extLst>
          </p:cNvPr>
          <p:cNvSpPr txBox="1"/>
          <p:nvPr/>
        </p:nvSpPr>
        <p:spPr>
          <a:xfrm>
            <a:off x="-26265" y="5171211"/>
            <a:ext cx="374799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dirty="0"/>
              <a:t>AUSTRALIA</a:t>
            </a:r>
          </a:p>
          <a:p>
            <a:pPr algn="ctr"/>
            <a:r>
              <a:rPr lang="es-ES" sz="3200" dirty="0"/>
              <a:t>( 23,5%)</a:t>
            </a:r>
          </a:p>
        </p:txBody>
      </p:sp>
    </p:spTree>
    <p:extLst>
      <p:ext uri="{BB962C8B-B14F-4D97-AF65-F5344CB8AC3E}">
        <p14:creationId xmlns:p14="http://schemas.microsoft.com/office/powerpoint/2010/main" val="345588189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867.tgt.Office_50301375_TF33713516_Win32_OJ112196127" id="{F9082FAB-B260-427D-84E8-28A2C83CAFF9}" vid="{CFEC27F7-7A35-4744-B58C-557A3196B8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{2B32051E-2F57-43A4-9348-2DE8F2897EA5}tf33713516_win32</Template>
  <TotalTime>88</TotalTime>
  <Words>229</Words>
  <Application>Microsoft Office PowerPoint</Application>
  <PresentationFormat>Panorámica</PresentationFormat>
  <Paragraphs>88</Paragraphs>
  <Slides>15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Gill Sans MT</vt:lpstr>
      <vt:lpstr>Symbol</vt:lpstr>
      <vt:lpstr>Walbaum Display</vt:lpstr>
      <vt:lpstr>3DFloatVTI</vt:lpstr>
      <vt:lpstr>PROYECTO D. CLEANING &amp; WRANGLING</vt:lpstr>
      <vt:lpstr>Agenda</vt:lpstr>
      <vt:lpstr>Hipótesis</vt:lpstr>
      <vt:lpstr>Presentación de PowerPoint</vt:lpstr>
      <vt:lpstr>Data cleaning &amp; wrangling</vt:lpstr>
      <vt:lpstr>Presentación de PowerPoint</vt:lpstr>
      <vt:lpstr>75,5%</vt:lpstr>
      <vt:lpstr>Presentación de PowerPoint</vt:lpstr>
      <vt:lpstr>Presentación de PowerPoint</vt:lpstr>
      <vt:lpstr>Presentación de PowerPoint</vt:lpstr>
      <vt:lpstr>Presentación de PowerPoint</vt:lpstr>
      <vt:lpstr>Código</vt:lpstr>
      <vt:lpstr>Presentación de PowerPoint</vt:lpstr>
      <vt:lpstr>Presentación de PowerPoint</vt:lpstr>
      <vt:lpstr>Gracias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PANDAS</dc:title>
  <dc:creator>Xavier Duran</dc:creator>
  <cp:lastModifiedBy>Victor Pizarro</cp:lastModifiedBy>
  <cp:revision>19</cp:revision>
  <dcterms:created xsi:type="dcterms:W3CDTF">2022-05-21T07:38:28Z</dcterms:created>
  <dcterms:modified xsi:type="dcterms:W3CDTF">2022-05-21T10:00:43Z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