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7" r:id="rId5"/>
    <p:sldId id="297" r:id="rId6"/>
    <p:sldId id="302" r:id="rId7"/>
    <p:sldId id="303" r:id="rId8"/>
    <p:sldId id="289" r:id="rId9"/>
    <p:sldId id="298" r:id="rId10"/>
    <p:sldId id="304" r:id="rId11"/>
    <p:sldId id="310" r:id="rId12"/>
    <p:sldId id="292" r:id="rId13"/>
    <p:sldId id="305" r:id="rId14"/>
    <p:sldId id="306" r:id="rId15"/>
    <p:sldId id="307" r:id="rId16"/>
    <p:sldId id="308" r:id="rId17"/>
    <p:sldId id="309" r:id="rId18"/>
    <p:sldId id="311" r:id="rId19"/>
    <p:sldId id="295" r:id="rId20"/>
  </p:sldIdLst>
  <p:sldSz cx="9145270" cy="5144770"/>
  <p:notesSz cx="6858000" cy="9144000"/>
  <p:custDataLst>
    <p:tags r:id="rId24"/>
  </p:custDataLst>
  <p:defaultTextStyle>
    <a:defPPr>
      <a:defRPr lang="zh-CN"/>
    </a:defPPr>
    <a:lvl1pPr marL="0" algn="l" defTabSz="725805" rtl="0" eaLnBrk="1" latinLnBrk="0" hangingPunct="1">
      <a:defRPr sz="1400" kern="1200">
        <a:solidFill>
          <a:schemeClr val="tx1"/>
        </a:solidFill>
        <a:latin typeface="+mn-lt"/>
        <a:ea typeface="+mn-ea"/>
        <a:cs typeface="+mn-cs"/>
      </a:defRPr>
    </a:lvl1pPr>
    <a:lvl2pPr marL="363220" algn="l" defTabSz="725805" rtl="0" eaLnBrk="1" latinLnBrk="0" hangingPunct="1">
      <a:defRPr sz="1400" kern="1200">
        <a:solidFill>
          <a:schemeClr val="tx1"/>
        </a:solidFill>
        <a:latin typeface="+mn-lt"/>
        <a:ea typeface="+mn-ea"/>
        <a:cs typeface="+mn-cs"/>
      </a:defRPr>
    </a:lvl2pPr>
    <a:lvl3pPr marL="725805" algn="l" defTabSz="725805" rtl="0" eaLnBrk="1" latinLnBrk="0" hangingPunct="1">
      <a:defRPr sz="1400" kern="1200">
        <a:solidFill>
          <a:schemeClr val="tx1"/>
        </a:solidFill>
        <a:latin typeface="+mn-lt"/>
        <a:ea typeface="+mn-ea"/>
        <a:cs typeface="+mn-cs"/>
      </a:defRPr>
    </a:lvl3pPr>
    <a:lvl4pPr marL="1089025" algn="l" defTabSz="725805" rtl="0" eaLnBrk="1" latinLnBrk="0" hangingPunct="1">
      <a:defRPr sz="1400" kern="1200">
        <a:solidFill>
          <a:schemeClr val="tx1"/>
        </a:solidFill>
        <a:latin typeface="+mn-lt"/>
        <a:ea typeface="+mn-ea"/>
        <a:cs typeface="+mn-cs"/>
      </a:defRPr>
    </a:lvl4pPr>
    <a:lvl5pPr marL="1451610" algn="l" defTabSz="725805" rtl="0" eaLnBrk="1" latinLnBrk="0" hangingPunct="1">
      <a:defRPr sz="1400" kern="1200">
        <a:solidFill>
          <a:schemeClr val="tx1"/>
        </a:solidFill>
        <a:latin typeface="+mn-lt"/>
        <a:ea typeface="+mn-ea"/>
        <a:cs typeface="+mn-cs"/>
      </a:defRPr>
    </a:lvl5pPr>
    <a:lvl6pPr marL="1814830" algn="l" defTabSz="725805" rtl="0" eaLnBrk="1" latinLnBrk="0" hangingPunct="1">
      <a:defRPr sz="1400" kern="1200">
        <a:solidFill>
          <a:schemeClr val="tx1"/>
        </a:solidFill>
        <a:latin typeface="+mn-lt"/>
        <a:ea typeface="+mn-ea"/>
        <a:cs typeface="+mn-cs"/>
      </a:defRPr>
    </a:lvl6pPr>
    <a:lvl7pPr marL="2177415" algn="l" defTabSz="725805" rtl="0" eaLnBrk="1" latinLnBrk="0" hangingPunct="1">
      <a:defRPr sz="1400" kern="1200">
        <a:solidFill>
          <a:schemeClr val="tx1"/>
        </a:solidFill>
        <a:latin typeface="+mn-lt"/>
        <a:ea typeface="+mn-ea"/>
        <a:cs typeface="+mn-cs"/>
      </a:defRPr>
    </a:lvl7pPr>
    <a:lvl8pPr marL="2540635" algn="l" defTabSz="725805" rtl="0" eaLnBrk="1" latinLnBrk="0" hangingPunct="1">
      <a:defRPr sz="1400" kern="1200">
        <a:solidFill>
          <a:schemeClr val="tx1"/>
        </a:solidFill>
        <a:latin typeface="+mn-lt"/>
        <a:ea typeface="+mn-ea"/>
        <a:cs typeface="+mn-cs"/>
      </a:defRPr>
    </a:lvl8pPr>
    <a:lvl9pPr marL="2903220" algn="l" defTabSz="725805"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howGuides="1">
      <p:cViewPr varScale="1">
        <p:scale>
          <a:sx n="109" d="100"/>
          <a:sy n="109" d="100"/>
        </p:scale>
        <p:origin x="288" y="-12"/>
      </p:cViewPr>
      <p:guideLst>
        <p:guide orient="horz" pos="162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91B12F-6A0D-4FE8-BAE3-DB3D162E51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A053C-24B9-4FA6-A8F8-2156AAF8732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DA053C-24B9-4FA6-A8F8-2156AAF8732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80" y="206043"/>
            <a:ext cx="8231029" cy="857514"/>
          </a:xfrm>
          <a:prstGeom prst="rect">
            <a:avLst/>
          </a:prstGeom>
        </p:spPr>
        <p:txBody>
          <a:bodyPr lIns="72581" tIns="36291" rIns="72581" bIns="36291"/>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80" y="1200521"/>
            <a:ext cx="8231029" cy="3395520"/>
          </a:xfrm>
          <a:prstGeom prst="rect">
            <a:avLst/>
          </a:prstGeom>
        </p:spPr>
        <p:txBody>
          <a:bodyPr vert="eaVert" lIns="72581" tIns="36291" rIns="72581" bIns="3629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6" name="灯片编号占位符 5"/>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0552" y="206042"/>
            <a:ext cx="2057757" cy="4389999"/>
          </a:xfrm>
          <a:prstGeom prst="rect">
            <a:avLst/>
          </a:prstGeom>
        </p:spPr>
        <p:txBody>
          <a:bodyPr vert="eaVert" lIns="72581" tIns="36291" rIns="72581" bIns="36291"/>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80" y="206042"/>
            <a:ext cx="6020845" cy="4389999"/>
          </a:xfrm>
          <a:prstGeom prst="rect">
            <a:avLst/>
          </a:prstGeom>
        </p:spPr>
        <p:txBody>
          <a:bodyPr vert="eaVert" lIns="72581" tIns="36291" rIns="72581" bIns="3629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6" name="灯片编号占位符 5"/>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80" y="206043"/>
            <a:ext cx="8231029" cy="857514"/>
          </a:xfrm>
          <a:prstGeom prst="rect">
            <a:avLst/>
          </a:prstGeom>
        </p:spPr>
        <p:txBody>
          <a:bodyPr lIns="72581" tIns="36291" rIns="72581" bIns="36291"/>
          <a:lstStyle>
            <a:lvl1pPr algn="l">
              <a:defRPr sz="4000" b="1" u="sng">
                <a:solidFill>
                  <a:schemeClr val="accent1">
                    <a:lumMod val="75000"/>
                  </a:schemeClr>
                </a:solidFill>
                <a:latin typeface="宋体" panose="02010600030101010101" pitchFamily="2" charset="-122"/>
                <a:ea typeface="宋体" panose="0201060003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80" y="1200521"/>
            <a:ext cx="8231029" cy="3395520"/>
          </a:xfrm>
          <a:prstGeom prst="rect">
            <a:avLst/>
          </a:prstGeom>
        </p:spPr>
        <p:txBody>
          <a:bodyPr lIns="72581" tIns="36291" rIns="72581" bIns="36291"/>
          <a:lstStyle>
            <a:lvl1pPr>
              <a:lnSpc>
                <a:spcPct val="150000"/>
              </a:lnSpc>
              <a:defRPr b="1">
                <a:solidFill>
                  <a:schemeClr val="accent1">
                    <a:lumMod val="75000"/>
                  </a:schemeClr>
                </a:solidFill>
                <a:latin typeface="宋体" panose="02010600030101010101" pitchFamily="2" charset="-122"/>
                <a:ea typeface="宋体" panose="02010600030101010101" pitchFamily="2" charset="-122"/>
              </a:defRPr>
            </a:lvl1pPr>
            <a:lvl2pPr>
              <a:lnSpc>
                <a:spcPct val="150000"/>
              </a:lnSpc>
              <a:defRPr b="1">
                <a:solidFill>
                  <a:schemeClr val="accent1">
                    <a:lumMod val="75000"/>
                  </a:schemeClr>
                </a:solidFill>
                <a:latin typeface="宋体" panose="02010600030101010101" pitchFamily="2" charset="-122"/>
                <a:ea typeface="宋体" panose="02010600030101010101" pitchFamily="2" charset="-122"/>
              </a:defRPr>
            </a:lvl2pPr>
            <a:lvl3pPr>
              <a:lnSpc>
                <a:spcPct val="150000"/>
              </a:lnSpc>
              <a:defRPr b="1">
                <a:solidFill>
                  <a:schemeClr val="accent1">
                    <a:lumMod val="75000"/>
                  </a:schemeClr>
                </a:solidFill>
                <a:latin typeface="宋体" panose="02010600030101010101" pitchFamily="2" charset="-122"/>
                <a:ea typeface="宋体" panose="02010600030101010101" pitchFamily="2" charset="-122"/>
              </a:defRPr>
            </a:lvl3pPr>
            <a:lvl4pPr>
              <a:lnSpc>
                <a:spcPct val="150000"/>
              </a:lnSpc>
              <a:defRPr b="1">
                <a:solidFill>
                  <a:schemeClr val="accent1">
                    <a:lumMod val="75000"/>
                  </a:schemeClr>
                </a:solidFill>
                <a:latin typeface="宋体" panose="02010600030101010101" pitchFamily="2" charset="-122"/>
                <a:ea typeface="宋体" panose="02010600030101010101" pitchFamily="2" charset="-122"/>
              </a:defRPr>
            </a:lvl4pPr>
            <a:lvl5pPr>
              <a:lnSpc>
                <a:spcPct val="150000"/>
              </a:lnSpc>
              <a:defRPr b="1">
                <a:solidFill>
                  <a:schemeClr val="accent1">
                    <a:lumMod val="75000"/>
                  </a:schemeClr>
                </a:solidFill>
                <a:latin typeface="宋体" panose="02010600030101010101" pitchFamily="2" charset="-122"/>
                <a:ea typeface="宋体" panose="02010600030101010101"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6" name="灯片编号占位符 5"/>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80" y="206043"/>
            <a:ext cx="8231029" cy="857514"/>
          </a:xfrm>
          <a:prstGeom prst="rect">
            <a:avLst/>
          </a:prstGeom>
        </p:spPr>
        <p:txBody>
          <a:bodyPr lIns="72581" tIns="36291" rIns="72581" bIns="36291"/>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80" y="1200521"/>
            <a:ext cx="4039301" cy="3395520"/>
          </a:xfrm>
          <a:prstGeom prst="rect">
            <a:avLst/>
          </a:prstGeom>
        </p:spPr>
        <p:txBody>
          <a:bodyPr lIns="72581" tIns="36291" rIns="72581" bIns="36291"/>
          <a:lstStyle>
            <a:lvl1pPr>
              <a:defRPr sz="23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9008" y="1200521"/>
            <a:ext cx="4039301" cy="3395520"/>
          </a:xfrm>
          <a:prstGeom prst="rect">
            <a:avLst/>
          </a:prstGeom>
        </p:spPr>
        <p:txBody>
          <a:bodyPr lIns="72581" tIns="36291" rIns="72581" bIns="36291"/>
          <a:lstStyle>
            <a:lvl1pPr>
              <a:defRPr sz="23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7" name="灯片编号占位符 6"/>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userDrawn="1"/>
        </p:nvSpPr>
        <p:spPr>
          <a:xfrm>
            <a:off x="6619446" y="2801234"/>
            <a:ext cx="615260" cy="242568"/>
          </a:xfrm>
          <a:prstGeom prst="rect">
            <a:avLst/>
          </a:prstGeom>
        </p:spPr>
        <p:txBody>
          <a:bodyPr wrap="square" lIns="72581" tIns="36291" rIns="72581" bIns="36291">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精美</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课件：</a:t>
            </a:r>
            <a:r>
              <a:rPr lang="en-US" altLang="zh-CN" sz="100" dirty="0">
                <a:solidFill>
                  <a:schemeClr val="bg1"/>
                </a:solidFill>
              </a:rPr>
              <a:t>www.1ppt.com/kejian/             </a:t>
            </a:r>
            <a:r>
              <a:rPr lang="zh-CN" altLang="en-US" sz="100" dirty="0">
                <a:solidFill>
                  <a:schemeClr val="bg1"/>
                </a:solidFill>
              </a:rPr>
              <a:t>字体下载：</a:t>
            </a:r>
            <a:r>
              <a:rPr lang="en-US" altLang="zh-CN" sz="100" dirty="0">
                <a:solidFill>
                  <a:schemeClr val="bg1"/>
                </a:solidFill>
              </a:rPr>
              <a:t>www.1ppt.com/ziti/</a:t>
            </a:r>
            <a:endParaRPr lang="en-US" altLang="zh-CN" sz="100" dirty="0">
              <a:solidFill>
                <a:schemeClr val="bg1"/>
              </a:solidFill>
            </a:endParaRPr>
          </a:p>
          <a:p>
            <a:pPr lvl="0"/>
            <a:r>
              <a:rPr lang="zh-CN" altLang="en-US" sz="100" dirty="0">
                <a:solidFill>
                  <a:schemeClr val="bg1"/>
                </a:solidFill>
              </a:rPr>
              <a:t>工作总结</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www.1ppt.com/xiazai/zongjie/ </a:t>
            </a:r>
            <a:r>
              <a:rPr lang="zh-CN" altLang="en-US" sz="100" dirty="0">
                <a:solidFill>
                  <a:schemeClr val="bg1"/>
                </a:solidFill>
              </a:rPr>
              <a:t>工作计划：</a:t>
            </a:r>
            <a:r>
              <a:rPr lang="en-US" altLang="zh-CN" sz="100" dirty="0">
                <a:solidFill>
                  <a:schemeClr val="bg1"/>
                </a:solidFill>
              </a:rPr>
              <a:t>www.1ppt.com/xiazai/jihua/</a:t>
            </a:r>
            <a:endParaRPr lang="en-US" altLang="zh-CN" sz="100" dirty="0">
              <a:solidFill>
                <a:schemeClr val="bg1"/>
              </a:solidFill>
            </a:endParaRPr>
          </a:p>
          <a:p>
            <a:pPr lvl="0"/>
            <a:r>
              <a:rPr lang="zh-CN" altLang="en-US" sz="100" dirty="0">
                <a:solidFill>
                  <a:schemeClr val="bg1"/>
                </a:solidFill>
              </a:rPr>
              <a:t>商务</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www.1ppt.com/moban/shangwu/  </a:t>
            </a:r>
            <a:r>
              <a:rPr lang="zh-CN" altLang="en-US" sz="100" dirty="0">
                <a:solidFill>
                  <a:schemeClr val="bg1"/>
                </a:solidFill>
              </a:rPr>
              <a:t>个人简历</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www.1ppt.com/xiazai/jianli/  </a:t>
            </a:r>
            <a:endParaRPr lang="en-US" altLang="zh-CN" sz="100" dirty="0">
              <a:solidFill>
                <a:schemeClr val="bg1"/>
              </a:solidFill>
            </a:endParaRPr>
          </a:p>
          <a:p>
            <a:pPr lvl="0"/>
            <a:r>
              <a:rPr lang="zh-CN" altLang="en-US" sz="100" dirty="0">
                <a:solidFill>
                  <a:schemeClr val="bg1"/>
                </a:solidFill>
              </a:rPr>
              <a:t>毕业答辩</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www.1ppt.com/xiazai/dabian/  </a:t>
            </a:r>
            <a:r>
              <a:rPr lang="zh-CN" altLang="en-US" sz="100" dirty="0">
                <a:solidFill>
                  <a:schemeClr val="bg1"/>
                </a:solidFill>
              </a:rPr>
              <a:t>工作汇报</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www.1ppt.com/xiazai/huibao/    </a:t>
            </a:r>
            <a:endParaRPr lang="en-US" altLang="zh-CN" sz="100" dirty="0">
              <a:solidFill>
                <a:schemeClr val="bg1"/>
              </a:solidFill>
            </a:endParaRPr>
          </a:p>
          <a:p>
            <a:pPr lvl="0"/>
            <a:r>
              <a:rPr lang="en-US" altLang="zh-CN" sz="100" dirty="0">
                <a:solidFill>
                  <a:schemeClr val="bg1"/>
                </a:solidFill>
              </a:rPr>
              <a:t> </a:t>
            </a:r>
            <a:endParaRPr lang="en-US" altLang="zh-CN" sz="100" dirty="0">
              <a:solidFill>
                <a:schemeClr val="bg1"/>
              </a:solidFill>
            </a:endParaRPr>
          </a:p>
        </p:txBody>
      </p:sp>
      <p:sp>
        <p:nvSpPr>
          <p:cNvPr id="2" name="标题 1"/>
          <p:cNvSpPr>
            <a:spLocks noGrp="1"/>
          </p:cNvSpPr>
          <p:nvPr>
            <p:ph type="title"/>
          </p:nvPr>
        </p:nvSpPr>
        <p:spPr>
          <a:xfrm>
            <a:off x="457280" y="206043"/>
            <a:ext cx="8231029" cy="857514"/>
          </a:xfrm>
          <a:prstGeom prst="rect">
            <a:avLst/>
          </a:prstGeom>
        </p:spPr>
        <p:txBody>
          <a:bodyPr lIns="72581" tIns="36291" rIns="72581" bIns="36291"/>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79" y="1151690"/>
            <a:ext cx="4040890" cy="479970"/>
          </a:xfrm>
          <a:prstGeom prst="rect">
            <a:avLst/>
          </a:prstGeom>
        </p:spPr>
        <p:txBody>
          <a:bodyPr lIns="72581" tIns="36291" rIns="72581" bIns="36291" anchor="b"/>
          <a:lstStyle>
            <a:lvl1pPr marL="0" indent="0">
              <a:buNone/>
              <a:defRPr sz="1900" b="1"/>
            </a:lvl1pPr>
            <a:lvl2pPr marL="363220" indent="0">
              <a:buNone/>
              <a:defRPr sz="1600" b="1"/>
            </a:lvl2pPr>
            <a:lvl3pPr marL="725805" indent="0">
              <a:buNone/>
              <a:defRPr sz="1400" b="1"/>
            </a:lvl3pPr>
            <a:lvl4pPr marL="1089025" indent="0">
              <a:buNone/>
              <a:defRPr sz="1300" b="1"/>
            </a:lvl4pPr>
            <a:lvl5pPr marL="1451610" indent="0">
              <a:buNone/>
              <a:defRPr sz="1300" b="1"/>
            </a:lvl5pPr>
            <a:lvl6pPr marL="1814830" indent="0">
              <a:buNone/>
              <a:defRPr sz="1300" b="1"/>
            </a:lvl6pPr>
            <a:lvl7pPr marL="2177415" indent="0">
              <a:buNone/>
              <a:defRPr sz="1300" b="1"/>
            </a:lvl7pPr>
            <a:lvl8pPr marL="2540635" indent="0">
              <a:buNone/>
              <a:defRPr sz="1300" b="1"/>
            </a:lvl8pPr>
            <a:lvl9pPr marL="2903220" indent="0">
              <a:buNone/>
              <a:defRPr sz="13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79" y="1631661"/>
            <a:ext cx="4040890" cy="2964381"/>
          </a:xfrm>
          <a:prstGeom prst="rect">
            <a:avLst/>
          </a:prstGeom>
        </p:spPr>
        <p:txBody>
          <a:bodyPr lIns="72581" tIns="36291" rIns="72581" bIns="36291"/>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833" y="1151690"/>
            <a:ext cx="4042477" cy="479970"/>
          </a:xfrm>
          <a:prstGeom prst="rect">
            <a:avLst/>
          </a:prstGeom>
        </p:spPr>
        <p:txBody>
          <a:bodyPr lIns="72581" tIns="36291" rIns="72581" bIns="36291" anchor="b"/>
          <a:lstStyle>
            <a:lvl1pPr marL="0" indent="0">
              <a:buNone/>
              <a:defRPr sz="1900" b="1"/>
            </a:lvl1pPr>
            <a:lvl2pPr marL="363220" indent="0">
              <a:buNone/>
              <a:defRPr sz="1600" b="1"/>
            </a:lvl2pPr>
            <a:lvl3pPr marL="725805" indent="0">
              <a:buNone/>
              <a:defRPr sz="1400" b="1"/>
            </a:lvl3pPr>
            <a:lvl4pPr marL="1089025" indent="0">
              <a:buNone/>
              <a:defRPr sz="1300" b="1"/>
            </a:lvl4pPr>
            <a:lvl5pPr marL="1451610" indent="0">
              <a:buNone/>
              <a:defRPr sz="1300" b="1"/>
            </a:lvl5pPr>
            <a:lvl6pPr marL="1814830" indent="0">
              <a:buNone/>
              <a:defRPr sz="1300" b="1"/>
            </a:lvl6pPr>
            <a:lvl7pPr marL="2177415" indent="0">
              <a:buNone/>
              <a:defRPr sz="1300" b="1"/>
            </a:lvl7pPr>
            <a:lvl8pPr marL="2540635" indent="0">
              <a:buNone/>
              <a:defRPr sz="1300" b="1"/>
            </a:lvl8pPr>
            <a:lvl9pPr marL="2903220" indent="0">
              <a:buNone/>
              <a:defRPr sz="13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833" y="1631661"/>
            <a:ext cx="4042477" cy="2964381"/>
          </a:xfrm>
          <a:prstGeom prst="rect">
            <a:avLst/>
          </a:prstGeom>
        </p:spPr>
        <p:txBody>
          <a:bodyPr lIns="72581" tIns="36291" rIns="72581" bIns="36291"/>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9" name="灯片编号占位符 8"/>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3776315" cy="2329675"/>
          </a:xfrm>
          <a:prstGeom prst="rect">
            <a:avLst/>
          </a:prstGeom>
          <a:effectLst>
            <a:outerShdw blurRad="228600" dist="38100" dir="5400000" sx="101000" sy="101000" algn="t" rotWithShape="0">
              <a:sysClr val="windowText" lastClr="000000">
                <a:lumMod val="50000"/>
                <a:lumOff val="50000"/>
                <a:alpha val="29000"/>
              </a:sysClr>
            </a:outerShdw>
          </a:effectLst>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73121" y="3205610"/>
            <a:ext cx="6072467" cy="1939478"/>
          </a:xfrm>
          <a:prstGeom prst="rect">
            <a:avLst/>
          </a:prstGeom>
          <a:effectLst>
            <a:outerShdw blurRad="228600" dist="38100" dir="16200000" sx="101000" sy="101000" rotWithShape="0">
              <a:sysClr val="windowText" lastClr="000000">
                <a:lumMod val="50000"/>
                <a:lumOff val="50000"/>
                <a:alpha val="29000"/>
              </a:sys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75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80" y="204851"/>
            <a:ext cx="3008836" cy="871807"/>
          </a:xfrm>
          <a:prstGeom prst="rect">
            <a:avLst/>
          </a:prstGeom>
        </p:spPr>
        <p:txBody>
          <a:bodyPr lIns="72581" tIns="36291" rIns="72581" bIns="36291" anchor="b"/>
          <a:lstStyle>
            <a:lvl1pPr algn="l">
              <a:defRPr sz="16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670" y="204851"/>
            <a:ext cx="5112638" cy="4391190"/>
          </a:xfrm>
          <a:prstGeom prst="rect">
            <a:avLst/>
          </a:prstGeom>
        </p:spPr>
        <p:txBody>
          <a:bodyPr lIns="72581" tIns="36291" rIns="72581" bIns="36291"/>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80" y="1076658"/>
            <a:ext cx="3008836" cy="3519383"/>
          </a:xfrm>
          <a:prstGeom prst="rect">
            <a:avLst/>
          </a:prstGeom>
        </p:spPr>
        <p:txBody>
          <a:bodyPr lIns="72581" tIns="36291" rIns="72581" bIns="36291"/>
          <a:lstStyle>
            <a:lvl1pPr marL="0" indent="0">
              <a:buNone/>
              <a:defRPr sz="1100"/>
            </a:lvl1pPr>
            <a:lvl2pPr marL="363220" indent="0">
              <a:buNone/>
              <a:defRPr sz="1000"/>
            </a:lvl2pPr>
            <a:lvl3pPr marL="725805" indent="0">
              <a:buNone/>
              <a:defRPr sz="800"/>
            </a:lvl3pPr>
            <a:lvl4pPr marL="1089025" indent="0">
              <a:buNone/>
              <a:defRPr sz="800"/>
            </a:lvl4pPr>
            <a:lvl5pPr marL="1451610" indent="0">
              <a:buNone/>
              <a:defRPr sz="800"/>
            </a:lvl5pPr>
            <a:lvl6pPr marL="1814830" indent="0">
              <a:buNone/>
              <a:defRPr sz="800"/>
            </a:lvl6pPr>
            <a:lvl7pPr marL="2177415" indent="0">
              <a:buNone/>
              <a:defRPr sz="800"/>
            </a:lvl7pPr>
            <a:lvl8pPr marL="2540635" indent="0">
              <a:buNone/>
              <a:defRPr sz="800"/>
            </a:lvl8pPr>
            <a:lvl9pPr marL="2903220" indent="0">
              <a:buNone/>
              <a:defRPr sz="8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7" name="灯片编号占位符 6"/>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99" y="3601562"/>
            <a:ext cx="5487353" cy="425185"/>
          </a:xfrm>
          <a:prstGeom prst="rect">
            <a:avLst/>
          </a:prstGeom>
        </p:spPr>
        <p:txBody>
          <a:bodyPr lIns="72581" tIns="36291" rIns="72581" bIns="36291" anchor="b"/>
          <a:lstStyle>
            <a:lvl1pPr algn="l">
              <a:defRPr sz="16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599" y="459724"/>
            <a:ext cx="5487353" cy="3087053"/>
          </a:xfrm>
          <a:prstGeom prst="rect">
            <a:avLst/>
          </a:prstGeom>
        </p:spPr>
        <p:txBody>
          <a:bodyPr lIns="72581" tIns="36291" rIns="72581" bIns="36291"/>
          <a:lstStyle>
            <a:lvl1pPr marL="0" indent="0">
              <a:buNone/>
              <a:defRPr sz="2600"/>
            </a:lvl1pPr>
            <a:lvl2pPr marL="363220" indent="0">
              <a:buNone/>
              <a:defRPr sz="2300"/>
            </a:lvl2pPr>
            <a:lvl3pPr marL="725805" indent="0">
              <a:buNone/>
              <a:defRPr sz="1900"/>
            </a:lvl3pPr>
            <a:lvl4pPr marL="1089025" indent="0">
              <a:buNone/>
              <a:defRPr sz="1600"/>
            </a:lvl4pPr>
            <a:lvl5pPr marL="1451610" indent="0">
              <a:buNone/>
              <a:defRPr sz="1600"/>
            </a:lvl5pPr>
            <a:lvl6pPr marL="1814830" indent="0">
              <a:buNone/>
              <a:defRPr sz="1600"/>
            </a:lvl6pPr>
            <a:lvl7pPr marL="2177415" indent="0">
              <a:buNone/>
              <a:defRPr sz="1600"/>
            </a:lvl7pPr>
            <a:lvl8pPr marL="2540635" indent="0">
              <a:buNone/>
              <a:defRPr sz="1600"/>
            </a:lvl8pPr>
            <a:lvl9pPr marL="2903220" indent="0">
              <a:buNone/>
              <a:defRPr sz="1600"/>
            </a:lvl9pPr>
          </a:lstStyle>
          <a:p>
            <a:endParaRPr lang="zh-CN" altLang="en-US"/>
          </a:p>
        </p:txBody>
      </p:sp>
      <p:sp>
        <p:nvSpPr>
          <p:cNvPr id="4" name="文本占位符 3"/>
          <p:cNvSpPr>
            <a:spLocks noGrp="1"/>
          </p:cNvSpPr>
          <p:nvPr>
            <p:ph type="body" sz="half" idx="2"/>
          </p:nvPr>
        </p:nvSpPr>
        <p:spPr>
          <a:xfrm>
            <a:off x="1792599" y="4026746"/>
            <a:ext cx="5487353" cy="603833"/>
          </a:xfrm>
          <a:prstGeom prst="rect">
            <a:avLst/>
          </a:prstGeom>
        </p:spPr>
        <p:txBody>
          <a:bodyPr lIns="72581" tIns="36291" rIns="72581" bIns="36291"/>
          <a:lstStyle>
            <a:lvl1pPr marL="0" indent="0">
              <a:buNone/>
              <a:defRPr sz="1100"/>
            </a:lvl1pPr>
            <a:lvl2pPr marL="363220" indent="0">
              <a:buNone/>
              <a:defRPr sz="1000"/>
            </a:lvl2pPr>
            <a:lvl3pPr marL="725805" indent="0">
              <a:buNone/>
              <a:defRPr sz="800"/>
            </a:lvl3pPr>
            <a:lvl4pPr marL="1089025" indent="0">
              <a:buNone/>
              <a:defRPr sz="800"/>
            </a:lvl4pPr>
            <a:lvl5pPr marL="1451610" indent="0">
              <a:buNone/>
              <a:defRPr sz="800"/>
            </a:lvl5pPr>
            <a:lvl6pPr marL="1814830" indent="0">
              <a:buNone/>
              <a:defRPr sz="800"/>
            </a:lvl6pPr>
            <a:lvl7pPr marL="2177415" indent="0">
              <a:buNone/>
              <a:defRPr sz="800"/>
            </a:lvl7pPr>
            <a:lvl8pPr marL="2540635" indent="0">
              <a:buNone/>
              <a:defRPr sz="800"/>
            </a:lvl8pPr>
            <a:lvl9pPr marL="2903220" indent="0">
              <a:buNone/>
              <a:defRPr sz="8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80" y="4768736"/>
            <a:ext cx="2133971" cy="273928"/>
          </a:xfrm>
          <a:prstGeom prst="rect">
            <a:avLst/>
          </a:prstGeom>
        </p:spPr>
        <p:txBody>
          <a:bodyPr lIns="72581" tIns="36291" rIns="72581" bIns="36291"/>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744" y="4768736"/>
            <a:ext cx="2896103" cy="273928"/>
          </a:xfrm>
          <a:prstGeom prst="rect">
            <a:avLst/>
          </a:prstGeom>
        </p:spPr>
        <p:txBody>
          <a:bodyPr lIns="72581" tIns="36291" rIns="72581" bIns="36291"/>
          <a:lstStyle/>
          <a:p>
            <a:endParaRPr lang="zh-CN" altLang="en-US"/>
          </a:p>
        </p:txBody>
      </p:sp>
      <p:sp>
        <p:nvSpPr>
          <p:cNvPr id="7" name="灯片编号占位符 6"/>
          <p:cNvSpPr>
            <a:spLocks noGrp="1"/>
          </p:cNvSpPr>
          <p:nvPr>
            <p:ph type="sldNum" sz="quarter" idx="12"/>
          </p:nvPr>
        </p:nvSpPr>
        <p:spPr>
          <a:xfrm>
            <a:off x="6554337" y="4768736"/>
            <a:ext cx="2133971" cy="273928"/>
          </a:xfrm>
          <a:prstGeom prst="rect">
            <a:avLst/>
          </a:prstGeom>
        </p:spPr>
        <p:txBody>
          <a:bodyPr lIns="72581" tIns="36291" rIns="72581" bIns="36291"/>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7.png"/><Relationship Id="rId15" Type="http://schemas.openxmlformats.org/officeDocument/2006/relationships/image" Target="../media/image6.png"/><Relationship Id="rId14" Type="http://schemas.openxmlformats.org/officeDocument/2006/relationships/image" Target="../media/image5.jpeg"/><Relationship Id="rId13" Type="http://schemas.microsoft.com/office/2007/relationships/hdphoto" Target="../media/image4.wdp"/><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矩形 2"/>
          <p:cNvSpPr/>
          <p:nvPr userDrawn="1"/>
        </p:nvSpPr>
        <p:spPr>
          <a:xfrm>
            <a:off x="0" y="0"/>
            <a:ext cx="9144000" cy="5144400"/>
          </a:xfrm>
          <a:prstGeom prst="rect">
            <a:avLst/>
          </a:prstGeom>
          <a:blipFill dpi="0" rotWithShape="1">
            <a:blip r:embed="rId12">
              <a:alphaModFix amt="26000"/>
              <a:extLst>
                <a:ext uri="{BEBA8EAE-BF5A-486C-A8C5-ECC9F3942E4B}">
                  <a14:imgProps xmlns:a14="http://schemas.microsoft.com/office/drawing/2010/main">
                    <a14:imgLayer r:embed="rId13">
                      <a14:imgEffect>
                        <a14:sharpenSoften amount="-75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9145588" cy="5145088"/>
          </a:xfrm>
          <a:prstGeom prst="rect">
            <a:avLst/>
          </a:prstGeom>
          <a:blipFill dpi="0" rotWithShape="1">
            <a:blip r:embed="rId14">
              <a:alphaModFix amt="16000"/>
            </a:blip>
            <a:srcRect/>
            <a:stretch>
              <a:fillRect/>
            </a:stretch>
          </a:blipFill>
          <a:ln w="12700" cap="flat" cmpd="sng" algn="ctr">
            <a:noFill/>
            <a:prstDash val="solid"/>
            <a:miter lim="800000"/>
          </a:ln>
          <a:effectLst/>
        </p:spPr>
        <p:txBody>
          <a:bodyPr lIns="68589" tIns="34295" rIns="68589" bIns="34295"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等线" panose="02010600030101010101" charset="-122"/>
              <a:ea typeface="等线" panose="02010600030101010101" charset="-122"/>
              <a:cs typeface="+mn-cs"/>
            </a:endParaRPr>
          </a:p>
        </p:txBody>
      </p:sp>
      <p:pic>
        <p:nvPicPr>
          <p:cNvPr id="5" name="图片 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469302" y="4178169"/>
            <a:ext cx="3676286" cy="966919"/>
          </a:xfrm>
          <a:prstGeom prst="rect">
            <a:avLst/>
          </a:prstGeom>
          <a:effectLst>
            <a:outerShdw blurRad="228600" dist="38100" dir="16200000" sx="101000" sy="101000" rotWithShape="0">
              <a:sysClr val="windowText" lastClr="000000">
                <a:lumMod val="50000"/>
                <a:lumOff val="50000"/>
                <a:alpha val="29000"/>
              </a:sysClr>
            </a:outerShdw>
          </a:effectLst>
        </p:spPr>
      </p:pic>
      <p:pic>
        <p:nvPicPr>
          <p:cNvPr id="6" name="图片 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1200358" cy="740522"/>
          </a:xfrm>
          <a:prstGeom prst="rect">
            <a:avLst/>
          </a:prstGeom>
          <a:effectLst>
            <a:outerShdw blurRad="228600" dist="38100" dir="5400000" sx="101000" sy="101000" algn="t" rotWithShape="0">
              <a:sysClr val="windowText" lastClr="000000">
                <a:lumMod val="50000"/>
                <a:lumOff val="50000"/>
                <a:alpha val="29000"/>
              </a:sysClr>
            </a:outerShdw>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725805" rtl="0" eaLnBrk="1" latinLnBrk="0" hangingPunct="1">
        <a:spcBef>
          <a:spcPct val="0"/>
        </a:spcBef>
        <a:buNone/>
        <a:defRPr sz="3500" kern="1200">
          <a:solidFill>
            <a:schemeClr val="tx1"/>
          </a:solidFill>
          <a:latin typeface="+mj-lt"/>
          <a:ea typeface="+mj-ea"/>
          <a:cs typeface="+mj-cs"/>
        </a:defRPr>
      </a:lvl1pPr>
    </p:titleStyle>
    <p:bodyStyle>
      <a:lvl1pPr marL="272415" indent="-272415" algn="l" defTabSz="725805"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1pPr>
      <a:lvl2pPr marL="589915" indent="-226695" algn="l" defTabSz="72580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2pPr>
      <a:lvl3pPr marL="907415" indent="-181610" algn="l" defTabSz="72580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3pPr>
      <a:lvl4pPr marL="127000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163322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199580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35902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72161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08483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zh-CN"/>
      </a:defPPr>
      <a:lvl1pPr marL="0" algn="l" defTabSz="725805" rtl="0" eaLnBrk="1" latinLnBrk="0" hangingPunct="1">
        <a:defRPr sz="1400" kern="1200">
          <a:solidFill>
            <a:schemeClr val="tx1"/>
          </a:solidFill>
          <a:latin typeface="+mn-lt"/>
          <a:ea typeface="+mn-ea"/>
          <a:cs typeface="+mn-cs"/>
        </a:defRPr>
      </a:lvl1pPr>
      <a:lvl2pPr marL="363220" algn="l" defTabSz="725805" rtl="0" eaLnBrk="1" latinLnBrk="0" hangingPunct="1">
        <a:defRPr sz="1400" kern="1200">
          <a:solidFill>
            <a:schemeClr val="tx1"/>
          </a:solidFill>
          <a:latin typeface="+mn-lt"/>
          <a:ea typeface="+mn-ea"/>
          <a:cs typeface="+mn-cs"/>
        </a:defRPr>
      </a:lvl2pPr>
      <a:lvl3pPr marL="725805" algn="l" defTabSz="725805" rtl="0" eaLnBrk="1" latinLnBrk="0" hangingPunct="1">
        <a:defRPr sz="1400" kern="1200">
          <a:solidFill>
            <a:schemeClr val="tx1"/>
          </a:solidFill>
          <a:latin typeface="+mn-lt"/>
          <a:ea typeface="+mn-ea"/>
          <a:cs typeface="+mn-cs"/>
        </a:defRPr>
      </a:lvl3pPr>
      <a:lvl4pPr marL="1089025" algn="l" defTabSz="725805" rtl="0" eaLnBrk="1" latinLnBrk="0" hangingPunct="1">
        <a:defRPr sz="1400" kern="1200">
          <a:solidFill>
            <a:schemeClr val="tx1"/>
          </a:solidFill>
          <a:latin typeface="+mn-lt"/>
          <a:ea typeface="+mn-ea"/>
          <a:cs typeface="+mn-cs"/>
        </a:defRPr>
      </a:lvl4pPr>
      <a:lvl5pPr marL="1451610" algn="l" defTabSz="725805" rtl="0" eaLnBrk="1" latinLnBrk="0" hangingPunct="1">
        <a:defRPr sz="1400" kern="1200">
          <a:solidFill>
            <a:schemeClr val="tx1"/>
          </a:solidFill>
          <a:latin typeface="+mn-lt"/>
          <a:ea typeface="+mn-ea"/>
          <a:cs typeface="+mn-cs"/>
        </a:defRPr>
      </a:lvl5pPr>
      <a:lvl6pPr marL="1814830" algn="l" defTabSz="725805" rtl="0" eaLnBrk="1" latinLnBrk="0" hangingPunct="1">
        <a:defRPr sz="1400" kern="1200">
          <a:solidFill>
            <a:schemeClr val="tx1"/>
          </a:solidFill>
          <a:latin typeface="+mn-lt"/>
          <a:ea typeface="+mn-ea"/>
          <a:cs typeface="+mn-cs"/>
        </a:defRPr>
      </a:lvl6pPr>
      <a:lvl7pPr marL="2177415" algn="l" defTabSz="725805" rtl="0" eaLnBrk="1" latinLnBrk="0" hangingPunct="1">
        <a:defRPr sz="1400" kern="1200">
          <a:solidFill>
            <a:schemeClr val="tx1"/>
          </a:solidFill>
          <a:latin typeface="+mn-lt"/>
          <a:ea typeface="+mn-ea"/>
          <a:cs typeface="+mn-cs"/>
        </a:defRPr>
      </a:lvl7pPr>
      <a:lvl8pPr marL="2540635" algn="l" defTabSz="725805" rtl="0" eaLnBrk="1" latinLnBrk="0" hangingPunct="1">
        <a:defRPr sz="1400" kern="1200">
          <a:solidFill>
            <a:schemeClr val="tx1"/>
          </a:solidFill>
          <a:latin typeface="+mn-lt"/>
          <a:ea typeface="+mn-ea"/>
          <a:cs typeface="+mn-cs"/>
        </a:defRPr>
      </a:lvl8pPr>
      <a:lvl9pPr marL="2903220" algn="l" defTabSz="72580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dc554706afe4c72a60a25314cbaece805811E654B44695D34D35691164BB3D154CCFD5D798F6FEAD99EAA8F1ADC3D4AFA5BC9ED0BB3A4B45073A038AC38E89AB54D31AA59602B9F13E3116FEB60D89F1F9962F5A5FCD68883666B00B3C3F6E3B80F8DD77560E4F9ABE68BCBE141F30F225C795206D152E3F2DA7A68641CEF267"/>
          <p:cNvPicPr>
            <a:picLocks noChangeAspect="1"/>
          </p:cNvPicPr>
          <p:nvPr/>
        </p:nvPicPr>
        <p:blipFill>
          <a:blip r:embed="rId1" cstate="screen"/>
          <a:srcRect/>
          <a:stretch>
            <a:fillRect/>
          </a:stretch>
        </p:blipFill>
        <p:spPr>
          <a:xfrm>
            <a:off x="-4287" y="-3811"/>
            <a:ext cx="9153686" cy="5152234"/>
          </a:xfrm>
          <a:prstGeom prst="rect">
            <a:avLst/>
          </a:prstGeom>
        </p:spPr>
      </p:pic>
      <p:sp>
        <p:nvSpPr>
          <p:cNvPr id="17" name="文本框 19" descr="e7d195523061f1c0dc554706afe4c72a60a25314cbaece805811E654B44695D34D35691164BB3D154CCFD5D798F6FEAD99EAA8F1ADC3D4AFA5BC9ED0BB3A4B45073A038AC38E89AB54D31AA59602B9F13E3116FEB60D89F1F9962F5A5FCD68883666B00B3C3F6E3B80F8DD77560E4F9ABE68BCBE141F30F225C795206D152E3F2DA7A68641CEF267"/>
          <p:cNvSpPr txBox="1"/>
          <p:nvPr/>
        </p:nvSpPr>
        <p:spPr>
          <a:xfrm>
            <a:off x="1620466" y="2121544"/>
            <a:ext cx="5982262" cy="561702"/>
          </a:xfrm>
          <a:prstGeom prst="rect">
            <a:avLst/>
          </a:prstGeom>
          <a:noFill/>
          <a:effectLst/>
        </p:spPr>
        <p:txBody>
          <a:bodyPr wrap="square" lIns="68589" tIns="34295" rIns="68589" bIns="34295" rtlCol="0">
            <a:spAutoFit/>
          </a:bodyPr>
          <a:lstStyle/>
          <a:p>
            <a:pPr algn="ctr" defTabSz="685800"/>
            <a:r>
              <a:rPr lang="zh-CN" altLang="en-US" sz="3200" b="1" dirty="0" smtClean="0">
                <a:solidFill>
                  <a:schemeClr val="accent1">
                    <a:lumMod val="75000"/>
                  </a:schemeClr>
                </a:solidFill>
                <a:cs typeface="+mn-ea"/>
                <a:sym typeface="+mn-lt"/>
              </a:rPr>
              <a:t>计算机与网络安全综合实验</a:t>
            </a:r>
            <a:endParaRPr lang="en-US" altLang="zh-CN" sz="3200" b="1" dirty="0">
              <a:solidFill>
                <a:schemeClr val="accent1">
                  <a:lumMod val="75000"/>
                </a:schemeClr>
              </a:solidFill>
              <a:cs typeface="+mn-ea"/>
              <a:sym typeface="+mn-lt"/>
            </a:endParaRPr>
          </a:p>
        </p:txBody>
      </p:sp>
      <p:sp>
        <p:nvSpPr>
          <p:cNvPr id="19" name="矩形 18" descr="e7d195523061f1c0dc554706afe4c72a60a25314cbaece805811E654B44695D34D35691164BB3D154CCFD5D798F6FEAD99EAA8F1ADC3D4AFA5BC9ED0BB3A4B45073A038AC38E89AB54D31AA59602B9F13E3116FEB60D89F1F9962F5A5FCD68883666B00B3C3F6E3B80F8DD77560E4F9ABE68BCBE141F30F225C795206D152E3F2DA7A68641CEF267"/>
          <p:cNvSpPr/>
          <p:nvPr/>
        </p:nvSpPr>
        <p:spPr>
          <a:xfrm>
            <a:off x="173386" y="171503"/>
            <a:ext cx="8799294" cy="4802082"/>
          </a:xfrm>
          <a:prstGeom prst="rect">
            <a:avLst/>
          </a:prstGeom>
          <a:noFill/>
          <a:ln w="12700" cap="flat" cmpd="sng" algn="ctr">
            <a:solidFill>
              <a:srgbClr val="1F2F50"/>
            </a:solidFill>
            <a:prstDash val="solid"/>
            <a:miter lim="800000"/>
          </a:ln>
          <a:effectLst/>
        </p:spPr>
        <p:txBody>
          <a:bodyPr lIns="68589" tIns="34295" rIns="68589" bIns="34295"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39" name="组合 38"/>
          <p:cNvGrpSpPr/>
          <p:nvPr/>
        </p:nvGrpSpPr>
        <p:grpSpPr>
          <a:xfrm>
            <a:off x="3060626" y="844352"/>
            <a:ext cx="2911652" cy="1101878"/>
            <a:chOff x="3124200" y="1641336"/>
            <a:chExt cx="5840064" cy="2209800"/>
          </a:xfrm>
        </p:grpSpPr>
        <p:sp>
          <p:nvSpPr>
            <p:cNvPr id="40" name="矩形: 圆角 5"/>
            <p:cNvSpPr/>
            <p:nvPr/>
          </p:nvSpPr>
          <p:spPr>
            <a:xfrm>
              <a:off x="3124200" y="1641336"/>
              <a:ext cx="1335066" cy="2209800"/>
            </a:xfrm>
            <a:prstGeom prst="roundRect">
              <a:avLst/>
            </a:prstGeom>
            <a:noFill/>
            <a:ln w="12700" cap="flat" cmpd="sng" algn="ctr">
              <a:solidFill>
                <a:schemeClr val="accent1">
                  <a:shade val="50000"/>
                </a:schemeClr>
              </a:solidFill>
              <a:prstDash val="solid"/>
              <a:miter lim="800000"/>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smtClean="0">
                <a:ln>
                  <a:noFill/>
                </a:ln>
                <a:solidFill>
                  <a:prstClr val="white"/>
                </a:solidFill>
                <a:effectLst/>
                <a:uLnTx/>
                <a:uFillTx/>
                <a:latin typeface="Agency FB" panose="020B0503020202020204" pitchFamily="34" charset="0"/>
                <a:ea typeface="等线" panose="02010600030101010101" charset="-122"/>
              </a:endParaRPr>
            </a:p>
          </p:txBody>
        </p:sp>
        <p:sp>
          <p:nvSpPr>
            <p:cNvPr id="41" name="矩形: 圆角 6"/>
            <p:cNvSpPr/>
            <p:nvPr/>
          </p:nvSpPr>
          <p:spPr>
            <a:xfrm>
              <a:off x="4607584" y="1641336"/>
              <a:ext cx="1335066" cy="2209800"/>
            </a:xfrm>
            <a:prstGeom prst="roundRect">
              <a:avLst/>
            </a:prstGeom>
            <a:noFill/>
            <a:ln w="12700" cap="flat" cmpd="sng" algn="ctr">
              <a:solidFill>
                <a:schemeClr val="accent1">
                  <a:shade val="50000"/>
                </a:scheme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dirty="0" smtClean="0">
                <a:ln>
                  <a:noFill/>
                </a:ln>
                <a:solidFill>
                  <a:prstClr val="white"/>
                </a:solidFill>
                <a:effectLst/>
                <a:uLnTx/>
                <a:uFillTx/>
                <a:latin typeface="Agency FB" panose="020B0503020202020204" pitchFamily="34" charset="0"/>
                <a:ea typeface="等线" panose="02010600030101010101" charset="-122"/>
              </a:endParaRPr>
            </a:p>
          </p:txBody>
        </p:sp>
        <p:sp>
          <p:nvSpPr>
            <p:cNvPr id="42" name="矩形: 圆角 7"/>
            <p:cNvSpPr/>
            <p:nvPr/>
          </p:nvSpPr>
          <p:spPr>
            <a:xfrm>
              <a:off x="6084993" y="1641336"/>
              <a:ext cx="1335066" cy="2209800"/>
            </a:xfrm>
            <a:prstGeom prst="roundRect">
              <a:avLst/>
            </a:prstGeom>
            <a:noFill/>
            <a:ln w="12700" cap="flat" cmpd="sng" algn="ctr">
              <a:solidFill>
                <a:schemeClr val="accent1">
                  <a:shade val="50000"/>
                </a:schemeClr>
              </a:solidFill>
              <a:prstDash val="solid"/>
              <a:miter lim="800000"/>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smtClean="0">
                <a:ln>
                  <a:noFill/>
                </a:ln>
                <a:solidFill>
                  <a:prstClr val="white"/>
                </a:solidFill>
                <a:effectLst/>
                <a:uLnTx/>
                <a:uFillTx/>
                <a:latin typeface="Agency FB" panose="020B0503020202020204" pitchFamily="34" charset="0"/>
                <a:ea typeface="等线" panose="02010600030101010101" charset="-122"/>
              </a:endParaRPr>
            </a:p>
          </p:txBody>
        </p:sp>
        <p:sp>
          <p:nvSpPr>
            <p:cNvPr id="43" name="矩形: 圆角 8"/>
            <p:cNvSpPr/>
            <p:nvPr/>
          </p:nvSpPr>
          <p:spPr>
            <a:xfrm>
              <a:off x="7562402" y="1641336"/>
              <a:ext cx="1335066" cy="2209800"/>
            </a:xfrm>
            <a:prstGeom prst="roundRect">
              <a:avLst/>
            </a:prstGeom>
            <a:noFill/>
            <a:ln w="12700" cap="flat" cmpd="sng" algn="ctr">
              <a:solidFill>
                <a:schemeClr val="accent1">
                  <a:shade val="50000"/>
                </a:schemeClr>
              </a:solidFill>
              <a:prstDash val="solid"/>
              <a:miter lim="800000"/>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000" b="0" i="0" u="none" strike="noStrike" kern="0" cap="none" spc="0" normalizeH="0" baseline="0" noProof="0" smtClean="0">
                <a:ln>
                  <a:noFill/>
                </a:ln>
                <a:solidFill>
                  <a:prstClr val="white"/>
                </a:solidFill>
                <a:effectLst/>
                <a:uLnTx/>
                <a:uFillTx/>
                <a:latin typeface="Agency FB" panose="020B0503020202020204" pitchFamily="34" charset="0"/>
                <a:ea typeface="等线" panose="02010600030101010101" charset="-122"/>
              </a:endParaRPr>
            </a:p>
          </p:txBody>
        </p:sp>
        <p:sp>
          <p:nvSpPr>
            <p:cNvPr id="44" name="文本框 9"/>
            <p:cNvSpPr txBox="1"/>
            <p:nvPr/>
          </p:nvSpPr>
          <p:spPr>
            <a:xfrm>
              <a:off x="3149785" y="1676223"/>
              <a:ext cx="1362719" cy="2036896"/>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en-US" altLang="zh-CN" sz="6000" b="0" i="0" u="none" strike="noStrike" kern="0" cap="none" spc="0" normalizeH="0" baseline="0" noProof="0" dirty="0" smtClean="0">
                  <a:ln>
                    <a:noFill/>
                  </a:ln>
                  <a:solidFill>
                    <a:schemeClr val="accent1">
                      <a:lumMod val="75000"/>
                    </a:schemeClr>
                  </a:solidFill>
                  <a:effectLst/>
                  <a:uLnTx/>
                  <a:uFillTx/>
                  <a:latin typeface="Agency FB" panose="020B0503020202020204" pitchFamily="34" charset="0"/>
                  <a:ea typeface="包图粗黑体" panose="02000800000000000000" pitchFamily="2" charset="-122"/>
                </a:rPr>
                <a:t>2</a:t>
              </a:r>
              <a:endParaRPr kumimoji="0" lang="zh-CN" altLang="en-US" sz="6000" b="0" i="0" u="none" strike="noStrike" kern="0" cap="none" spc="0" normalizeH="0" baseline="0" noProof="0" dirty="0" smtClean="0">
                <a:ln>
                  <a:noFill/>
                </a:ln>
                <a:solidFill>
                  <a:schemeClr val="accent1">
                    <a:lumMod val="75000"/>
                  </a:schemeClr>
                </a:solidFill>
                <a:effectLst/>
                <a:uLnTx/>
                <a:uFillTx/>
                <a:latin typeface="Agency FB" panose="020B0503020202020204" pitchFamily="34" charset="0"/>
                <a:ea typeface="包图粗黑体" panose="02000800000000000000" pitchFamily="2" charset="-122"/>
              </a:endParaRPr>
            </a:p>
          </p:txBody>
        </p:sp>
        <p:sp>
          <p:nvSpPr>
            <p:cNvPr id="45" name="文本框 10"/>
            <p:cNvSpPr txBox="1"/>
            <p:nvPr/>
          </p:nvSpPr>
          <p:spPr>
            <a:xfrm>
              <a:off x="4639850" y="1665402"/>
              <a:ext cx="1254003" cy="2036895"/>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kumimoji="0" lang="en-US" altLang="zh-CN" sz="6000" b="0" i="0" u="none" strike="noStrike" kern="0" cap="none" spc="0" normalizeH="0" baseline="0" noProof="0" dirty="0" smtClean="0">
                  <a:ln>
                    <a:noFill/>
                  </a:ln>
                  <a:solidFill>
                    <a:schemeClr val="accent1">
                      <a:lumMod val="75000"/>
                    </a:schemeClr>
                  </a:solidFill>
                  <a:effectLst/>
                  <a:uLnTx/>
                  <a:uFillTx/>
                  <a:latin typeface="Agency FB" panose="020B0503020202020204" pitchFamily="34" charset="0"/>
                  <a:ea typeface="包图粗黑体" panose="02000800000000000000" pitchFamily="2" charset="-122"/>
                </a:rPr>
                <a:t>0</a:t>
              </a:r>
              <a:endParaRPr kumimoji="0" lang="zh-CN" altLang="en-US" sz="6000" b="0" i="0" u="none" strike="noStrike" kern="0" cap="none" spc="0" normalizeH="0" baseline="0" noProof="0" dirty="0" smtClean="0">
                <a:ln>
                  <a:noFill/>
                </a:ln>
                <a:solidFill>
                  <a:schemeClr val="accent1">
                    <a:lumMod val="75000"/>
                  </a:schemeClr>
                </a:solidFill>
                <a:effectLst/>
                <a:uLnTx/>
                <a:uFillTx/>
                <a:latin typeface="Agency FB" panose="020B0503020202020204" pitchFamily="34" charset="0"/>
                <a:ea typeface="包图粗黑体" panose="02000800000000000000" pitchFamily="2" charset="-122"/>
              </a:endParaRPr>
            </a:p>
          </p:txBody>
        </p:sp>
        <p:sp>
          <p:nvSpPr>
            <p:cNvPr id="46" name="文本框 11"/>
            <p:cNvSpPr txBox="1"/>
            <p:nvPr/>
          </p:nvSpPr>
          <p:spPr>
            <a:xfrm>
              <a:off x="6094396" y="1676221"/>
              <a:ext cx="1362719" cy="2036895"/>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lang="en-US" altLang="zh-CN" sz="6000" kern="0" dirty="0" smtClean="0">
                  <a:solidFill>
                    <a:schemeClr val="accent1">
                      <a:lumMod val="75000"/>
                    </a:schemeClr>
                  </a:solidFill>
                  <a:latin typeface="Agency FB" panose="020B0503020202020204" pitchFamily="34" charset="0"/>
                  <a:ea typeface="包图粗黑体" panose="02000800000000000000" pitchFamily="2" charset="-122"/>
                </a:rPr>
                <a:t>2</a:t>
              </a:r>
              <a:endParaRPr kumimoji="0" lang="zh-CN" altLang="en-US" sz="6000" b="0" i="0" u="none" strike="noStrike" kern="0" cap="none" spc="0" normalizeH="0" baseline="0" noProof="0" dirty="0" smtClean="0">
                <a:ln>
                  <a:noFill/>
                </a:ln>
                <a:solidFill>
                  <a:schemeClr val="accent1">
                    <a:lumMod val="75000"/>
                  </a:schemeClr>
                </a:solidFill>
                <a:effectLst/>
                <a:uLnTx/>
                <a:uFillTx/>
                <a:latin typeface="Agency FB" panose="020B0503020202020204" pitchFamily="34" charset="0"/>
                <a:ea typeface="包图粗黑体" panose="02000800000000000000" pitchFamily="2" charset="-122"/>
              </a:endParaRPr>
            </a:p>
          </p:txBody>
        </p:sp>
        <p:sp>
          <p:nvSpPr>
            <p:cNvPr id="47" name="文本框 12"/>
            <p:cNvSpPr txBox="1"/>
            <p:nvPr/>
          </p:nvSpPr>
          <p:spPr>
            <a:xfrm>
              <a:off x="7601545" y="1676223"/>
              <a:ext cx="1362719" cy="2035026"/>
            </a:xfrm>
            <a:prstGeom prst="rect">
              <a:avLst/>
            </a:prstGeom>
            <a:noFill/>
          </p:spPr>
          <p:txBody>
            <a:bodyPr wrap="square" rtlCol="0">
              <a:spAutoFit/>
            </a:bodyPr>
            <a:lstStyle/>
            <a:p>
              <a:pPr marL="0" marR="0" lvl="0" indent="0" algn="ctr" defTabSz="685800" eaLnBrk="1" fontAlgn="auto" latinLnBrk="0" hangingPunct="1">
                <a:lnSpc>
                  <a:spcPct val="100000"/>
                </a:lnSpc>
                <a:spcBef>
                  <a:spcPts val="0"/>
                </a:spcBef>
                <a:spcAft>
                  <a:spcPts val="0"/>
                </a:spcAft>
                <a:buClrTx/>
                <a:buSzTx/>
                <a:buFontTx/>
                <a:buNone/>
                <a:defRPr/>
              </a:pPr>
              <a:r>
                <a:rPr lang="en-US" altLang="zh-CN" sz="6000" kern="0" dirty="0">
                  <a:solidFill>
                    <a:schemeClr val="accent1">
                      <a:lumMod val="75000"/>
                    </a:schemeClr>
                  </a:solidFill>
                  <a:latin typeface="Agency FB" panose="020B0503020202020204" pitchFamily="34" charset="0"/>
                  <a:ea typeface="包图粗黑体" panose="02000800000000000000" pitchFamily="2" charset="-122"/>
                </a:rPr>
                <a:t>4</a:t>
              </a:r>
              <a:endParaRPr kumimoji="0" lang="zh-CN" altLang="en-US" sz="6000" b="0" i="0" u="none" strike="noStrike" kern="0" cap="none" spc="0" normalizeH="0" baseline="0" noProof="0" dirty="0" smtClean="0">
                <a:ln>
                  <a:noFill/>
                </a:ln>
                <a:solidFill>
                  <a:schemeClr val="accent1">
                    <a:lumMod val="75000"/>
                  </a:schemeClr>
                </a:solidFill>
                <a:effectLst/>
                <a:uLnTx/>
                <a:uFillTx/>
                <a:latin typeface="Agency FB" panose="020B0503020202020204" pitchFamily="34" charset="0"/>
                <a:ea typeface="包图粗黑体" panose="02000800000000000000" pitchFamily="2" charset="-122"/>
              </a:endParaRPr>
            </a:p>
          </p:txBody>
        </p:sp>
      </p:grpSp>
      <p:sp>
        <p:nvSpPr>
          <p:cNvPr id="49" name="文本框 17"/>
          <p:cNvSpPr txBox="1"/>
          <p:nvPr/>
        </p:nvSpPr>
        <p:spPr>
          <a:xfrm>
            <a:off x="2006291" y="4633950"/>
            <a:ext cx="4703166" cy="283845"/>
          </a:xfrm>
          <a:prstGeom prst="rect">
            <a:avLst/>
          </a:prstGeom>
          <a:noFill/>
        </p:spPr>
        <p:txBody>
          <a:bodyPr wrap="square" lIns="68589" tIns="34295" rIns="68589" bIns="34295" rtlCol="0">
            <a:spAutoFit/>
          </a:bodyPr>
          <a:lstStyle/>
          <a:p>
            <a:pPr algn="ctr" defTabSz="685800"/>
            <a:r>
              <a:rPr lang="zh-CN" altLang="en-US" dirty="0" smtClean="0">
                <a:solidFill>
                  <a:srgbClr val="002060"/>
                </a:solidFill>
                <a:latin typeface="微软雅黑" panose="020B0503020204020204" pitchFamily="34" charset="-122"/>
                <a:ea typeface="微软雅黑" panose="020B0503020204020204" pitchFamily="34" charset="-122"/>
              </a:rPr>
              <a:t>时间</a:t>
            </a: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smtClean="0">
                <a:solidFill>
                  <a:srgbClr val="002060"/>
                </a:solidFill>
                <a:latin typeface="微软雅黑" panose="020B0503020204020204" pitchFamily="34" charset="-122"/>
                <a:ea typeface="微软雅黑" panose="020B0503020204020204" pitchFamily="34" charset="-122"/>
              </a:rPr>
              <a:t>2024</a:t>
            </a:r>
            <a:r>
              <a:rPr lang="zh-CN" altLang="en-US" dirty="0" smtClean="0">
                <a:solidFill>
                  <a:srgbClr val="002060"/>
                </a:solidFill>
                <a:latin typeface="微软雅黑" panose="020B0503020204020204" pitchFamily="34" charset="-122"/>
                <a:ea typeface="微软雅黑" panose="020B0503020204020204" pitchFamily="34" charset="-122"/>
              </a:rPr>
              <a:t>年</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amond(in)">
                                      <p:cBhvr>
                                        <p:cTn id="7" dur="500"/>
                                        <p:tgtEl>
                                          <p:spTgt spid="15"/>
                                        </p:tgtEl>
                                      </p:cBhvr>
                                    </p:animEffect>
                                  </p:childTnLst>
                                </p:cTn>
                              </p:par>
                            </p:childTnLst>
                          </p:cTn>
                        </p:par>
                        <p:par>
                          <p:cTn id="8" fill="hold">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edge">
                                      <p:cBhvr>
                                        <p:cTn id="11" dur="500"/>
                                        <p:tgtEl>
                                          <p:spTgt spid="19"/>
                                        </p:tgtEl>
                                      </p:cBhvr>
                                    </p:animEffect>
                                  </p:childTnLst>
                                </p:cTn>
                              </p:par>
                            </p:childTnLst>
                          </p:cTn>
                        </p:par>
                        <p:par>
                          <p:cTn id="12" fill="hold">
                            <p:stCondLst>
                              <p:cond delay="1000"/>
                            </p:stCondLst>
                            <p:childTnLst>
                              <p:par>
                                <p:cTn id="13" presetID="29" presetClass="entr" presetSubtype="0" fill="hold" grpId="2" nodeType="afterEffect">
                                  <p:stCondLst>
                                    <p:cond delay="0"/>
                                  </p:stCondLst>
                                  <p:iterate type="lt">
                                    <p:tmPct val="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ppt_x</p:attrName>
                                        </p:attrNameLst>
                                      </p:cBhvr>
                                      <p:tavLst>
                                        <p:tav tm="0">
                                          <p:val>
                                            <p:strVal val="#ppt_x-.2"/>
                                          </p:val>
                                        </p:tav>
                                        <p:tav tm="100000">
                                          <p:val>
                                            <p:strVal val="#ppt_x"/>
                                          </p:val>
                                        </p:tav>
                                      </p:tavLst>
                                    </p:anim>
                                    <p:anim calcmode="lin" valueType="num">
                                      <p:cBhvr>
                                        <p:cTn id="16" dur="5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17" dur="500"/>
                                        <p:tgtEl>
                                          <p:spTgt spid="17"/>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750" fill="hold"/>
                                        <p:tgtEl>
                                          <p:spTgt spid="39"/>
                                        </p:tgtEl>
                                        <p:attrNameLst>
                                          <p:attrName>ppt_w</p:attrName>
                                        </p:attrNameLst>
                                      </p:cBhvr>
                                      <p:tavLst>
                                        <p:tav tm="0">
                                          <p:val>
                                            <p:fltVal val="0"/>
                                          </p:val>
                                        </p:tav>
                                        <p:tav tm="100000">
                                          <p:val>
                                            <p:strVal val="#ppt_w"/>
                                          </p:val>
                                        </p:tav>
                                      </p:tavLst>
                                    </p:anim>
                                    <p:anim calcmode="lin" valueType="num">
                                      <p:cBhvr>
                                        <p:cTn id="22" dur="750" fill="hold"/>
                                        <p:tgtEl>
                                          <p:spTgt spid="39"/>
                                        </p:tgtEl>
                                        <p:attrNameLst>
                                          <p:attrName>ppt_h</p:attrName>
                                        </p:attrNameLst>
                                      </p:cBhvr>
                                      <p:tavLst>
                                        <p:tav tm="0">
                                          <p:val>
                                            <p:fltVal val="0"/>
                                          </p:val>
                                        </p:tav>
                                        <p:tav tm="100000">
                                          <p:val>
                                            <p:strVal val="#ppt_h"/>
                                          </p:val>
                                        </p:tav>
                                      </p:tavLst>
                                    </p:anim>
                                    <p:animEffect transition="in" filter="fade">
                                      <p:cBhvr>
                                        <p:cTn id="23" dur="750"/>
                                        <p:tgtEl>
                                          <p:spTgt spid="39"/>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750"/>
                                        <p:tgtEl>
                                          <p:spTgt spid="49"/>
                                        </p:tgtEl>
                                        <p:attrNameLst>
                                          <p:attrName>ppt_y</p:attrName>
                                        </p:attrNameLst>
                                      </p:cBhvr>
                                      <p:tavLst>
                                        <p:tav tm="0">
                                          <p:val>
                                            <p:strVal val="#ppt_y+#ppt_h*1.125000"/>
                                          </p:val>
                                        </p:tav>
                                        <p:tav tm="100000">
                                          <p:val>
                                            <p:strVal val="#ppt_y"/>
                                          </p:val>
                                        </p:tav>
                                      </p:tavLst>
                                    </p:anim>
                                    <p:animEffect transition="in" filter="wipe(up)">
                                      <p:cBhvr>
                                        <p:cTn id="28" dur="7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7" grpId="2" bldLvl="0"/>
      <p:bldP spid="19" grpId="0" animBg="1"/>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306" y="135979"/>
            <a:ext cx="8231029" cy="857514"/>
          </a:xfrm>
        </p:spPr>
        <p:txBody>
          <a:bodyPr/>
          <a:lstStyle/>
          <a:p>
            <a:r>
              <a:rPr lang="zh-CN" altLang="en-US" dirty="0" smtClean="0"/>
              <a:t>统一鉴别实验</a:t>
            </a:r>
            <a:endParaRPr lang="zh-CN" altLang="en-US" dirty="0"/>
          </a:p>
        </p:txBody>
      </p:sp>
      <p:sp>
        <p:nvSpPr>
          <p:cNvPr id="3" name="内容占位符 2"/>
          <p:cNvSpPr>
            <a:spLocks noGrp="1"/>
          </p:cNvSpPr>
          <p:nvPr>
            <p:ph idx="1"/>
          </p:nvPr>
        </p:nvSpPr>
        <p:spPr>
          <a:xfrm>
            <a:off x="252314" y="3724673"/>
            <a:ext cx="8712968" cy="1296144"/>
          </a:xfrm>
        </p:spPr>
        <p:txBody>
          <a:bodyPr/>
          <a:lstStyle/>
          <a:p>
            <a:r>
              <a:rPr lang="zh-CN" altLang="zh-CN" sz="1800" dirty="0" smtClean="0"/>
              <a:t>如果</a:t>
            </a:r>
            <a:r>
              <a:rPr lang="zh-CN" altLang="zh-CN" sz="1800" dirty="0"/>
              <a:t>采用本地鉴别方式实现这一功能，需要在路由器</a:t>
            </a:r>
            <a:r>
              <a:rPr lang="en-US" altLang="zh-CN" sz="1800" dirty="0">
                <a:solidFill>
                  <a:schemeClr val="accent6"/>
                </a:solidFill>
              </a:rPr>
              <a:t>R1</a:t>
            </a:r>
            <a:r>
              <a:rPr lang="zh-CN" altLang="zh-CN" sz="1800" dirty="0"/>
              <a:t>和</a:t>
            </a:r>
            <a:r>
              <a:rPr lang="en-US" altLang="zh-CN" sz="1800" dirty="0">
                <a:solidFill>
                  <a:schemeClr val="accent6"/>
                </a:solidFill>
              </a:rPr>
              <a:t>R2</a:t>
            </a:r>
            <a:r>
              <a:rPr lang="zh-CN" altLang="zh-CN" sz="1800" dirty="0"/>
              <a:t>中定义所有注册用户，但这样做，一是会导致注册用户多次重复定义，二是可能造成注册用户管理困难。因此，通常采用</a:t>
            </a:r>
            <a:r>
              <a:rPr lang="zh-CN" altLang="zh-CN" sz="1800" dirty="0">
                <a:solidFill>
                  <a:schemeClr val="accent6"/>
                </a:solidFill>
              </a:rPr>
              <a:t>统一鉴别</a:t>
            </a:r>
            <a:r>
              <a:rPr lang="zh-CN" altLang="zh-CN" sz="1800" dirty="0"/>
              <a:t>方式实现上述功能。</a:t>
            </a:r>
            <a:endParaRPr lang="zh-CN" altLang="zh-CN" sz="1800" dirty="0"/>
          </a:p>
        </p:txBody>
      </p:sp>
      <p:pic>
        <p:nvPicPr>
          <p:cNvPr id="4" name="图片 3"/>
          <p:cNvPicPr/>
          <p:nvPr/>
        </p:nvPicPr>
        <p:blipFill>
          <a:blip r:embed="rId1">
            <a:extLst>
              <a:ext uri="{28A0092B-C50C-407E-A947-70E740481C1C}">
                <a14:useLocalDpi xmlns:a14="http://schemas.microsoft.com/office/drawing/2010/main" val="0"/>
              </a:ext>
            </a:extLst>
          </a:blip>
          <a:stretch>
            <a:fillRect/>
          </a:stretch>
        </p:blipFill>
        <p:spPr>
          <a:xfrm rot="5400000">
            <a:off x="2350101" y="-1298724"/>
            <a:ext cx="2571750" cy="6911340"/>
          </a:xfrm>
          <a:prstGeom prst="rect">
            <a:avLst/>
          </a:prstGeom>
        </p:spPr>
      </p:pic>
      <p:sp>
        <p:nvSpPr>
          <p:cNvPr id="5" name="内容占位符 2"/>
          <p:cNvSpPr txBox="1"/>
          <p:nvPr/>
        </p:nvSpPr>
        <p:spPr>
          <a:xfrm>
            <a:off x="7077087" y="463501"/>
            <a:ext cx="1858035" cy="2530168"/>
          </a:xfrm>
          <a:prstGeom prst="rect">
            <a:avLst/>
          </a:prstGeom>
        </p:spPr>
        <p:txBody>
          <a:bodyPr lIns="72581" tIns="36291" rIns="72581" bIns="36291"/>
          <a:lstStyle>
            <a:lvl1pPr marL="272415" indent="-272415" algn="l" defTabSz="725805" rtl="0" eaLnBrk="1" latinLnBrk="0" hangingPunct="1">
              <a:lnSpc>
                <a:spcPct val="150000"/>
              </a:lnSpc>
              <a:spcBef>
                <a:spcPct val="20000"/>
              </a:spcBef>
              <a:buFont typeface="Arial" panose="020B0604020202020204" pitchFamily="34" charset="0"/>
              <a:buChar char="•"/>
              <a:defRPr sz="2600" b="1" kern="1200">
                <a:solidFill>
                  <a:schemeClr val="accent1">
                    <a:lumMod val="75000"/>
                  </a:schemeClr>
                </a:solidFill>
                <a:latin typeface="宋体" panose="02010600030101010101" pitchFamily="2" charset="-122"/>
                <a:ea typeface="宋体" panose="02010600030101010101" pitchFamily="2" charset="-122"/>
                <a:cs typeface="+mn-cs"/>
              </a:defRPr>
            </a:lvl1pPr>
            <a:lvl2pPr marL="589915" indent="-226695" algn="l" defTabSz="725805" rtl="0" eaLnBrk="1" latinLnBrk="0" hangingPunct="1">
              <a:lnSpc>
                <a:spcPct val="150000"/>
              </a:lnSpc>
              <a:spcBef>
                <a:spcPct val="20000"/>
              </a:spcBef>
              <a:buFont typeface="Arial" panose="020B0604020202020204" pitchFamily="34" charset="0"/>
              <a:buChar char="–"/>
              <a:defRPr sz="2300" b="1" kern="1200">
                <a:solidFill>
                  <a:schemeClr val="accent1">
                    <a:lumMod val="75000"/>
                  </a:schemeClr>
                </a:solidFill>
                <a:latin typeface="宋体" panose="02010600030101010101" pitchFamily="2" charset="-122"/>
                <a:ea typeface="宋体" panose="02010600030101010101" pitchFamily="2" charset="-122"/>
                <a:cs typeface="+mn-cs"/>
              </a:defRPr>
            </a:lvl2pPr>
            <a:lvl3pPr marL="907415" indent="-181610" algn="l" defTabSz="725805" rtl="0" eaLnBrk="1" latinLnBrk="0" hangingPunct="1">
              <a:lnSpc>
                <a:spcPct val="150000"/>
              </a:lnSpc>
              <a:spcBef>
                <a:spcPct val="20000"/>
              </a:spcBef>
              <a:buFont typeface="Arial" panose="020B0604020202020204" pitchFamily="34" charset="0"/>
              <a:buChar char="•"/>
              <a:defRPr sz="1900" b="1" kern="1200">
                <a:solidFill>
                  <a:schemeClr val="accent1">
                    <a:lumMod val="75000"/>
                  </a:schemeClr>
                </a:solidFill>
                <a:latin typeface="宋体" panose="02010600030101010101" pitchFamily="2" charset="-122"/>
                <a:ea typeface="宋体" panose="02010600030101010101" pitchFamily="2" charset="-122"/>
                <a:cs typeface="+mn-cs"/>
              </a:defRPr>
            </a:lvl3pPr>
            <a:lvl4pPr marL="1270000" indent="-181610" algn="l" defTabSz="725805" rtl="0" eaLnBrk="1" latinLnBrk="0" hangingPunct="1">
              <a:lnSpc>
                <a:spcPct val="150000"/>
              </a:lnSpc>
              <a:spcBef>
                <a:spcPct val="20000"/>
              </a:spcBef>
              <a:buFont typeface="Arial" panose="020B0604020202020204" pitchFamily="34" charset="0"/>
              <a:buChar char="–"/>
              <a:defRPr sz="1600" b="1" kern="1200">
                <a:solidFill>
                  <a:schemeClr val="accent1">
                    <a:lumMod val="75000"/>
                  </a:schemeClr>
                </a:solidFill>
                <a:latin typeface="宋体" panose="02010600030101010101" pitchFamily="2" charset="-122"/>
                <a:ea typeface="宋体" panose="02010600030101010101" pitchFamily="2" charset="-122"/>
                <a:cs typeface="+mn-cs"/>
              </a:defRPr>
            </a:lvl4pPr>
            <a:lvl5pPr marL="1633220" indent="-181610" algn="l" defTabSz="725805" rtl="0" eaLnBrk="1" latinLnBrk="0" hangingPunct="1">
              <a:lnSpc>
                <a:spcPct val="150000"/>
              </a:lnSpc>
              <a:spcBef>
                <a:spcPct val="20000"/>
              </a:spcBef>
              <a:buFont typeface="Arial" panose="020B0604020202020204" pitchFamily="34" charset="0"/>
              <a:buChar char="»"/>
              <a:defRPr sz="1600" b="1" kern="1200">
                <a:solidFill>
                  <a:schemeClr val="accent1">
                    <a:lumMod val="75000"/>
                  </a:schemeClr>
                </a:solidFill>
                <a:latin typeface="宋体" panose="02010600030101010101" pitchFamily="2" charset="-122"/>
                <a:ea typeface="宋体" panose="02010600030101010101" pitchFamily="2" charset="-122"/>
                <a:cs typeface="+mn-cs"/>
              </a:defRPr>
            </a:lvl5pPr>
            <a:lvl6pPr marL="199580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35902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72161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08483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zh-CN" altLang="zh-CN" sz="1600" dirty="0" smtClean="0"/>
              <a:t>要求如图所示的接入网络结构实现以下功能：允许任何一个注册用户通过任何一台接入终端完成</a:t>
            </a:r>
            <a:r>
              <a:rPr lang="en-US" altLang="zh-CN" sz="1600" dirty="0" smtClean="0"/>
              <a:t>Internet</a:t>
            </a:r>
            <a:r>
              <a:rPr lang="zh-CN" altLang="zh-CN" sz="1600" dirty="0" smtClean="0"/>
              <a:t>访问过程。</a:t>
            </a:r>
            <a:endParaRPr lang="zh-CN" altLang="zh-C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79" y="268288"/>
            <a:ext cx="8231029" cy="857514"/>
          </a:xfrm>
        </p:spPr>
        <p:txBody>
          <a:bodyPr/>
          <a:lstStyle/>
          <a:p>
            <a:r>
              <a:rPr lang="zh-CN" altLang="en-US" dirty="0" smtClean="0"/>
              <a:t>统一鉴别实验</a:t>
            </a:r>
            <a:endParaRPr lang="zh-CN" altLang="en-US" dirty="0"/>
          </a:p>
        </p:txBody>
      </p:sp>
      <p:sp>
        <p:nvSpPr>
          <p:cNvPr id="6" name="内容占位符 5"/>
          <p:cNvSpPr>
            <a:spLocks noGrp="1"/>
          </p:cNvSpPr>
          <p:nvPr>
            <p:ph idx="1"/>
          </p:nvPr>
        </p:nvSpPr>
        <p:spPr/>
        <p:txBody>
          <a:bodyPr/>
          <a:lstStyle/>
          <a:p>
            <a:r>
              <a:rPr lang="zh-CN" altLang="en-US" dirty="0" smtClean="0"/>
              <a:t>实验目的</a:t>
            </a:r>
            <a:endParaRPr lang="en-US" altLang="zh-CN" dirty="0"/>
          </a:p>
          <a:p>
            <a:pPr lvl="1"/>
            <a:r>
              <a:rPr lang="zh-CN" altLang="zh-CN" dirty="0"/>
              <a:t>验证综合接入网络的设计过程。</a:t>
            </a:r>
            <a:endParaRPr lang="zh-CN" altLang="zh-CN" dirty="0"/>
          </a:p>
          <a:p>
            <a:pPr lvl="1"/>
            <a:r>
              <a:rPr lang="zh-CN" altLang="zh-CN" dirty="0"/>
              <a:t>验证统一鉴别方式下接入控制设备的配置过程。</a:t>
            </a:r>
            <a:endParaRPr lang="zh-CN" altLang="zh-CN" dirty="0"/>
          </a:p>
          <a:p>
            <a:pPr lvl="1"/>
            <a:r>
              <a:rPr lang="zh-CN" altLang="zh-CN" dirty="0"/>
              <a:t>验证</a:t>
            </a:r>
            <a:r>
              <a:rPr lang="en-US" altLang="zh-CN" dirty="0" smtClean="0"/>
              <a:t>AAA</a:t>
            </a:r>
            <a:r>
              <a:rPr lang="zh-CN" altLang="en-US" dirty="0" smtClean="0"/>
              <a:t>（</a:t>
            </a:r>
            <a:r>
              <a:rPr lang="en-US" altLang="zh-CN" b="0" dirty="0"/>
              <a:t>Authentication</a:t>
            </a:r>
            <a:r>
              <a:rPr lang="zh-CN" altLang="en-US" b="0" dirty="0"/>
              <a:t>，</a:t>
            </a:r>
            <a:r>
              <a:rPr lang="en-US" altLang="zh-CN" b="0" dirty="0"/>
              <a:t>Authorization and </a:t>
            </a:r>
            <a:r>
              <a:rPr lang="en-US" altLang="zh-CN" b="0" dirty="0" smtClean="0"/>
              <a:t>Accounting</a:t>
            </a:r>
            <a:r>
              <a:rPr lang="zh-CN" altLang="en-US" b="0" dirty="0" smtClean="0"/>
              <a:t>，</a:t>
            </a:r>
            <a:r>
              <a:rPr lang="zh-CN" altLang="en-US" b="0" dirty="0"/>
              <a:t>验证、授权和计帐</a:t>
            </a:r>
            <a:r>
              <a:rPr lang="zh-CN" altLang="en-US" dirty="0" smtClean="0"/>
              <a:t>）</a:t>
            </a:r>
            <a:r>
              <a:rPr lang="zh-CN" altLang="zh-CN" dirty="0" smtClean="0"/>
              <a:t>服务器</a:t>
            </a:r>
            <a:r>
              <a:rPr lang="zh-CN" altLang="zh-CN" dirty="0"/>
              <a:t>的配置过程。</a:t>
            </a:r>
            <a:endParaRPr lang="zh-CN" altLang="zh-CN" dirty="0"/>
          </a:p>
          <a:p>
            <a:pPr lvl="1"/>
            <a:r>
              <a:rPr lang="zh-CN" altLang="zh-CN" dirty="0"/>
              <a:t>验证统一鉴别方式下的接入过程。</a:t>
            </a:r>
            <a:endParaRPr lang="zh-CN" altLang="zh-CN" dirty="0"/>
          </a:p>
          <a:p>
            <a:endParaRPr lang="en-US" altLang="zh-CN"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79" y="268288"/>
            <a:ext cx="8231029" cy="857514"/>
          </a:xfrm>
        </p:spPr>
        <p:txBody>
          <a:bodyPr/>
          <a:lstStyle/>
          <a:p>
            <a:r>
              <a:rPr lang="zh-CN" altLang="en-US" dirty="0" smtClean="0"/>
              <a:t>统一鉴别实验</a:t>
            </a:r>
            <a:endParaRPr lang="zh-CN" altLang="en-US" dirty="0"/>
          </a:p>
        </p:txBody>
      </p:sp>
      <p:sp>
        <p:nvSpPr>
          <p:cNvPr id="6" name="内容占位符 5"/>
          <p:cNvSpPr>
            <a:spLocks noGrp="1"/>
          </p:cNvSpPr>
          <p:nvPr>
            <p:ph idx="1"/>
          </p:nvPr>
        </p:nvSpPr>
        <p:spPr>
          <a:xfrm>
            <a:off x="471211" y="3580656"/>
            <a:ext cx="7920880" cy="2090700"/>
          </a:xfrm>
        </p:spPr>
        <p:txBody>
          <a:bodyPr/>
          <a:lstStyle/>
          <a:p>
            <a:r>
              <a:rPr lang="zh-CN" altLang="zh-CN" sz="2000" dirty="0"/>
              <a:t>统一鉴别方式下，在鉴别服务器</a:t>
            </a:r>
            <a:r>
              <a:rPr lang="zh-CN" altLang="zh-CN" sz="2000" dirty="0" smtClean="0"/>
              <a:t>中统</a:t>
            </a:r>
            <a:r>
              <a:rPr lang="zh-CN" altLang="en-US" sz="2000" dirty="0" smtClean="0"/>
              <a:t>一</a:t>
            </a:r>
            <a:r>
              <a:rPr lang="zh-CN" altLang="zh-CN" sz="2000" dirty="0" smtClean="0"/>
              <a:t>定义</a:t>
            </a:r>
            <a:r>
              <a:rPr lang="zh-CN" altLang="zh-CN" sz="2000" dirty="0"/>
              <a:t>注册用户</a:t>
            </a:r>
            <a:r>
              <a:rPr lang="zh-CN" altLang="zh-CN" sz="2000" dirty="0" smtClean="0"/>
              <a:t>，</a:t>
            </a:r>
            <a:r>
              <a:rPr lang="zh-CN" altLang="en-US" sz="2000" dirty="0"/>
              <a:t>上图</a:t>
            </a:r>
            <a:r>
              <a:rPr lang="zh-CN" altLang="zh-CN" sz="2000" dirty="0" smtClean="0"/>
              <a:t>中</a:t>
            </a:r>
            <a:r>
              <a:rPr lang="zh-CN" altLang="zh-CN" sz="2000" dirty="0"/>
              <a:t>的</a:t>
            </a:r>
            <a:r>
              <a:rPr lang="en-US" altLang="zh-CN" sz="2000" dirty="0" smtClean="0"/>
              <a:t>AAA</a:t>
            </a:r>
            <a:r>
              <a:rPr lang="zh-CN" altLang="en-US" sz="2000" dirty="0"/>
              <a:t>（</a:t>
            </a:r>
            <a:r>
              <a:rPr lang="en-US" altLang="zh-CN" sz="2000" b="0" dirty="0"/>
              <a:t>Authentication</a:t>
            </a:r>
            <a:r>
              <a:rPr lang="zh-CN" altLang="en-US" sz="2000" b="0" dirty="0"/>
              <a:t>，</a:t>
            </a:r>
            <a:r>
              <a:rPr lang="en-US" altLang="zh-CN" sz="2000" b="0" dirty="0"/>
              <a:t>Authorization and Accounting</a:t>
            </a:r>
            <a:r>
              <a:rPr lang="zh-CN" altLang="en-US" sz="2000" b="0" dirty="0"/>
              <a:t>，验证、授权和计帐</a:t>
            </a:r>
            <a:r>
              <a:rPr lang="zh-CN" altLang="en-US" sz="2000" dirty="0"/>
              <a:t>）</a:t>
            </a:r>
            <a:r>
              <a:rPr lang="zh-CN" altLang="zh-CN" sz="2000" dirty="0" smtClean="0"/>
              <a:t>服务器</a:t>
            </a:r>
            <a:r>
              <a:rPr lang="zh-CN" altLang="zh-CN" sz="2000" dirty="0"/>
              <a:t>就是一台鉴别服务器</a:t>
            </a:r>
            <a:r>
              <a:rPr lang="zh-CN" altLang="zh-CN" sz="2000" dirty="0" smtClean="0"/>
              <a:t>。</a:t>
            </a:r>
            <a:endParaRPr lang="en-US" altLang="zh-CN" sz="2000" dirty="0" smtClean="0"/>
          </a:p>
          <a:p>
            <a:endParaRPr lang="zh-CN" altLang="en-US" dirty="0"/>
          </a:p>
        </p:txBody>
      </p:sp>
      <p:pic>
        <p:nvPicPr>
          <p:cNvPr id="4" name="图片 3"/>
          <p:cNvPicPr/>
          <p:nvPr/>
        </p:nvPicPr>
        <p:blipFill>
          <a:blip r:embed="rId1">
            <a:extLst>
              <a:ext uri="{28A0092B-C50C-407E-A947-70E740481C1C}">
                <a14:useLocalDpi xmlns:a14="http://schemas.microsoft.com/office/drawing/2010/main" val="0"/>
              </a:ext>
            </a:extLst>
          </a:blip>
          <a:stretch>
            <a:fillRect/>
          </a:stretch>
        </p:blipFill>
        <p:spPr>
          <a:xfrm rot="5400000">
            <a:off x="3145776" y="-1160889"/>
            <a:ext cx="2571750" cy="69113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78" y="286736"/>
            <a:ext cx="8231029" cy="857514"/>
          </a:xfrm>
        </p:spPr>
        <p:txBody>
          <a:bodyPr/>
          <a:lstStyle/>
          <a:p>
            <a:r>
              <a:rPr lang="zh-CN" altLang="en-US" dirty="0" smtClean="0"/>
              <a:t>统一鉴别实验</a:t>
            </a:r>
            <a:endParaRPr lang="zh-CN" altLang="en-US" dirty="0"/>
          </a:p>
        </p:txBody>
      </p:sp>
      <p:sp>
        <p:nvSpPr>
          <p:cNvPr id="6" name="内容占位符 5"/>
          <p:cNvSpPr>
            <a:spLocks noGrp="1"/>
          </p:cNvSpPr>
          <p:nvPr>
            <p:ph idx="1"/>
          </p:nvPr>
        </p:nvSpPr>
        <p:spPr>
          <a:xfrm>
            <a:off x="612353" y="2212504"/>
            <a:ext cx="7920880" cy="2090700"/>
          </a:xfrm>
        </p:spPr>
        <p:txBody>
          <a:bodyPr/>
          <a:lstStyle/>
          <a:p>
            <a:r>
              <a:rPr lang="zh-CN" altLang="zh-CN" sz="1800" dirty="0"/>
              <a:t>当作为接入控制设备的路由器</a:t>
            </a:r>
            <a:r>
              <a:rPr lang="en-US" altLang="zh-CN" sz="1800" dirty="0"/>
              <a:t>R1</a:t>
            </a:r>
            <a:r>
              <a:rPr lang="zh-CN" altLang="zh-CN" sz="1800" dirty="0"/>
              <a:t>和</a:t>
            </a:r>
            <a:r>
              <a:rPr lang="en-US" altLang="zh-CN" sz="1800" dirty="0"/>
              <a:t>R2</a:t>
            </a:r>
            <a:r>
              <a:rPr lang="zh-CN" altLang="zh-CN" sz="1800" dirty="0"/>
              <a:t>接收到用户发送的用户名和口令等身份标识信息时，通过互联网将身份标识信息转发给鉴别</a:t>
            </a:r>
            <a:r>
              <a:rPr lang="zh-CN" altLang="zh-CN" sz="1800" dirty="0" smtClean="0"/>
              <a:t>服务器</a:t>
            </a:r>
            <a:r>
              <a:rPr lang="zh-CN" altLang="en-US" sz="1800" dirty="0" smtClean="0"/>
              <a:t>。</a:t>
            </a:r>
            <a:endParaRPr lang="en-US" altLang="zh-CN" sz="1800" dirty="0" smtClean="0"/>
          </a:p>
          <a:p>
            <a:r>
              <a:rPr lang="zh-CN" altLang="zh-CN" sz="1800" dirty="0" smtClean="0"/>
              <a:t>由</a:t>
            </a:r>
            <a:r>
              <a:rPr lang="zh-CN" altLang="zh-CN" sz="1800" dirty="0"/>
              <a:t>鉴别服务器判别是否是注册户，并将判别结果回送给作为接入控制设备的路由器</a:t>
            </a:r>
            <a:r>
              <a:rPr lang="en-US" altLang="zh-CN" sz="1800" dirty="0"/>
              <a:t>R1</a:t>
            </a:r>
            <a:r>
              <a:rPr lang="zh-CN" altLang="zh-CN" sz="1800" dirty="0"/>
              <a:t>和</a:t>
            </a:r>
            <a:r>
              <a:rPr lang="en-US" altLang="zh-CN" sz="1800" dirty="0"/>
              <a:t>R2</a:t>
            </a:r>
            <a:r>
              <a:rPr lang="zh-CN" altLang="zh-CN" sz="1800" dirty="0" smtClean="0"/>
              <a:t>。</a:t>
            </a:r>
            <a:endParaRPr lang="en-US" altLang="zh-CN" sz="1800" dirty="0" smtClean="0"/>
          </a:p>
          <a:p>
            <a:r>
              <a:rPr lang="zh-CN" altLang="zh-CN" sz="1800" dirty="0" smtClean="0"/>
              <a:t>只有</a:t>
            </a:r>
            <a:r>
              <a:rPr lang="zh-CN" altLang="zh-CN" sz="1800" dirty="0"/>
              <a:t>当鉴别服务器确定是注册用户后，路由器</a:t>
            </a:r>
            <a:r>
              <a:rPr lang="en-US" altLang="zh-CN" sz="1800" dirty="0"/>
              <a:t>R1</a:t>
            </a:r>
            <a:r>
              <a:rPr lang="zh-CN" altLang="zh-CN" sz="1800" dirty="0"/>
              <a:t>和</a:t>
            </a:r>
            <a:r>
              <a:rPr lang="en-US" altLang="zh-CN" sz="1800" dirty="0"/>
              <a:t>R2</a:t>
            </a:r>
            <a:r>
              <a:rPr lang="zh-CN" altLang="zh-CN" sz="1800" dirty="0"/>
              <a:t>才继续完成</a:t>
            </a:r>
            <a:r>
              <a:rPr lang="en-US" altLang="zh-CN" sz="1800" dirty="0"/>
              <a:t>IP</a:t>
            </a:r>
            <a:r>
              <a:rPr lang="zh-CN" altLang="zh-CN" sz="1800" dirty="0"/>
              <a:t>地址分配和路由项建立等工作。</a:t>
            </a:r>
            <a:endParaRPr lang="zh-CN" altLang="en-US" sz="1800" dirty="0"/>
          </a:p>
        </p:txBody>
      </p:sp>
      <p:pic>
        <p:nvPicPr>
          <p:cNvPr id="4" name="图片 3"/>
          <p:cNvPicPr/>
          <p:nvPr/>
        </p:nvPicPr>
        <p:blipFill>
          <a:blip r:embed="rId1">
            <a:extLst>
              <a:ext uri="{28A0092B-C50C-407E-A947-70E740481C1C}">
                <a14:useLocalDpi xmlns:a14="http://schemas.microsoft.com/office/drawing/2010/main" val="0"/>
              </a:ext>
            </a:extLst>
          </a:blip>
          <a:stretch>
            <a:fillRect/>
          </a:stretch>
        </p:blipFill>
        <p:spPr>
          <a:xfrm rot="5400000">
            <a:off x="5580191" y="-1387181"/>
            <a:ext cx="1800201" cy="5111141"/>
          </a:xfrm>
          <a:prstGeom prst="rect">
            <a:avLst/>
          </a:prstGeom>
        </p:spPr>
      </p:pic>
      <p:sp>
        <p:nvSpPr>
          <p:cNvPr id="5" name="内容占位符 5"/>
          <p:cNvSpPr txBox="1"/>
          <p:nvPr/>
        </p:nvSpPr>
        <p:spPr>
          <a:xfrm>
            <a:off x="396330" y="1612074"/>
            <a:ext cx="2655912" cy="495672"/>
          </a:xfrm>
          <a:prstGeom prst="rect">
            <a:avLst/>
          </a:prstGeom>
        </p:spPr>
        <p:txBody>
          <a:bodyPr lIns="72581" tIns="36291" rIns="72581" bIns="36291"/>
          <a:lstStyle>
            <a:lvl1pPr marL="272415" indent="-272415" algn="l" defTabSz="725805" rtl="0" eaLnBrk="1" latinLnBrk="0" hangingPunct="1">
              <a:lnSpc>
                <a:spcPct val="150000"/>
              </a:lnSpc>
              <a:spcBef>
                <a:spcPct val="20000"/>
              </a:spcBef>
              <a:buFont typeface="Arial" panose="020B0604020202020204" pitchFamily="34" charset="0"/>
              <a:buChar char="•"/>
              <a:defRPr sz="2600" b="1" kern="1200">
                <a:solidFill>
                  <a:schemeClr val="accent1">
                    <a:lumMod val="75000"/>
                  </a:schemeClr>
                </a:solidFill>
                <a:latin typeface="宋体" panose="02010600030101010101" pitchFamily="2" charset="-122"/>
                <a:ea typeface="宋体" panose="02010600030101010101" pitchFamily="2" charset="-122"/>
                <a:cs typeface="+mn-cs"/>
              </a:defRPr>
            </a:lvl1pPr>
            <a:lvl2pPr marL="589915" indent="-226695" algn="l" defTabSz="725805" rtl="0" eaLnBrk="1" latinLnBrk="0" hangingPunct="1">
              <a:lnSpc>
                <a:spcPct val="150000"/>
              </a:lnSpc>
              <a:spcBef>
                <a:spcPct val="20000"/>
              </a:spcBef>
              <a:buFont typeface="Arial" panose="020B0604020202020204" pitchFamily="34" charset="0"/>
              <a:buChar char="–"/>
              <a:defRPr sz="2300" b="1" kern="1200">
                <a:solidFill>
                  <a:schemeClr val="accent1">
                    <a:lumMod val="75000"/>
                  </a:schemeClr>
                </a:solidFill>
                <a:latin typeface="宋体" panose="02010600030101010101" pitchFamily="2" charset="-122"/>
                <a:ea typeface="宋体" panose="02010600030101010101" pitchFamily="2" charset="-122"/>
                <a:cs typeface="+mn-cs"/>
              </a:defRPr>
            </a:lvl2pPr>
            <a:lvl3pPr marL="907415" indent="-181610" algn="l" defTabSz="725805" rtl="0" eaLnBrk="1" latinLnBrk="0" hangingPunct="1">
              <a:lnSpc>
                <a:spcPct val="150000"/>
              </a:lnSpc>
              <a:spcBef>
                <a:spcPct val="20000"/>
              </a:spcBef>
              <a:buFont typeface="Arial" panose="020B0604020202020204" pitchFamily="34" charset="0"/>
              <a:buChar char="•"/>
              <a:defRPr sz="1900" b="1" kern="1200">
                <a:solidFill>
                  <a:schemeClr val="accent1">
                    <a:lumMod val="75000"/>
                  </a:schemeClr>
                </a:solidFill>
                <a:latin typeface="宋体" panose="02010600030101010101" pitchFamily="2" charset="-122"/>
                <a:ea typeface="宋体" panose="02010600030101010101" pitchFamily="2" charset="-122"/>
                <a:cs typeface="+mn-cs"/>
              </a:defRPr>
            </a:lvl3pPr>
            <a:lvl4pPr marL="1270000" indent="-181610" algn="l" defTabSz="725805" rtl="0" eaLnBrk="1" latinLnBrk="0" hangingPunct="1">
              <a:lnSpc>
                <a:spcPct val="150000"/>
              </a:lnSpc>
              <a:spcBef>
                <a:spcPct val="20000"/>
              </a:spcBef>
              <a:buFont typeface="Arial" panose="020B0604020202020204" pitchFamily="34" charset="0"/>
              <a:buChar char="–"/>
              <a:defRPr sz="1600" b="1" kern="1200">
                <a:solidFill>
                  <a:schemeClr val="accent1">
                    <a:lumMod val="75000"/>
                  </a:schemeClr>
                </a:solidFill>
                <a:latin typeface="宋体" panose="02010600030101010101" pitchFamily="2" charset="-122"/>
                <a:ea typeface="宋体" panose="02010600030101010101" pitchFamily="2" charset="-122"/>
                <a:cs typeface="+mn-cs"/>
              </a:defRPr>
            </a:lvl4pPr>
            <a:lvl5pPr marL="1633220" indent="-181610" algn="l" defTabSz="725805" rtl="0" eaLnBrk="1" latinLnBrk="0" hangingPunct="1">
              <a:lnSpc>
                <a:spcPct val="150000"/>
              </a:lnSpc>
              <a:spcBef>
                <a:spcPct val="20000"/>
              </a:spcBef>
              <a:buFont typeface="Arial" panose="020B0604020202020204" pitchFamily="34" charset="0"/>
              <a:buChar char="»"/>
              <a:defRPr sz="1600" b="1" kern="1200">
                <a:solidFill>
                  <a:schemeClr val="accent1">
                    <a:lumMod val="75000"/>
                  </a:schemeClr>
                </a:solidFill>
                <a:latin typeface="宋体" panose="02010600030101010101" pitchFamily="2" charset="-122"/>
                <a:ea typeface="宋体" panose="02010600030101010101" pitchFamily="2" charset="-122"/>
                <a:cs typeface="+mn-cs"/>
              </a:defRPr>
            </a:lvl5pPr>
            <a:lvl6pPr marL="199580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35902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72161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08483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zh-CN" altLang="en-US" sz="2400" dirty="0" smtClean="0"/>
              <a:t>实验原理</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78" y="286736"/>
            <a:ext cx="8231029" cy="857514"/>
          </a:xfrm>
        </p:spPr>
        <p:txBody>
          <a:bodyPr/>
          <a:lstStyle/>
          <a:p>
            <a:r>
              <a:rPr lang="zh-CN" altLang="en-US" dirty="0" smtClean="0"/>
              <a:t>统一鉴别实验</a:t>
            </a:r>
            <a:endParaRPr lang="zh-CN" altLang="en-US" dirty="0"/>
          </a:p>
        </p:txBody>
      </p:sp>
      <p:sp>
        <p:nvSpPr>
          <p:cNvPr id="6" name="内容占位符 5"/>
          <p:cNvSpPr>
            <a:spLocks noGrp="1"/>
          </p:cNvSpPr>
          <p:nvPr>
            <p:ph idx="1"/>
          </p:nvPr>
        </p:nvSpPr>
        <p:spPr>
          <a:xfrm>
            <a:off x="684362" y="2212504"/>
            <a:ext cx="8280922" cy="2496196"/>
          </a:xfrm>
        </p:spPr>
        <p:txBody>
          <a:bodyPr/>
          <a:lstStyle/>
          <a:p>
            <a:r>
              <a:rPr lang="zh-CN" altLang="zh-CN" sz="1800" dirty="0"/>
              <a:t>作为接入控制设备的路由器</a:t>
            </a:r>
            <a:r>
              <a:rPr lang="en-US" altLang="zh-CN" sz="1800" dirty="0"/>
              <a:t>R1</a:t>
            </a:r>
            <a:r>
              <a:rPr lang="zh-CN" altLang="zh-CN" sz="1800" dirty="0"/>
              <a:t>和</a:t>
            </a:r>
            <a:r>
              <a:rPr lang="en-US" altLang="zh-CN" sz="1800" dirty="0"/>
              <a:t>R2</a:t>
            </a:r>
            <a:r>
              <a:rPr lang="zh-CN" altLang="zh-CN" sz="1800" dirty="0"/>
              <a:t>为了将用户发送的身份标识信息安全地传输给鉴别服务器，需要获得鉴别服务器的</a:t>
            </a:r>
            <a:r>
              <a:rPr lang="en-US" altLang="zh-CN" sz="1800" dirty="0"/>
              <a:t>IP</a:t>
            </a:r>
            <a:r>
              <a:rPr lang="zh-CN" altLang="zh-CN" sz="1800" dirty="0"/>
              <a:t>地址，以及配置与鉴别服务器之间的共享密钥</a:t>
            </a:r>
            <a:r>
              <a:rPr lang="zh-CN" altLang="zh-CN" sz="1800" dirty="0" smtClean="0"/>
              <a:t>。</a:t>
            </a:r>
            <a:endParaRPr lang="en-US" altLang="zh-CN" sz="1800" dirty="0" smtClean="0"/>
          </a:p>
          <a:p>
            <a:r>
              <a:rPr lang="zh-CN" altLang="zh-CN" sz="1800" dirty="0" smtClean="0"/>
              <a:t>每</a:t>
            </a:r>
            <a:r>
              <a:rPr lang="zh-CN" altLang="zh-CN" sz="1800" dirty="0"/>
              <a:t>一台接入控制设备的配置与鉴别服务器之间的共享密钥的原因有两</a:t>
            </a:r>
            <a:r>
              <a:rPr lang="zh-CN" altLang="zh-CN" sz="1800" dirty="0" smtClean="0"/>
              <a:t>个</a:t>
            </a:r>
            <a:endParaRPr lang="en-US" altLang="zh-CN" sz="1800" dirty="0" smtClean="0"/>
          </a:p>
          <a:p>
            <a:pPr lvl="1"/>
            <a:r>
              <a:rPr lang="zh-CN" altLang="zh-CN" sz="1500" dirty="0" smtClean="0"/>
              <a:t>一</a:t>
            </a:r>
            <a:r>
              <a:rPr lang="zh-CN" altLang="zh-CN" sz="1500" dirty="0"/>
              <a:t>是通过共享密钥实现双向身份鉴别，避免假冒接入控制设备或鉴别服务器的情况发生</a:t>
            </a:r>
            <a:r>
              <a:rPr lang="zh-CN" altLang="zh-CN" sz="1500" dirty="0" smtClean="0"/>
              <a:t>；</a:t>
            </a:r>
            <a:endParaRPr lang="en-US" altLang="zh-CN" sz="1500" dirty="0" smtClean="0"/>
          </a:p>
          <a:p>
            <a:pPr lvl="1"/>
            <a:r>
              <a:rPr lang="zh-CN" altLang="zh-CN" sz="1500" dirty="0" smtClean="0"/>
              <a:t>二</a:t>
            </a:r>
            <a:r>
              <a:rPr lang="zh-CN" altLang="zh-CN" sz="1500" dirty="0"/>
              <a:t>是用于加密接入控制设备与鉴别服务器之间传输的身份标识信息和鉴别结果。</a:t>
            </a:r>
            <a:endParaRPr lang="zh-CN" altLang="zh-CN" sz="1500" dirty="0"/>
          </a:p>
        </p:txBody>
      </p:sp>
      <p:pic>
        <p:nvPicPr>
          <p:cNvPr id="4" name="图片 3"/>
          <p:cNvPicPr/>
          <p:nvPr/>
        </p:nvPicPr>
        <p:blipFill>
          <a:blip r:embed="rId1">
            <a:extLst>
              <a:ext uri="{28A0092B-C50C-407E-A947-70E740481C1C}">
                <a14:useLocalDpi xmlns:a14="http://schemas.microsoft.com/office/drawing/2010/main" val="0"/>
              </a:ext>
            </a:extLst>
          </a:blip>
          <a:stretch>
            <a:fillRect/>
          </a:stretch>
        </p:blipFill>
        <p:spPr>
          <a:xfrm rot="5400000">
            <a:off x="5580191" y="-1387181"/>
            <a:ext cx="1800201" cy="5111141"/>
          </a:xfrm>
          <a:prstGeom prst="rect">
            <a:avLst/>
          </a:prstGeom>
        </p:spPr>
      </p:pic>
      <p:sp>
        <p:nvSpPr>
          <p:cNvPr id="5" name="内容占位符 5"/>
          <p:cNvSpPr txBox="1"/>
          <p:nvPr/>
        </p:nvSpPr>
        <p:spPr>
          <a:xfrm>
            <a:off x="447383" y="1537050"/>
            <a:ext cx="2655912" cy="495672"/>
          </a:xfrm>
          <a:prstGeom prst="rect">
            <a:avLst/>
          </a:prstGeom>
        </p:spPr>
        <p:txBody>
          <a:bodyPr lIns="72581" tIns="36291" rIns="72581" bIns="36291"/>
          <a:lstStyle>
            <a:lvl1pPr marL="272415" indent="-272415" algn="l" defTabSz="725805" rtl="0" eaLnBrk="1" latinLnBrk="0" hangingPunct="1">
              <a:lnSpc>
                <a:spcPct val="150000"/>
              </a:lnSpc>
              <a:spcBef>
                <a:spcPct val="20000"/>
              </a:spcBef>
              <a:buFont typeface="Arial" panose="020B0604020202020204" pitchFamily="34" charset="0"/>
              <a:buChar char="•"/>
              <a:defRPr sz="2600" b="1" kern="1200">
                <a:solidFill>
                  <a:schemeClr val="accent1">
                    <a:lumMod val="75000"/>
                  </a:schemeClr>
                </a:solidFill>
                <a:latin typeface="宋体" panose="02010600030101010101" pitchFamily="2" charset="-122"/>
                <a:ea typeface="宋体" panose="02010600030101010101" pitchFamily="2" charset="-122"/>
                <a:cs typeface="+mn-cs"/>
              </a:defRPr>
            </a:lvl1pPr>
            <a:lvl2pPr marL="589915" indent="-226695" algn="l" defTabSz="725805" rtl="0" eaLnBrk="1" latinLnBrk="0" hangingPunct="1">
              <a:lnSpc>
                <a:spcPct val="150000"/>
              </a:lnSpc>
              <a:spcBef>
                <a:spcPct val="20000"/>
              </a:spcBef>
              <a:buFont typeface="Arial" panose="020B0604020202020204" pitchFamily="34" charset="0"/>
              <a:buChar char="–"/>
              <a:defRPr sz="2300" b="1" kern="1200">
                <a:solidFill>
                  <a:schemeClr val="accent1">
                    <a:lumMod val="75000"/>
                  </a:schemeClr>
                </a:solidFill>
                <a:latin typeface="宋体" panose="02010600030101010101" pitchFamily="2" charset="-122"/>
                <a:ea typeface="宋体" panose="02010600030101010101" pitchFamily="2" charset="-122"/>
                <a:cs typeface="+mn-cs"/>
              </a:defRPr>
            </a:lvl2pPr>
            <a:lvl3pPr marL="907415" indent="-181610" algn="l" defTabSz="725805" rtl="0" eaLnBrk="1" latinLnBrk="0" hangingPunct="1">
              <a:lnSpc>
                <a:spcPct val="150000"/>
              </a:lnSpc>
              <a:spcBef>
                <a:spcPct val="20000"/>
              </a:spcBef>
              <a:buFont typeface="Arial" panose="020B0604020202020204" pitchFamily="34" charset="0"/>
              <a:buChar char="•"/>
              <a:defRPr sz="1900" b="1" kern="1200">
                <a:solidFill>
                  <a:schemeClr val="accent1">
                    <a:lumMod val="75000"/>
                  </a:schemeClr>
                </a:solidFill>
                <a:latin typeface="宋体" panose="02010600030101010101" pitchFamily="2" charset="-122"/>
                <a:ea typeface="宋体" panose="02010600030101010101" pitchFamily="2" charset="-122"/>
                <a:cs typeface="+mn-cs"/>
              </a:defRPr>
            </a:lvl3pPr>
            <a:lvl4pPr marL="1270000" indent="-181610" algn="l" defTabSz="725805" rtl="0" eaLnBrk="1" latinLnBrk="0" hangingPunct="1">
              <a:lnSpc>
                <a:spcPct val="150000"/>
              </a:lnSpc>
              <a:spcBef>
                <a:spcPct val="20000"/>
              </a:spcBef>
              <a:buFont typeface="Arial" panose="020B0604020202020204" pitchFamily="34" charset="0"/>
              <a:buChar char="–"/>
              <a:defRPr sz="1600" b="1" kern="1200">
                <a:solidFill>
                  <a:schemeClr val="accent1">
                    <a:lumMod val="75000"/>
                  </a:schemeClr>
                </a:solidFill>
                <a:latin typeface="宋体" panose="02010600030101010101" pitchFamily="2" charset="-122"/>
                <a:ea typeface="宋体" panose="02010600030101010101" pitchFamily="2" charset="-122"/>
                <a:cs typeface="+mn-cs"/>
              </a:defRPr>
            </a:lvl4pPr>
            <a:lvl5pPr marL="1633220" indent="-181610" algn="l" defTabSz="725805" rtl="0" eaLnBrk="1" latinLnBrk="0" hangingPunct="1">
              <a:lnSpc>
                <a:spcPct val="150000"/>
              </a:lnSpc>
              <a:spcBef>
                <a:spcPct val="20000"/>
              </a:spcBef>
              <a:buFont typeface="Arial" panose="020B0604020202020204" pitchFamily="34" charset="0"/>
              <a:buChar char="»"/>
              <a:defRPr sz="1600" b="1" kern="1200">
                <a:solidFill>
                  <a:schemeClr val="accent1">
                    <a:lumMod val="75000"/>
                  </a:schemeClr>
                </a:solidFill>
                <a:latin typeface="宋体" panose="02010600030101010101" pitchFamily="2" charset="-122"/>
                <a:ea typeface="宋体" panose="02010600030101010101" pitchFamily="2" charset="-122"/>
                <a:cs typeface="+mn-cs"/>
              </a:defRPr>
            </a:lvl5pPr>
            <a:lvl6pPr marL="199580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35902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72161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08483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zh-CN" altLang="en-US" sz="2400" dirty="0" smtClean="0"/>
              <a:t>实验原理</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78" y="286736"/>
            <a:ext cx="8231029" cy="857514"/>
          </a:xfrm>
        </p:spPr>
        <p:txBody>
          <a:bodyPr/>
          <a:lstStyle/>
          <a:p>
            <a:r>
              <a:rPr lang="zh-CN" altLang="en-US" dirty="0" smtClean="0"/>
              <a:t>统一鉴别实验</a:t>
            </a:r>
            <a:endParaRPr lang="zh-CN" altLang="en-US" dirty="0"/>
          </a:p>
        </p:txBody>
      </p:sp>
      <p:sp>
        <p:nvSpPr>
          <p:cNvPr id="6" name="内容占位符 5"/>
          <p:cNvSpPr>
            <a:spLocks noGrp="1"/>
          </p:cNvSpPr>
          <p:nvPr>
            <p:ph idx="1"/>
          </p:nvPr>
        </p:nvSpPr>
        <p:spPr>
          <a:xfrm>
            <a:off x="429212" y="2425522"/>
            <a:ext cx="8280922" cy="2496196"/>
          </a:xfrm>
        </p:spPr>
        <p:txBody>
          <a:bodyPr/>
          <a:lstStyle/>
          <a:p>
            <a:r>
              <a:rPr lang="zh-CN" altLang="zh-CN" sz="1800" dirty="0"/>
              <a:t>同样，鉴别服务器针对每一台接入控制设备，需要配置与该接入控制设备之间的共享密钥，每一台接入控制设备由</a:t>
            </a:r>
            <a:r>
              <a:rPr lang="en-US" altLang="zh-CN" sz="1800" dirty="0"/>
              <a:t>IP</a:t>
            </a:r>
            <a:r>
              <a:rPr lang="zh-CN" altLang="zh-CN" sz="1800" dirty="0"/>
              <a:t>地址和接入控制设备标识符唯一标识。同时，在鉴别服务器中必须定义所有注册用户。</a:t>
            </a:r>
            <a:endParaRPr lang="zh-CN" altLang="zh-CN" sz="1800" dirty="0"/>
          </a:p>
        </p:txBody>
      </p:sp>
      <p:pic>
        <p:nvPicPr>
          <p:cNvPr id="4" name="图片 3"/>
          <p:cNvPicPr/>
          <p:nvPr/>
        </p:nvPicPr>
        <p:blipFill>
          <a:blip r:embed="rId1">
            <a:extLst>
              <a:ext uri="{28A0092B-C50C-407E-A947-70E740481C1C}">
                <a14:useLocalDpi xmlns:a14="http://schemas.microsoft.com/office/drawing/2010/main" val="0"/>
              </a:ext>
            </a:extLst>
          </a:blip>
          <a:stretch>
            <a:fillRect/>
          </a:stretch>
        </p:blipFill>
        <p:spPr>
          <a:xfrm rot="5400000">
            <a:off x="5509613" y="-1214920"/>
            <a:ext cx="1800201" cy="5111141"/>
          </a:xfrm>
          <a:prstGeom prst="rect">
            <a:avLst/>
          </a:prstGeom>
        </p:spPr>
      </p:pic>
      <p:sp>
        <p:nvSpPr>
          <p:cNvPr id="5" name="内容占位符 5"/>
          <p:cNvSpPr txBox="1"/>
          <p:nvPr/>
        </p:nvSpPr>
        <p:spPr>
          <a:xfrm>
            <a:off x="447383" y="1537050"/>
            <a:ext cx="2655912" cy="495672"/>
          </a:xfrm>
          <a:prstGeom prst="rect">
            <a:avLst/>
          </a:prstGeom>
        </p:spPr>
        <p:txBody>
          <a:bodyPr lIns="72581" tIns="36291" rIns="72581" bIns="36291"/>
          <a:lstStyle>
            <a:lvl1pPr marL="272415" indent="-272415" algn="l" defTabSz="725805" rtl="0" eaLnBrk="1" latinLnBrk="0" hangingPunct="1">
              <a:lnSpc>
                <a:spcPct val="150000"/>
              </a:lnSpc>
              <a:spcBef>
                <a:spcPct val="20000"/>
              </a:spcBef>
              <a:buFont typeface="Arial" panose="020B0604020202020204" pitchFamily="34" charset="0"/>
              <a:buChar char="•"/>
              <a:defRPr sz="2600" b="1" kern="1200">
                <a:solidFill>
                  <a:schemeClr val="accent1">
                    <a:lumMod val="75000"/>
                  </a:schemeClr>
                </a:solidFill>
                <a:latin typeface="宋体" panose="02010600030101010101" pitchFamily="2" charset="-122"/>
                <a:ea typeface="宋体" panose="02010600030101010101" pitchFamily="2" charset="-122"/>
                <a:cs typeface="+mn-cs"/>
              </a:defRPr>
            </a:lvl1pPr>
            <a:lvl2pPr marL="589915" indent="-226695" algn="l" defTabSz="725805" rtl="0" eaLnBrk="1" latinLnBrk="0" hangingPunct="1">
              <a:lnSpc>
                <a:spcPct val="150000"/>
              </a:lnSpc>
              <a:spcBef>
                <a:spcPct val="20000"/>
              </a:spcBef>
              <a:buFont typeface="Arial" panose="020B0604020202020204" pitchFamily="34" charset="0"/>
              <a:buChar char="–"/>
              <a:defRPr sz="2300" b="1" kern="1200">
                <a:solidFill>
                  <a:schemeClr val="accent1">
                    <a:lumMod val="75000"/>
                  </a:schemeClr>
                </a:solidFill>
                <a:latin typeface="宋体" panose="02010600030101010101" pitchFamily="2" charset="-122"/>
                <a:ea typeface="宋体" panose="02010600030101010101" pitchFamily="2" charset="-122"/>
                <a:cs typeface="+mn-cs"/>
              </a:defRPr>
            </a:lvl2pPr>
            <a:lvl3pPr marL="907415" indent="-181610" algn="l" defTabSz="725805" rtl="0" eaLnBrk="1" latinLnBrk="0" hangingPunct="1">
              <a:lnSpc>
                <a:spcPct val="150000"/>
              </a:lnSpc>
              <a:spcBef>
                <a:spcPct val="20000"/>
              </a:spcBef>
              <a:buFont typeface="Arial" panose="020B0604020202020204" pitchFamily="34" charset="0"/>
              <a:buChar char="•"/>
              <a:defRPr sz="1900" b="1" kern="1200">
                <a:solidFill>
                  <a:schemeClr val="accent1">
                    <a:lumMod val="75000"/>
                  </a:schemeClr>
                </a:solidFill>
                <a:latin typeface="宋体" panose="02010600030101010101" pitchFamily="2" charset="-122"/>
                <a:ea typeface="宋体" panose="02010600030101010101" pitchFamily="2" charset="-122"/>
                <a:cs typeface="+mn-cs"/>
              </a:defRPr>
            </a:lvl3pPr>
            <a:lvl4pPr marL="1270000" indent="-181610" algn="l" defTabSz="725805" rtl="0" eaLnBrk="1" latinLnBrk="0" hangingPunct="1">
              <a:lnSpc>
                <a:spcPct val="150000"/>
              </a:lnSpc>
              <a:spcBef>
                <a:spcPct val="20000"/>
              </a:spcBef>
              <a:buFont typeface="Arial" panose="020B0604020202020204" pitchFamily="34" charset="0"/>
              <a:buChar char="–"/>
              <a:defRPr sz="1600" b="1" kern="1200">
                <a:solidFill>
                  <a:schemeClr val="accent1">
                    <a:lumMod val="75000"/>
                  </a:schemeClr>
                </a:solidFill>
                <a:latin typeface="宋体" panose="02010600030101010101" pitchFamily="2" charset="-122"/>
                <a:ea typeface="宋体" panose="02010600030101010101" pitchFamily="2" charset="-122"/>
                <a:cs typeface="+mn-cs"/>
              </a:defRPr>
            </a:lvl4pPr>
            <a:lvl5pPr marL="1633220" indent="-181610" algn="l" defTabSz="725805" rtl="0" eaLnBrk="1" latinLnBrk="0" hangingPunct="1">
              <a:lnSpc>
                <a:spcPct val="150000"/>
              </a:lnSpc>
              <a:spcBef>
                <a:spcPct val="20000"/>
              </a:spcBef>
              <a:buFont typeface="Arial" panose="020B0604020202020204" pitchFamily="34" charset="0"/>
              <a:buChar char="»"/>
              <a:defRPr sz="1600" b="1" kern="1200">
                <a:solidFill>
                  <a:schemeClr val="accent1">
                    <a:lumMod val="75000"/>
                  </a:schemeClr>
                </a:solidFill>
                <a:latin typeface="宋体" panose="02010600030101010101" pitchFamily="2" charset="-122"/>
                <a:ea typeface="宋体" panose="02010600030101010101" pitchFamily="2" charset="-122"/>
                <a:cs typeface="+mn-cs"/>
              </a:defRPr>
            </a:lvl5pPr>
            <a:lvl6pPr marL="199580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359025"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72161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084830" indent="-181610" algn="l" defTabSz="72580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zh-CN" altLang="en-US" sz="2400" dirty="0" smtClean="0"/>
              <a:t>实验原理</a:t>
            </a:r>
            <a:endParaRPr lang="zh-CN"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idx="1"/>
          </p:nvPr>
        </p:nvSpPr>
        <p:spPr/>
        <p:txBody>
          <a:bodyPr/>
          <a:lstStyle/>
          <a:p>
            <a:r>
              <a:rPr lang="en-US" altLang="zh-CN" dirty="0" smtClean="0"/>
              <a:t>P58 </a:t>
            </a:r>
            <a:r>
              <a:rPr lang="zh-CN" altLang="en-US" dirty="0" smtClean="0"/>
              <a:t>关键命令说明</a:t>
            </a:r>
            <a:endParaRPr lang="en-US" altLang="zh-CN" dirty="0" smtClean="0"/>
          </a:p>
          <a:p>
            <a:r>
              <a:rPr lang="en-US" altLang="zh-CN" dirty="0" smtClean="0"/>
              <a:t>P65 </a:t>
            </a:r>
            <a:r>
              <a:rPr lang="zh-CN" altLang="en-US" dirty="0" smtClean="0"/>
              <a:t>命令列表</a:t>
            </a:r>
            <a:endParaRPr lang="en-US" altLang="zh-CN" dirty="0" smtClean="0"/>
          </a:p>
          <a:p>
            <a:pPr marL="0" indent="0">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实验要求</a:t>
            </a:r>
            <a:endParaRPr lang="zh-CN" altLang="en-US" dirty="0"/>
          </a:p>
        </p:txBody>
      </p:sp>
      <p:sp>
        <p:nvSpPr>
          <p:cNvPr id="3" name="内容占位符 2"/>
          <p:cNvSpPr>
            <a:spLocks noGrp="1"/>
          </p:cNvSpPr>
          <p:nvPr>
            <p:ph idx="1"/>
          </p:nvPr>
        </p:nvSpPr>
        <p:spPr/>
        <p:txBody>
          <a:bodyPr/>
          <a:lstStyle/>
          <a:p>
            <a:r>
              <a:rPr lang="zh-CN" altLang="en-US" dirty="0" smtClean="0"/>
              <a:t>按时到课，不早退</a:t>
            </a:r>
            <a:endParaRPr lang="en-US" altLang="zh-CN" dirty="0" smtClean="0"/>
          </a:p>
          <a:p>
            <a:r>
              <a:rPr lang="zh-CN" altLang="en-US" dirty="0" smtClean="0"/>
              <a:t>撰写</a:t>
            </a:r>
            <a:r>
              <a:rPr lang="zh-CN" altLang="en-US" dirty="0"/>
              <a:t>实验报告</a:t>
            </a:r>
            <a:endParaRPr lang="en-US" altLang="zh-CN" dirty="0"/>
          </a:p>
          <a:p>
            <a:pPr lvl="1"/>
            <a:r>
              <a:rPr lang="zh-CN" altLang="en-US" dirty="0"/>
              <a:t>按照模板书写实验步骤</a:t>
            </a:r>
            <a:endParaRPr lang="en-US" altLang="zh-CN" dirty="0"/>
          </a:p>
          <a:p>
            <a:pPr lvl="1"/>
            <a:r>
              <a:rPr lang="zh-CN" altLang="en-US" dirty="0" smtClean="0"/>
              <a:t>查阅</a:t>
            </a:r>
            <a:r>
              <a:rPr lang="zh-CN" altLang="en-US" dirty="0"/>
              <a:t>资料回答课后问题</a:t>
            </a:r>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0985" y="205740"/>
            <a:ext cx="8427085" cy="857250"/>
          </a:xfrm>
        </p:spPr>
        <p:txBody>
          <a:bodyPr/>
          <a:lstStyle/>
          <a:p>
            <a:r>
              <a:rPr lang="zh-CN" altLang="en-US" dirty="0" smtClean="0"/>
              <a:t>本次实验任务</a:t>
            </a:r>
            <a:r>
              <a:rPr lang="en-US" altLang="zh-CN" dirty="0" smtClean="0"/>
              <a:t>——</a:t>
            </a:r>
            <a:r>
              <a:rPr lang="en-US" altLang="zh-CN" dirty="0" smtClean="0">
                <a:sym typeface="+mn-ea"/>
              </a:rPr>
              <a:t>Internet</a:t>
            </a:r>
            <a:r>
              <a:rPr lang="zh-CN" altLang="en-US" dirty="0" smtClean="0">
                <a:sym typeface="+mn-ea"/>
              </a:rPr>
              <a:t>接入实验</a:t>
            </a:r>
            <a:br>
              <a:rPr lang="zh-CN" altLang="en-US" dirty="0" smtClean="0"/>
            </a:br>
            <a:endParaRPr lang="zh-CN" altLang="en-US" dirty="0" smtClean="0"/>
          </a:p>
        </p:txBody>
      </p:sp>
      <p:sp>
        <p:nvSpPr>
          <p:cNvPr id="3" name="内容占位符 2"/>
          <p:cNvSpPr>
            <a:spLocks noGrp="1"/>
          </p:cNvSpPr>
          <p:nvPr>
            <p:ph idx="1"/>
          </p:nvPr>
        </p:nvSpPr>
        <p:spPr/>
        <p:txBody>
          <a:bodyPr/>
          <a:lstStyle/>
          <a:p>
            <a:pPr lvl="0"/>
            <a:r>
              <a:rPr lang="zh-CN" altLang="en-US" dirty="0" smtClean="0"/>
              <a:t>终端以太网接入</a:t>
            </a:r>
            <a:r>
              <a:rPr lang="en-US" altLang="zh-CN" dirty="0" smtClean="0"/>
              <a:t>Internet</a:t>
            </a:r>
            <a:r>
              <a:rPr lang="zh-CN" altLang="en-US" dirty="0" smtClean="0"/>
              <a:t>实验</a:t>
            </a:r>
            <a:endParaRPr lang="en-US" altLang="zh-CN" dirty="0" smtClean="0"/>
          </a:p>
          <a:p>
            <a:pPr lvl="0"/>
            <a:r>
              <a:rPr lang="zh-CN" altLang="en-US" dirty="0"/>
              <a:t>统一</a:t>
            </a:r>
            <a:r>
              <a:rPr lang="zh-CN" altLang="en-US" dirty="0" smtClean="0"/>
              <a:t>鉴别实验</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终端以太网接入</a:t>
            </a:r>
            <a:r>
              <a:rPr lang="en-US" altLang="zh-CN" dirty="0"/>
              <a:t>Internet</a:t>
            </a:r>
            <a:r>
              <a:rPr lang="zh-CN" altLang="en-US" dirty="0"/>
              <a:t>实验</a:t>
            </a:r>
            <a:endParaRPr lang="en-US" altLang="zh-CN" dirty="0"/>
          </a:p>
        </p:txBody>
      </p:sp>
      <p:sp>
        <p:nvSpPr>
          <p:cNvPr id="3" name="内容占位符 2"/>
          <p:cNvSpPr>
            <a:spLocks noGrp="1"/>
          </p:cNvSpPr>
          <p:nvPr>
            <p:ph idx="1"/>
          </p:nvPr>
        </p:nvSpPr>
        <p:spPr>
          <a:xfrm>
            <a:off x="216310" y="3148608"/>
            <a:ext cx="8712968" cy="2171384"/>
          </a:xfrm>
        </p:spPr>
        <p:txBody>
          <a:bodyPr/>
          <a:lstStyle/>
          <a:p>
            <a:r>
              <a:rPr lang="zh-CN" altLang="zh-CN" sz="1800" dirty="0"/>
              <a:t>构建如</a:t>
            </a:r>
            <a:r>
              <a:rPr lang="zh-CN" altLang="zh-CN" sz="1800" dirty="0" smtClean="0"/>
              <a:t>图所</a:t>
            </a:r>
            <a:r>
              <a:rPr lang="zh-CN" altLang="zh-CN" sz="1800" dirty="0"/>
              <a:t>示的接入网络，终端</a:t>
            </a:r>
            <a:r>
              <a:rPr lang="en-US" altLang="zh-CN" sz="1800" dirty="0"/>
              <a:t>A</a:t>
            </a:r>
            <a:r>
              <a:rPr lang="zh-CN" altLang="zh-CN" sz="1800" dirty="0"/>
              <a:t>和终端</a:t>
            </a:r>
            <a:r>
              <a:rPr lang="en-US" altLang="zh-CN" sz="1800" dirty="0"/>
              <a:t>B</a:t>
            </a:r>
            <a:r>
              <a:rPr lang="zh-CN" altLang="zh-CN" sz="1800" dirty="0"/>
              <a:t>通过启动宽带连接程序完成接入</a:t>
            </a:r>
            <a:r>
              <a:rPr lang="en-US" altLang="zh-CN" sz="1800" dirty="0"/>
              <a:t>Internet</a:t>
            </a:r>
            <a:r>
              <a:rPr lang="zh-CN" altLang="zh-CN" sz="1800" dirty="0"/>
              <a:t>的过程</a:t>
            </a:r>
            <a:r>
              <a:rPr lang="zh-CN" altLang="zh-CN" sz="1800" dirty="0" smtClean="0"/>
              <a:t>。</a:t>
            </a:r>
            <a:endParaRPr lang="en-US" altLang="zh-CN" sz="1800" dirty="0" smtClean="0"/>
          </a:p>
          <a:p>
            <a:r>
              <a:rPr lang="zh-CN" altLang="en-US" sz="1800" dirty="0"/>
              <a:t>如图</a:t>
            </a:r>
            <a:r>
              <a:rPr lang="zh-CN" altLang="zh-CN" sz="1800" dirty="0" smtClean="0"/>
              <a:t>所</a:t>
            </a:r>
            <a:r>
              <a:rPr lang="zh-CN" altLang="zh-CN" sz="1800" dirty="0"/>
              <a:t>示的接入网络中，路由器</a:t>
            </a:r>
            <a:r>
              <a:rPr lang="en-US" altLang="zh-CN" sz="1800" dirty="0">
                <a:solidFill>
                  <a:srgbClr val="FF0000"/>
                </a:solidFill>
              </a:rPr>
              <a:t>R1</a:t>
            </a:r>
            <a:r>
              <a:rPr lang="zh-CN" altLang="zh-CN" sz="1800" dirty="0"/>
              <a:t>作为接入控制设备，终端</a:t>
            </a:r>
            <a:r>
              <a:rPr lang="en-US" altLang="zh-CN" sz="1800" dirty="0"/>
              <a:t>A</a:t>
            </a:r>
            <a:r>
              <a:rPr lang="zh-CN" altLang="zh-CN" sz="1800" dirty="0"/>
              <a:t>和</a:t>
            </a:r>
            <a:r>
              <a:rPr lang="en-US" altLang="zh-CN" sz="1800" dirty="0"/>
              <a:t>B</a:t>
            </a:r>
            <a:r>
              <a:rPr lang="zh-CN" altLang="zh-CN" sz="1800" dirty="0"/>
              <a:t>通过以太网与路由器</a:t>
            </a:r>
            <a:r>
              <a:rPr lang="en-US" altLang="zh-CN" sz="1800" dirty="0"/>
              <a:t>R1</a:t>
            </a:r>
            <a:r>
              <a:rPr lang="zh-CN" altLang="zh-CN" sz="1800" dirty="0"/>
              <a:t>实现互连。</a:t>
            </a:r>
            <a:endParaRPr lang="zh-CN" altLang="en-US" sz="1800" dirty="0"/>
          </a:p>
        </p:txBody>
      </p:sp>
      <p:pic>
        <p:nvPicPr>
          <p:cNvPr id="6" name="图片 5"/>
          <p:cNvPicPr/>
          <p:nvPr/>
        </p:nvPicPr>
        <p:blipFill>
          <a:blip r:embed="rId1"/>
          <a:stretch>
            <a:fillRect/>
          </a:stretch>
        </p:blipFill>
        <p:spPr>
          <a:xfrm>
            <a:off x="1188418" y="1063557"/>
            <a:ext cx="5706358" cy="1909672"/>
          </a:xfrm>
          <a:prstGeom prst="rect">
            <a:avLst/>
          </a:prstGeom>
        </p:spPr>
      </p:pic>
      <p:cxnSp>
        <p:nvCxnSpPr>
          <p:cNvPr id="7" name="直接箭头连接符 6"/>
          <p:cNvCxnSpPr/>
          <p:nvPr/>
        </p:nvCxnSpPr>
        <p:spPr>
          <a:xfrm>
            <a:off x="2772594" y="1370321"/>
            <a:ext cx="360040" cy="432048"/>
          </a:xfrm>
          <a:prstGeom prst="straightConnector1">
            <a:avLst/>
          </a:prstGeom>
          <a:ln>
            <a:solidFill>
              <a:srgbClr val="FFC000"/>
            </a:solidFill>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终端以太网接入</a:t>
            </a:r>
            <a:r>
              <a:rPr lang="en-US" altLang="zh-CN" dirty="0"/>
              <a:t>Internet</a:t>
            </a:r>
            <a:r>
              <a:rPr lang="zh-CN" altLang="en-US" dirty="0"/>
              <a:t>实验</a:t>
            </a:r>
            <a:endParaRPr lang="en-US" altLang="zh-CN" dirty="0"/>
          </a:p>
        </p:txBody>
      </p:sp>
      <p:sp>
        <p:nvSpPr>
          <p:cNvPr id="3" name="内容占位符 2"/>
          <p:cNvSpPr>
            <a:spLocks noGrp="1"/>
          </p:cNvSpPr>
          <p:nvPr>
            <p:ph idx="1"/>
          </p:nvPr>
        </p:nvSpPr>
        <p:spPr>
          <a:xfrm>
            <a:off x="432620" y="3254899"/>
            <a:ext cx="8712968" cy="1724984"/>
          </a:xfrm>
        </p:spPr>
        <p:txBody>
          <a:bodyPr/>
          <a:lstStyle/>
          <a:p>
            <a:r>
              <a:rPr lang="zh-CN" altLang="zh-CN" sz="2000" dirty="0"/>
              <a:t>路由器</a:t>
            </a:r>
            <a:r>
              <a:rPr lang="en-US" altLang="zh-CN" sz="2000" dirty="0"/>
              <a:t>R1</a:t>
            </a:r>
            <a:r>
              <a:rPr lang="zh-CN" altLang="zh-CN" sz="2000" dirty="0"/>
              <a:t>的一端连接作为接入网络的以太网，另一端连接</a:t>
            </a:r>
            <a:r>
              <a:rPr lang="en-US" altLang="zh-CN" sz="2000" dirty="0"/>
              <a:t>Internet</a:t>
            </a:r>
            <a:r>
              <a:rPr lang="zh-CN" altLang="zh-CN" sz="2000" dirty="0" smtClean="0"/>
              <a:t>。</a:t>
            </a:r>
            <a:endParaRPr lang="en-US" altLang="zh-CN" sz="2000" dirty="0" smtClean="0"/>
          </a:p>
          <a:p>
            <a:r>
              <a:rPr lang="zh-CN" altLang="zh-CN" sz="2000" dirty="0" smtClean="0"/>
              <a:t>完成</a:t>
            </a:r>
            <a:r>
              <a:rPr lang="zh-CN" altLang="zh-CN" sz="2000" dirty="0"/>
              <a:t>宽带接入前，终端</a:t>
            </a:r>
            <a:r>
              <a:rPr lang="en-US" altLang="zh-CN" sz="2000" dirty="0"/>
              <a:t>A</a:t>
            </a:r>
            <a:r>
              <a:rPr lang="zh-CN" altLang="zh-CN" sz="2000" dirty="0"/>
              <a:t>和终端</a:t>
            </a:r>
            <a:r>
              <a:rPr lang="en-US" altLang="zh-CN" sz="2000" dirty="0"/>
              <a:t>B</a:t>
            </a:r>
            <a:r>
              <a:rPr lang="zh-CN" altLang="zh-CN" sz="2000" dirty="0"/>
              <a:t>没有配置任何网络信息，也无法访问</a:t>
            </a:r>
            <a:r>
              <a:rPr lang="en-US" altLang="zh-CN" sz="2000" dirty="0"/>
              <a:t>Internet</a:t>
            </a:r>
            <a:r>
              <a:rPr lang="zh-CN" altLang="zh-CN" sz="2000" dirty="0" smtClean="0"/>
              <a:t>。</a:t>
            </a:r>
            <a:endParaRPr lang="zh-CN" altLang="zh-CN" sz="2000" dirty="0"/>
          </a:p>
        </p:txBody>
      </p:sp>
      <p:pic>
        <p:nvPicPr>
          <p:cNvPr id="6" name="图片 5"/>
          <p:cNvPicPr/>
          <p:nvPr/>
        </p:nvPicPr>
        <p:blipFill>
          <a:blip r:embed="rId1"/>
          <a:stretch>
            <a:fillRect/>
          </a:stretch>
        </p:blipFill>
        <p:spPr>
          <a:xfrm>
            <a:off x="1116410" y="1204392"/>
            <a:ext cx="5706358" cy="1909672"/>
          </a:xfrm>
          <a:prstGeom prst="rect">
            <a:avLst/>
          </a:prstGeom>
        </p:spPr>
      </p:pic>
      <p:cxnSp>
        <p:nvCxnSpPr>
          <p:cNvPr id="7" name="直接箭头连接符 6"/>
          <p:cNvCxnSpPr/>
          <p:nvPr/>
        </p:nvCxnSpPr>
        <p:spPr>
          <a:xfrm>
            <a:off x="2772594" y="1496756"/>
            <a:ext cx="360040" cy="432048"/>
          </a:xfrm>
          <a:prstGeom prst="straightConnector1">
            <a:avLst/>
          </a:prstGeom>
          <a:ln>
            <a:solidFill>
              <a:srgbClr val="FFC000"/>
            </a:solidFill>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终端以太网接入</a:t>
            </a:r>
            <a:r>
              <a:rPr lang="en-US" altLang="zh-CN" dirty="0"/>
              <a:t>Internet</a:t>
            </a:r>
            <a:r>
              <a:rPr lang="zh-CN" altLang="en-US" dirty="0"/>
              <a:t>实验</a:t>
            </a:r>
            <a:endParaRPr lang="en-US" altLang="zh-CN" dirty="0"/>
          </a:p>
        </p:txBody>
      </p:sp>
      <p:sp>
        <p:nvSpPr>
          <p:cNvPr id="3" name="内容占位符 2"/>
          <p:cNvSpPr>
            <a:spLocks noGrp="1"/>
          </p:cNvSpPr>
          <p:nvPr>
            <p:ph idx="1"/>
          </p:nvPr>
        </p:nvSpPr>
        <p:spPr>
          <a:xfrm>
            <a:off x="252314" y="2749515"/>
            <a:ext cx="8712968" cy="2171384"/>
          </a:xfrm>
        </p:spPr>
        <p:txBody>
          <a:bodyPr/>
          <a:lstStyle/>
          <a:p>
            <a:pPr marL="0" indent="0">
              <a:buNone/>
            </a:pPr>
            <a:r>
              <a:rPr lang="zh-CN" altLang="zh-CN" sz="2000" dirty="0" smtClean="0"/>
              <a:t>终端</a:t>
            </a:r>
            <a:r>
              <a:rPr lang="en-US" altLang="zh-CN" sz="2000" dirty="0"/>
              <a:t>A</a:t>
            </a:r>
            <a:r>
              <a:rPr lang="zh-CN" altLang="zh-CN" sz="2000" dirty="0"/>
              <a:t>和终端</a:t>
            </a:r>
            <a:r>
              <a:rPr lang="en-US" altLang="zh-CN" sz="2000" dirty="0"/>
              <a:t>B</a:t>
            </a:r>
            <a:r>
              <a:rPr lang="zh-CN" altLang="zh-CN" sz="2000" dirty="0"/>
              <a:t>访问</a:t>
            </a:r>
            <a:r>
              <a:rPr lang="en-US" altLang="zh-CN" sz="2000" dirty="0"/>
              <a:t>Internet</a:t>
            </a:r>
            <a:r>
              <a:rPr lang="zh-CN" altLang="zh-CN" sz="2000" dirty="0"/>
              <a:t>前，需要完成以下操作过程：</a:t>
            </a:r>
            <a:endParaRPr lang="zh-CN" altLang="zh-CN" sz="2000" dirty="0"/>
          </a:p>
          <a:p>
            <a:pPr lvl="1"/>
            <a:r>
              <a:rPr lang="zh-CN" altLang="zh-CN" sz="1700" dirty="0"/>
              <a:t>完成注册，获取有效的用户名和口令。</a:t>
            </a:r>
            <a:endParaRPr lang="zh-CN" altLang="zh-CN" sz="1700" dirty="0"/>
          </a:p>
          <a:p>
            <a:pPr lvl="1"/>
            <a:r>
              <a:rPr lang="zh-CN" altLang="zh-CN" sz="1700" dirty="0"/>
              <a:t>启动宽带连接程序。</a:t>
            </a:r>
            <a:endParaRPr lang="zh-CN" altLang="zh-CN" sz="1700" dirty="0"/>
          </a:p>
          <a:p>
            <a:pPr marL="0" indent="0">
              <a:buNone/>
            </a:pPr>
            <a:r>
              <a:rPr lang="zh-CN" altLang="zh-CN" sz="2000" dirty="0"/>
              <a:t>成功接入</a:t>
            </a:r>
            <a:r>
              <a:rPr lang="en-US" altLang="zh-CN" sz="2000" dirty="0"/>
              <a:t>Internet</a:t>
            </a:r>
            <a:r>
              <a:rPr lang="zh-CN" altLang="zh-CN" sz="2000" dirty="0"/>
              <a:t>后，终端</a:t>
            </a:r>
            <a:r>
              <a:rPr lang="en-US" altLang="zh-CN" sz="2000" dirty="0"/>
              <a:t>A</a:t>
            </a:r>
            <a:r>
              <a:rPr lang="zh-CN" altLang="zh-CN" sz="2000" dirty="0"/>
              <a:t>和终端</a:t>
            </a:r>
            <a:r>
              <a:rPr lang="en-US" altLang="zh-CN" sz="2000" dirty="0"/>
              <a:t>B</a:t>
            </a:r>
            <a:r>
              <a:rPr lang="zh-CN" altLang="zh-CN" sz="2000" dirty="0"/>
              <a:t>可以访问</a:t>
            </a:r>
            <a:r>
              <a:rPr lang="en-US" altLang="zh-CN" sz="2000" dirty="0"/>
              <a:t>Internet</a:t>
            </a:r>
            <a:r>
              <a:rPr lang="zh-CN" altLang="zh-CN" sz="2000" dirty="0"/>
              <a:t>中的资源</a:t>
            </a:r>
            <a:r>
              <a:rPr lang="en-US" altLang="zh-CN" sz="2000" dirty="0"/>
              <a:t>(</a:t>
            </a:r>
            <a:r>
              <a:rPr lang="zh-CN" altLang="zh-CN" sz="2000" dirty="0"/>
              <a:t>如</a:t>
            </a:r>
            <a:r>
              <a:rPr lang="en-US" altLang="zh-CN" sz="2000" dirty="0"/>
              <a:t>Web</a:t>
            </a:r>
            <a:r>
              <a:rPr lang="zh-CN" altLang="zh-CN" sz="2000" dirty="0"/>
              <a:t>服务器</a:t>
            </a:r>
            <a:r>
              <a:rPr lang="en-US" altLang="zh-CN" sz="2000" dirty="0"/>
              <a:t>)</a:t>
            </a:r>
            <a:r>
              <a:rPr lang="zh-CN" altLang="zh-CN" sz="2000" dirty="0"/>
              <a:t>，也可以和</a:t>
            </a:r>
            <a:r>
              <a:rPr lang="en-US" altLang="zh-CN" sz="2000" dirty="0"/>
              <a:t> Internet</a:t>
            </a:r>
            <a:r>
              <a:rPr lang="zh-CN" altLang="zh-CN" sz="2000" dirty="0"/>
              <a:t>中的其他终端进行通信。</a:t>
            </a:r>
            <a:endParaRPr lang="zh-CN" altLang="zh-CN" sz="2000" dirty="0"/>
          </a:p>
        </p:txBody>
      </p:sp>
      <p:pic>
        <p:nvPicPr>
          <p:cNvPr id="6" name="图片 5"/>
          <p:cNvPicPr/>
          <p:nvPr/>
        </p:nvPicPr>
        <p:blipFill>
          <a:blip r:embed="rId1"/>
          <a:stretch>
            <a:fillRect/>
          </a:stretch>
        </p:blipFill>
        <p:spPr>
          <a:xfrm>
            <a:off x="1044402" y="1001940"/>
            <a:ext cx="5544616" cy="1642612"/>
          </a:xfrm>
          <a:prstGeom prst="rect">
            <a:avLst/>
          </a:prstGeom>
        </p:spPr>
      </p:pic>
      <p:cxnSp>
        <p:nvCxnSpPr>
          <p:cNvPr id="7" name="直接箭头连接符 6"/>
          <p:cNvCxnSpPr/>
          <p:nvPr/>
        </p:nvCxnSpPr>
        <p:spPr>
          <a:xfrm>
            <a:off x="2628578" y="1204392"/>
            <a:ext cx="360040" cy="432048"/>
          </a:xfrm>
          <a:prstGeom prst="straightConnector1">
            <a:avLst/>
          </a:prstGeom>
          <a:ln>
            <a:solidFill>
              <a:srgbClr val="FFC000"/>
            </a:solidFill>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终端以太网接入</a:t>
            </a:r>
            <a:r>
              <a:rPr lang="en-US" altLang="zh-CN" dirty="0"/>
              <a:t>Internet</a:t>
            </a:r>
            <a:r>
              <a:rPr lang="zh-CN" altLang="en-US" dirty="0"/>
              <a:t>实验</a:t>
            </a:r>
            <a:br>
              <a:rPr lang="en-US" altLang="zh-CN" dirty="0"/>
            </a:br>
            <a:endParaRPr lang="zh-CN" altLang="en-US" dirty="0"/>
          </a:p>
        </p:txBody>
      </p:sp>
      <p:sp>
        <p:nvSpPr>
          <p:cNvPr id="3" name="内容占位符 2"/>
          <p:cNvSpPr>
            <a:spLocks noGrp="1"/>
          </p:cNvSpPr>
          <p:nvPr>
            <p:ph idx="1"/>
          </p:nvPr>
        </p:nvSpPr>
        <p:spPr>
          <a:xfrm>
            <a:off x="457280" y="1055055"/>
            <a:ext cx="8291979" cy="4300736"/>
          </a:xfrm>
        </p:spPr>
        <p:txBody>
          <a:bodyPr/>
          <a:lstStyle/>
          <a:p>
            <a:r>
              <a:rPr lang="zh-CN" altLang="en-US" dirty="0" smtClean="0"/>
              <a:t>实验目的</a:t>
            </a:r>
            <a:endParaRPr lang="en-US" altLang="zh-CN" dirty="0" smtClean="0"/>
          </a:p>
          <a:p>
            <a:pPr lvl="1"/>
            <a:r>
              <a:rPr lang="zh-CN" altLang="zh-CN" sz="2000" dirty="0"/>
              <a:t>验证宽带接入网络的设计过程。</a:t>
            </a:r>
            <a:endParaRPr lang="zh-CN" altLang="zh-CN" sz="2000" dirty="0"/>
          </a:p>
          <a:p>
            <a:pPr lvl="1"/>
            <a:r>
              <a:rPr lang="zh-CN" altLang="zh-CN" sz="2000" dirty="0"/>
              <a:t>验证接入控制设备的配置过程。</a:t>
            </a:r>
            <a:endParaRPr lang="zh-CN" altLang="zh-CN" sz="2000" dirty="0"/>
          </a:p>
          <a:p>
            <a:pPr lvl="1"/>
            <a:r>
              <a:rPr lang="zh-CN" altLang="zh-CN" sz="2000" dirty="0"/>
              <a:t>验证终端宽带接入过程。</a:t>
            </a:r>
            <a:endParaRPr lang="zh-CN" altLang="zh-CN" sz="2000" dirty="0"/>
          </a:p>
          <a:p>
            <a:pPr lvl="1"/>
            <a:r>
              <a:rPr lang="zh-CN" altLang="zh-CN" sz="2000" dirty="0"/>
              <a:t>验证身份鉴别协议工作原理。</a:t>
            </a:r>
            <a:endParaRPr lang="zh-CN" altLang="zh-CN" sz="2000" dirty="0"/>
          </a:p>
          <a:p>
            <a:pPr lvl="1"/>
            <a:r>
              <a:rPr lang="zh-CN" altLang="zh-CN" sz="2000" dirty="0"/>
              <a:t>验证本地鉴别方式鉴别终端用户过程。</a:t>
            </a:r>
            <a:endParaRPr lang="zh-CN" altLang="zh-CN" sz="2000" dirty="0"/>
          </a:p>
          <a:p>
            <a:pPr lvl="1"/>
            <a:r>
              <a:rPr lang="zh-CN" altLang="zh-CN" sz="2000" dirty="0"/>
              <a:t>验证用户终端访问</a:t>
            </a:r>
            <a:r>
              <a:rPr lang="en-US" altLang="zh-CN" sz="2000" dirty="0"/>
              <a:t>Internet</a:t>
            </a:r>
            <a:r>
              <a:rPr lang="zh-CN" altLang="zh-CN" sz="2000" dirty="0"/>
              <a:t>过程</a:t>
            </a:r>
            <a:r>
              <a:rPr lang="zh-CN" altLang="zh-CN" sz="2000" dirty="0" smtClean="0"/>
              <a:t>。</a:t>
            </a:r>
            <a:endParaRPr lang="zh-CN" altLang="zh-C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终端以太网接入</a:t>
            </a:r>
            <a:r>
              <a:rPr lang="en-US" altLang="zh-CN" dirty="0"/>
              <a:t>Internet</a:t>
            </a:r>
            <a:r>
              <a:rPr lang="zh-CN" altLang="en-US" dirty="0"/>
              <a:t>实验</a:t>
            </a:r>
            <a:endParaRPr lang="zh-CN" altLang="en-US" dirty="0"/>
          </a:p>
        </p:txBody>
      </p:sp>
      <p:sp>
        <p:nvSpPr>
          <p:cNvPr id="3" name="内容占位符 2"/>
          <p:cNvSpPr>
            <a:spLocks noGrp="1"/>
          </p:cNvSpPr>
          <p:nvPr>
            <p:ph idx="1"/>
          </p:nvPr>
        </p:nvSpPr>
        <p:spPr>
          <a:xfrm>
            <a:off x="465568" y="1063557"/>
            <a:ext cx="8579733" cy="2239521"/>
          </a:xfrm>
        </p:spPr>
        <p:txBody>
          <a:bodyPr/>
          <a:lstStyle/>
          <a:p>
            <a:r>
              <a:rPr lang="zh-CN" altLang="en-US" sz="2400" dirty="0" smtClean="0"/>
              <a:t>实验原理</a:t>
            </a:r>
            <a:endParaRPr lang="en-US" altLang="zh-CN" sz="2400" dirty="0" smtClean="0"/>
          </a:p>
          <a:p>
            <a:pPr marL="363220" lvl="1" indent="0">
              <a:buNone/>
            </a:pPr>
            <a:r>
              <a:rPr lang="zh-CN" altLang="en-US" sz="2100" dirty="0" smtClean="0"/>
              <a:t>因为</a:t>
            </a:r>
            <a:r>
              <a:rPr lang="zh-CN" altLang="zh-CN" sz="2100" dirty="0" smtClean="0"/>
              <a:t>终端</a:t>
            </a:r>
            <a:r>
              <a:rPr lang="en-US" altLang="zh-CN" sz="2100" dirty="0"/>
              <a:t>A</a:t>
            </a:r>
            <a:r>
              <a:rPr lang="zh-CN" altLang="zh-CN" sz="2100" dirty="0"/>
              <a:t>和终端</a:t>
            </a:r>
            <a:r>
              <a:rPr lang="en-US" altLang="zh-CN" sz="2100" dirty="0"/>
              <a:t>B</a:t>
            </a:r>
            <a:r>
              <a:rPr lang="zh-CN" altLang="zh-CN" sz="2100" dirty="0"/>
              <a:t>通过以太网与作为接入控制设备的路由器</a:t>
            </a:r>
            <a:r>
              <a:rPr lang="en-US" altLang="zh-CN" sz="2100" dirty="0"/>
              <a:t>R1</a:t>
            </a:r>
            <a:r>
              <a:rPr lang="zh-CN" altLang="zh-CN" sz="2100" dirty="0"/>
              <a:t>实现</a:t>
            </a:r>
            <a:r>
              <a:rPr lang="zh-CN" altLang="zh-CN" sz="2100" dirty="0" smtClean="0"/>
              <a:t>互连</a:t>
            </a:r>
            <a:r>
              <a:rPr lang="zh-CN" altLang="en-US" sz="2100" dirty="0" smtClean="0"/>
              <a:t>，所以，</a:t>
            </a:r>
            <a:r>
              <a:rPr lang="zh-CN" altLang="zh-CN" sz="2100" dirty="0" smtClean="0"/>
              <a:t>需要</a:t>
            </a:r>
            <a:r>
              <a:rPr lang="zh-CN" altLang="zh-CN" sz="2100" dirty="0"/>
              <a:t>通过基于以太网的点对点协议</a:t>
            </a:r>
            <a:r>
              <a:rPr lang="en-US" altLang="zh-CN" sz="2100" dirty="0"/>
              <a:t>(</a:t>
            </a:r>
            <a:r>
              <a:rPr lang="en-US" altLang="zh-CN" sz="2100" dirty="0">
                <a:solidFill>
                  <a:schemeClr val="accent6"/>
                </a:solidFill>
              </a:rPr>
              <a:t>PPP over Ethernet</a:t>
            </a:r>
            <a:r>
              <a:rPr lang="zh-CN" altLang="zh-CN" sz="2100" dirty="0"/>
              <a:t>，</a:t>
            </a:r>
            <a:r>
              <a:rPr lang="en-US" altLang="zh-CN" sz="2100" dirty="0"/>
              <a:t> </a:t>
            </a:r>
            <a:r>
              <a:rPr lang="en-US" altLang="zh-CN" sz="2100" dirty="0" err="1"/>
              <a:t>PPPoE</a:t>
            </a:r>
            <a:r>
              <a:rPr lang="en-US" altLang="zh-CN" sz="2100" dirty="0"/>
              <a:t>)</a:t>
            </a:r>
            <a:r>
              <a:rPr lang="zh-CN" altLang="zh-CN" sz="2100" dirty="0"/>
              <a:t>完成接入过程</a:t>
            </a:r>
            <a:r>
              <a:rPr lang="zh-CN" altLang="zh-CN" sz="2100" dirty="0" smtClean="0"/>
              <a:t>。</a:t>
            </a:r>
            <a:endParaRPr lang="en-US" altLang="zh-CN" sz="2100" dirty="0" smtClean="0"/>
          </a:p>
          <a:p>
            <a:pPr lvl="1"/>
            <a:r>
              <a:rPr lang="zh-CN" altLang="zh-CN" sz="2000" dirty="0" smtClean="0"/>
              <a:t>对于</a:t>
            </a:r>
            <a:r>
              <a:rPr lang="zh-CN" altLang="zh-CN" sz="2000" dirty="0">
                <a:solidFill>
                  <a:schemeClr val="accent6"/>
                </a:solidFill>
              </a:rPr>
              <a:t>路由器</a:t>
            </a:r>
            <a:r>
              <a:rPr lang="en-US" altLang="zh-CN" sz="2000" dirty="0" smtClean="0">
                <a:solidFill>
                  <a:schemeClr val="accent6"/>
                </a:solidFill>
              </a:rPr>
              <a:t>R1</a:t>
            </a:r>
            <a:r>
              <a:rPr lang="zh-CN" altLang="en-US" sz="2000" dirty="0" smtClean="0"/>
              <a:t>：</a:t>
            </a:r>
            <a:r>
              <a:rPr lang="zh-CN" altLang="zh-CN" sz="2000" dirty="0" smtClean="0"/>
              <a:t>一</a:t>
            </a:r>
            <a:r>
              <a:rPr lang="zh-CN" altLang="zh-CN" sz="2000" dirty="0"/>
              <a:t>是需要配置注册用户；二是需要配置用于鉴别注册用户身份的鉴别协议；三是需要配置</a:t>
            </a:r>
            <a:r>
              <a:rPr lang="en-US" altLang="zh-CN" sz="2000" dirty="0"/>
              <a:t>IP</a:t>
            </a:r>
            <a:r>
              <a:rPr lang="zh-CN" altLang="zh-CN" sz="2000" dirty="0"/>
              <a:t>地址池</a:t>
            </a:r>
            <a:r>
              <a:rPr lang="zh-CN" altLang="zh-CN" sz="2000" dirty="0" smtClean="0"/>
              <a:t>。</a:t>
            </a:r>
            <a:endParaRPr lang="en-US" altLang="zh-CN" sz="2000" dirty="0" smtClean="0"/>
          </a:p>
          <a:p>
            <a:pPr lvl="1"/>
            <a:r>
              <a:rPr lang="zh-CN" altLang="zh-CN" sz="2000" dirty="0" smtClean="0"/>
              <a:t>对于</a:t>
            </a:r>
            <a:r>
              <a:rPr lang="zh-CN" altLang="zh-CN" sz="2000" dirty="0">
                <a:solidFill>
                  <a:schemeClr val="accent6"/>
                </a:solidFill>
              </a:rPr>
              <a:t>接入</a:t>
            </a:r>
            <a:r>
              <a:rPr lang="zh-CN" altLang="zh-CN" sz="2000" dirty="0" smtClean="0">
                <a:solidFill>
                  <a:schemeClr val="accent6"/>
                </a:solidFill>
              </a:rPr>
              <a:t>终端</a:t>
            </a:r>
            <a:r>
              <a:rPr lang="zh-CN" altLang="en-US" sz="2000" dirty="0" smtClean="0"/>
              <a:t>：</a:t>
            </a:r>
            <a:r>
              <a:rPr lang="zh-CN" altLang="zh-CN" sz="2000" dirty="0" smtClean="0"/>
              <a:t>需要</a:t>
            </a:r>
            <a:r>
              <a:rPr lang="zh-CN" altLang="zh-CN" sz="2000" dirty="0"/>
              <a:t>启动宽带接入程序，并输入表明注册用户身份的有效用户名和口令</a:t>
            </a:r>
            <a:r>
              <a:rPr lang="zh-CN" altLang="zh-CN" sz="2000" dirty="0" smtClean="0"/>
              <a:t>。</a:t>
            </a:r>
            <a:endParaRPr lang="en-US" altLang="zh-CN" sz="2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终端以太网接入</a:t>
            </a:r>
            <a:r>
              <a:rPr lang="en-US" altLang="zh-CN" dirty="0"/>
              <a:t>Internet</a:t>
            </a:r>
            <a:r>
              <a:rPr lang="zh-CN" altLang="en-US" dirty="0"/>
              <a:t>实验</a:t>
            </a:r>
            <a:endParaRPr lang="zh-CN" altLang="en-US" dirty="0"/>
          </a:p>
        </p:txBody>
      </p:sp>
      <p:sp>
        <p:nvSpPr>
          <p:cNvPr id="3" name="内容占位符 2"/>
          <p:cNvSpPr>
            <a:spLocks noGrp="1"/>
          </p:cNvSpPr>
          <p:nvPr>
            <p:ph idx="1"/>
          </p:nvPr>
        </p:nvSpPr>
        <p:spPr>
          <a:xfrm>
            <a:off x="180306" y="988368"/>
            <a:ext cx="8579733" cy="2239521"/>
          </a:xfrm>
        </p:spPr>
        <p:txBody>
          <a:bodyPr/>
          <a:lstStyle/>
          <a:p>
            <a:pPr lvl="1"/>
            <a:r>
              <a:rPr lang="zh-CN" altLang="zh-CN" sz="2400" dirty="0" smtClean="0">
                <a:solidFill>
                  <a:schemeClr val="accent6"/>
                </a:solidFill>
              </a:rPr>
              <a:t>终端</a:t>
            </a:r>
            <a:r>
              <a:rPr lang="zh-CN" altLang="zh-CN" sz="2400" dirty="0">
                <a:solidFill>
                  <a:schemeClr val="accent6"/>
                </a:solidFill>
              </a:rPr>
              <a:t>与路由器</a:t>
            </a:r>
            <a:r>
              <a:rPr lang="en-US" altLang="zh-CN" sz="2400" dirty="0">
                <a:solidFill>
                  <a:schemeClr val="accent6"/>
                </a:solidFill>
              </a:rPr>
              <a:t>R1</a:t>
            </a:r>
            <a:r>
              <a:rPr lang="zh-CN" altLang="zh-CN" sz="2400" dirty="0">
                <a:solidFill>
                  <a:schemeClr val="accent6"/>
                </a:solidFill>
              </a:rPr>
              <a:t>之间</a:t>
            </a:r>
            <a:r>
              <a:rPr lang="zh-CN" altLang="zh-CN" sz="2400" dirty="0" smtClean="0"/>
              <a:t>完成</a:t>
            </a:r>
            <a:r>
              <a:rPr lang="zh-CN" altLang="en-US" sz="2400" dirty="0" smtClean="0"/>
              <a:t>的</a:t>
            </a:r>
            <a:r>
              <a:rPr lang="zh-CN" altLang="zh-CN" sz="2400" dirty="0" smtClean="0"/>
              <a:t>操作过程 </a:t>
            </a:r>
            <a:endParaRPr lang="en-US" altLang="zh-CN" sz="2400" dirty="0" smtClean="0"/>
          </a:p>
          <a:p>
            <a:pPr lvl="2"/>
            <a:r>
              <a:rPr lang="zh-CN" altLang="zh-CN" sz="2000" dirty="0" smtClean="0"/>
              <a:t>建立</a:t>
            </a:r>
            <a:r>
              <a:rPr lang="zh-CN" altLang="zh-CN" sz="2000" dirty="0"/>
              <a:t>终端与路由器</a:t>
            </a:r>
            <a:r>
              <a:rPr lang="en-US" altLang="zh-CN" sz="2000" dirty="0"/>
              <a:t>R1</a:t>
            </a:r>
            <a:r>
              <a:rPr lang="zh-CN" altLang="zh-CN" sz="2000" dirty="0"/>
              <a:t>之间的点对点协议</a:t>
            </a:r>
            <a:r>
              <a:rPr lang="en-US" altLang="zh-CN" sz="2000" dirty="0"/>
              <a:t>(Point to Point Protocol</a:t>
            </a:r>
            <a:r>
              <a:rPr lang="zh-CN" altLang="zh-CN" sz="2000" dirty="0"/>
              <a:t>，</a:t>
            </a:r>
            <a:r>
              <a:rPr lang="en-US" altLang="zh-CN" sz="2000" dirty="0"/>
              <a:t> PPP)</a:t>
            </a:r>
            <a:r>
              <a:rPr lang="zh-CN" altLang="zh-CN" sz="2000" dirty="0"/>
              <a:t>会话</a:t>
            </a:r>
            <a:r>
              <a:rPr lang="zh-CN" altLang="zh-CN" sz="2000" dirty="0" smtClean="0"/>
              <a:t>。</a:t>
            </a:r>
            <a:endParaRPr lang="en-US" altLang="zh-CN" sz="2000" dirty="0" smtClean="0"/>
          </a:p>
          <a:p>
            <a:pPr lvl="2"/>
            <a:r>
              <a:rPr lang="zh-CN" altLang="zh-CN" sz="2000" dirty="0" smtClean="0"/>
              <a:t>基于</a:t>
            </a:r>
            <a:r>
              <a:rPr lang="en-US" altLang="zh-CN" sz="2000" dirty="0"/>
              <a:t>PPP</a:t>
            </a:r>
            <a:r>
              <a:rPr lang="zh-CN" altLang="zh-CN" sz="2000" dirty="0"/>
              <a:t>会话建立终端与路由器</a:t>
            </a:r>
            <a:r>
              <a:rPr lang="en-US" altLang="zh-CN" sz="2000" dirty="0"/>
              <a:t>R1</a:t>
            </a:r>
            <a:r>
              <a:rPr lang="zh-CN" altLang="zh-CN" sz="2000" dirty="0"/>
              <a:t>之间</a:t>
            </a:r>
            <a:r>
              <a:rPr lang="zh-CN" altLang="zh-CN" sz="2000" dirty="0" smtClean="0"/>
              <a:t>的</a:t>
            </a:r>
            <a:r>
              <a:rPr lang="en-US" altLang="zh-CN" sz="2000" dirty="0" smtClean="0"/>
              <a:t>PPP</a:t>
            </a:r>
            <a:r>
              <a:rPr lang="zh-CN" altLang="zh-CN" sz="2000" dirty="0"/>
              <a:t>链路</a:t>
            </a:r>
            <a:r>
              <a:rPr lang="zh-CN" altLang="zh-CN" sz="2000" dirty="0" smtClean="0"/>
              <a:t>。</a:t>
            </a:r>
            <a:endParaRPr lang="en-US" altLang="zh-CN" sz="2000" dirty="0" smtClean="0"/>
          </a:p>
          <a:p>
            <a:pPr lvl="2"/>
            <a:r>
              <a:rPr lang="zh-CN" altLang="zh-CN" sz="2000" dirty="0" smtClean="0"/>
              <a:t>由</a:t>
            </a:r>
            <a:r>
              <a:rPr lang="zh-CN" altLang="zh-CN" sz="2000" dirty="0"/>
              <a:t>路由器</a:t>
            </a:r>
            <a:r>
              <a:rPr lang="en-US" altLang="zh-CN" sz="2000" dirty="0"/>
              <a:t>R1</a:t>
            </a:r>
            <a:r>
              <a:rPr lang="zh-CN" altLang="zh-CN" sz="2000" dirty="0"/>
              <a:t>完成对终端用户的身份鉴别过程</a:t>
            </a:r>
            <a:r>
              <a:rPr lang="zh-CN" altLang="zh-CN" sz="2000" dirty="0" smtClean="0"/>
              <a:t>。</a:t>
            </a:r>
            <a:endParaRPr lang="en-US" altLang="zh-CN" sz="2000" dirty="0" smtClean="0"/>
          </a:p>
          <a:p>
            <a:pPr lvl="2"/>
            <a:r>
              <a:rPr lang="zh-CN" altLang="zh-CN" sz="2000" dirty="0" smtClean="0"/>
              <a:t>由</a:t>
            </a:r>
            <a:r>
              <a:rPr lang="zh-CN" altLang="zh-CN" sz="2000" dirty="0"/>
              <a:t>路由器</a:t>
            </a:r>
            <a:r>
              <a:rPr lang="en-US" altLang="zh-CN" sz="2000" dirty="0"/>
              <a:t>R1</a:t>
            </a:r>
            <a:r>
              <a:rPr lang="zh-CN" altLang="zh-CN" sz="2000" dirty="0"/>
              <a:t>对终端分配</a:t>
            </a:r>
            <a:r>
              <a:rPr lang="en-US" altLang="zh-CN" sz="2000" dirty="0"/>
              <a:t>IP</a:t>
            </a:r>
            <a:r>
              <a:rPr lang="zh-CN" altLang="zh-CN" sz="2000" dirty="0"/>
              <a:t>地址，并在路由表中创建用于将路由器</a:t>
            </a:r>
            <a:r>
              <a:rPr lang="en-US" altLang="zh-CN" sz="2000" dirty="0"/>
              <a:t>R1</a:t>
            </a:r>
            <a:r>
              <a:rPr lang="zh-CN" altLang="zh-CN" sz="2000" dirty="0"/>
              <a:t>与终端之间的</a:t>
            </a:r>
            <a:r>
              <a:rPr lang="en-US" altLang="zh-CN" sz="2000" dirty="0"/>
              <a:t>PPP</a:t>
            </a:r>
            <a:r>
              <a:rPr lang="zh-CN" altLang="zh-CN" sz="2000" dirty="0"/>
              <a:t>会话和为终端分配的</a:t>
            </a:r>
            <a:r>
              <a:rPr lang="en-US" altLang="zh-CN" sz="2000" dirty="0"/>
              <a:t>IP</a:t>
            </a:r>
            <a:r>
              <a:rPr lang="zh-CN" altLang="zh-CN" sz="2000" dirty="0"/>
              <a:t>地址绑定在一起的路由项。</a:t>
            </a:r>
            <a:endParaRPr lang="zh-CN" altLang="zh-C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idx="1"/>
          </p:nvPr>
        </p:nvSpPr>
        <p:spPr/>
        <p:txBody>
          <a:bodyPr/>
          <a:lstStyle/>
          <a:p>
            <a:r>
              <a:rPr lang="en-US" altLang="zh-CN" dirty="0" smtClean="0"/>
              <a:t>P47 </a:t>
            </a:r>
            <a:r>
              <a:rPr lang="zh-CN" altLang="en-US" dirty="0" smtClean="0"/>
              <a:t>关键命令说明</a:t>
            </a:r>
            <a:endParaRPr lang="en-US" altLang="zh-CN" dirty="0" smtClean="0"/>
          </a:p>
          <a:p>
            <a:r>
              <a:rPr lang="en-US" altLang="zh-CN" dirty="0" smtClean="0"/>
              <a:t>P53 </a:t>
            </a:r>
            <a:r>
              <a:rPr lang="zh-CN" altLang="en-US" dirty="0" smtClean="0"/>
              <a:t>命令列表</a:t>
            </a:r>
            <a:endParaRPr lang="zh-CN" altLang="en-US" dirty="0"/>
          </a:p>
        </p:txBody>
      </p:sp>
    </p:spTree>
  </p:cSld>
  <p:clrMapOvr>
    <a:masterClrMapping/>
  </p:clrMapOvr>
</p:sld>
</file>

<file path=ppt/tags/tag1.xml><?xml version="1.0" encoding="utf-8"?>
<p:tagLst xmlns:p="http://schemas.openxmlformats.org/presentationml/2006/main">
  <p:tag name="commondata" val="eyJoZGlkIjoiOGQ5ZWRmZGVlYTg3MDI0N2UwODgyODBlMDlhOGQxZGM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j5b2h0d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1833</Words>
  <Application>WPS 演示</Application>
  <PresentationFormat>自定义</PresentationFormat>
  <Paragraphs>122</Paragraphs>
  <Slides>17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等线</vt:lpstr>
      <vt:lpstr>Agency FB</vt:lpstr>
      <vt:lpstr>Trebuchet MS</vt:lpstr>
      <vt:lpstr>包图粗黑体</vt:lpstr>
      <vt:lpstr>微软雅黑</vt:lpstr>
      <vt:lpstr>Arial Unicode MS</vt:lpstr>
      <vt:lpstr>Calibri</vt:lpstr>
      <vt:lpstr>黑体</vt:lpstr>
      <vt:lpstr>第一PPT，www.1ppt.com</vt:lpstr>
      <vt:lpstr>PowerPoint 演示文稿</vt:lpstr>
      <vt:lpstr>本次实验任务</vt:lpstr>
      <vt:lpstr>终端以太网接入Internet实验</vt:lpstr>
      <vt:lpstr>终端以太网接入Internet实验</vt:lpstr>
      <vt:lpstr>终端以太网接入Internet实验</vt:lpstr>
      <vt:lpstr>终端以太网接入Internet实验 </vt:lpstr>
      <vt:lpstr>终端以太网接入Internet实验</vt:lpstr>
      <vt:lpstr>终端以太网接入Internet实验</vt:lpstr>
      <vt:lpstr>注意</vt:lpstr>
      <vt:lpstr>统一鉴别实验</vt:lpstr>
      <vt:lpstr>统一鉴别实验</vt:lpstr>
      <vt:lpstr>统一鉴别实验</vt:lpstr>
      <vt:lpstr>统一鉴别实验</vt:lpstr>
      <vt:lpstr>统一鉴别实验</vt:lpstr>
      <vt:lpstr>统一鉴别实验</vt:lpstr>
      <vt:lpstr>注意</vt:lpstr>
      <vt:lpstr>实验要求</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大气群山PPT模板</dc:title>
  <dc:creator>第一PPT</dc:creator>
  <cp:keywords>www.1ppt.com</cp:keywords>
  <dc:description>www.1ppt.com</dc:description>
  <cp:lastModifiedBy>babybee</cp:lastModifiedBy>
  <cp:revision>57</cp:revision>
  <dcterms:created xsi:type="dcterms:W3CDTF">2019-12-24T09:15:00Z</dcterms:created>
  <dcterms:modified xsi:type="dcterms:W3CDTF">2024-04-08T07:28:44Z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B093ADFD0F9F4D4EAE70D87F511E328B_13</vt:lpwstr>
  </property>
  <property fmtid="{D5CDD505-2E9C-101B-9397-08002B2CF9AE}" pid="3" name="KSOProductBuildVer">
    <vt:lpwstr>2052-12.1.0.16250</vt:lpwstr>
  </property>
</Properties>
</file>