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59" r:id="rId5"/>
    <p:sldId id="262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B1AD6-53CE-4B4A-8188-99F3E17CC6AC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47F8D-CA9C-48DA-AC11-F12585B2E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9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9457-6D00-4398-A102-458EDD5C0007}" type="datetime1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CFF2-42A8-4470-83C0-4EFFF9FDD21C}" type="datetime1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9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24BD-CC75-4449-9C58-2C2D7D22246C}" type="datetime1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B58-1BCC-4BEC-A493-A17DDC578281}" type="datetime1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85DD-2FE8-4092-AF5F-0A62793B8847}" type="datetime1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4F38-F45B-44BD-BD21-2B0DE64725B6}" type="datetime1">
              <a:rPr lang="en-US" smtClean="0"/>
              <a:t>15-Jul-19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8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2AAB-3FAA-43AA-A3BB-4917F67D3004}" type="datetime1">
              <a:rPr lang="en-US" smtClean="0"/>
              <a:t>15-Jul-19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5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BE40-D366-4FB7-AC56-F720F0D51A13}" type="datetime1">
              <a:rPr lang="en-US" smtClean="0"/>
              <a:t>15-Jul-19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7C6D-2344-4DF7-B2D0-2C5B6B9CECA4}" type="datetime1">
              <a:rPr lang="en-US" smtClean="0"/>
              <a:t>15-Jul-19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6223-8AA6-4CCC-B721-05E24ECF9195}" type="datetime1">
              <a:rPr lang="en-US" smtClean="0"/>
              <a:t>15-Jul-19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8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5EF2-DDA3-4252-AC5B-FCBA31E92B60}" type="datetime1">
              <a:rPr lang="en-US" smtClean="0"/>
              <a:t>15-Jul-19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8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8156-4041-4464-B09D-EF5888E7905F}" type="datetime1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BA690-01C1-441C-B32B-0E93CCEE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3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 smtClean="0"/>
              <a:t>FPGA - Project </a:t>
            </a:r>
            <a:r>
              <a:rPr lang="en" dirty="0" smtClean="0"/>
              <a:t>Installation With Creation Of Bit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Installation of the previous year TIFR-FCRIT FPGA project</a:t>
            </a:r>
          </a:p>
          <a:p>
            <a:r>
              <a:rPr lang="en-US" dirty="0" smtClean="0"/>
              <a:t>Creation done using both </a:t>
            </a:r>
            <a:r>
              <a:rPr lang="en-US" dirty="0" err="1" smtClean="0"/>
              <a:t>Vivado</a:t>
            </a:r>
            <a:r>
              <a:rPr lang="en-US" dirty="0" smtClean="0"/>
              <a:t> 2018.2 and </a:t>
            </a:r>
            <a:r>
              <a:rPr lang="en-US" dirty="0" err="1" smtClean="0"/>
              <a:t>Vivado</a:t>
            </a:r>
            <a:r>
              <a:rPr lang="en-US" dirty="0" smtClean="0"/>
              <a:t> 2019.1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C19-481C-4E82-9EC8-B845C816D412}" type="datetime1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on </a:t>
            </a:r>
            <a:r>
              <a:rPr lang="en-US" dirty="0" err="1" smtClean="0"/>
              <a:t>Vivado</a:t>
            </a:r>
            <a:r>
              <a:rPr lang="en-US" dirty="0" smtClean="0"/>
              <a:t> 2018.2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0" b="36528"/>
          <a:stretch/>
        </p:blipFill>
        <p:spPr>
          <a:xfrm>
            <a:off x="495299" y="1525788"/>
            <a:ext cx="5207001" cy="4430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B58-1BCC-4BEC-A493-A17DDC578281}" type="datetime1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1" t="-370" b="12778"/>
          <a:stretch/>
        </p:blipFill>
        <p:spPr>
          <a:xfrm>
            <a:off x="5499100" y="1525787"/>
            <a:ext cx="6489700" cy="4430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67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Bit stream Generation on </a:t>
            </a:r>
            <a:r>
              <a:rPr lang="en-US" dirty="0" err="1" smtClean="0"/>
              <a:t>Vivado</a:t>
            </a:r>
            <a:r>
              <a:rPr lang="en-US" dirty="0" smtClean="0"/>
              <a:t> 2018.2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9"/>
          <a:stretch/>
        </p:blipFill>
        <p:spPr>
          <a:xfrm>
            <a:off x="6096000" y="1916906"/>
            <a:ext cx="5487812" cy="4213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B58-1BCC-4BEC-A493-A17DDC578281}" type="datetime1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5" r="35869" b="10921"/>
          <a:stretch/>
        </p:blipFill>
        <p:spPr>
          <a:xfrm>
            <a:off x="939799" y="2012157"/>
            <a:ext cx="3937001" cy="4117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0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Output </a:t>
            </a:r>
            <a:r>
              <a:rPr lang="en-US" smtClean="0"/>
              <a:t>On Adept2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B58-1BCC-4BEC-A493-A17DDC578281}" type="datetime1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96" y="1396257"/>
            <a:ext cx="5037274" cy="4780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080" y="1396257"/>
            <a:ext cx="4995281" cy="47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FPGA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690688"/>
            <a:ext cx="3263503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B58-1BCC-4BEC-A493-A17DDC578281}" type="datetime1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51" y="1639332"/>
            <a:ext cx="3176588" cy="4235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45400" y="1270000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Delay of 50ns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8100" y="1270000"/>
            <a:ext cx="33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Delay of 100ns</a:t>
            </a:r>
          </a:p>
        </p:txBody>
      </p:sp>
    </p:spTree>
    <p:extLst>
      <p:ext uri="{BB962C8B-B14F-4D97-AF65-F5344CB8AC3E}">
        <p14:creationId xmlns:p14="http://schemas.microsoft.com/office/powerpoint/2010/main" val="155291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Project On </a:t>
            </a:r>
            <a:r>
              <a:rPr lang="en-US" dirty="0" err="1" smtClean="0"/>
              <a:t>Vivado</a:t>
            </a:r>
            <a:r>
              <a:rPr lang="en-US" dirty="0" smtClean="0"/>
              <a:t> 2019.1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B58-1BCC-4BEC-A493-A17DDC578281}" type="datetime1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208"/>
          <a:stretch/>
        </p:blipFill>
        <p:spPr>
          <a:xfrm>
            <a:off x="838200" y="1690688"/>
            <a:ext cx="10515599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synthesized and implemented in </a:t>
            </a:r>
            <a:r>
              <a:rPr lang="en-US" dirty="0" err="1" smtClean="0"/>
              <a:t>Vivado</a:t>
            </a:r>
            <a:r>
              <a:rPr lang="en-US" dirty="0" smtClean="0"/>
              <a:t> 2019.1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63" b="33382"/>
          <a:stretch/>
        </p:blipFill>
        <p:spPr>
          <a:xfrm>
            <a:off x="4648200" y="2759075"/>
            <a:ext cx="5412794" cy="28987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B58-1BCC-4BEC-A493-A17DDC578281}" type="datetime1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1193" b="35132"/>
          <a:stretch/>
        </p:blipFill>
        <p:spPr>
          <a:xfrm>
            <a:off x="1216817" y="2882526"/>
            <a:ext cx="2821783" cy="26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6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successfully runs on </a:t>
            </a:r>
            <a:r>
              <a:rPr lang="en-US" dirty="0" err="1" smtClean="0"/>
              <a:t>Vivado</a:t>
            </a:r>
            <a:r>
              <a:rPr lang="en-US" dirty="0" smtClean="0"/>
              <a:t> 2018.2 as specified in cookbook</a:t>
            </a:r>
          </a:p>
          <a:p>
            <a:r>
              <a:rPr lang="en-US" dirty="0" smtClean="0"/>
              <a:t>Project successfully runs on </a:t>
            </a:r>
            <a:r>
              <a:rPr lang="en-US" dirty="0" err="1" smtClean="0"/>
              <a:t>Vivado</a:t>
            </a:r>
            <a:r>
              <a:rPr lang="en-US" dirty="0" smtClean="0"/>
              <a:t> 2019.1 on importing the project.</a:t>
            </a:r>
          </a:p>
          <a:p>
            <a:r>
              <a:rPr lang="en-US" dirty="0" smtClean="0"/>
              <a:t>Proper Selection of board is important as the bit file shows incompatible if bit file is programmed on the wrong board.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ext_count.bit</a:t>
            </a:r>
            <a:r>
              <a:rPr lang="en-US" dirty="0" smtClean="0"/>
              <a:t>” should be programmed on NexysA7</a:t>
            </a:r>
          </a:p>
          <a:p>
            <a:pPr lvl="1"/>
            <a:r>
              <a:rPr lang="en-US" dirty="0" smtClean="0"/>
              <a:t>“pulse2.bit” should be programmed on Nexys</a:t>
            </a:r>
            <a:r>
              <a:rPr lang="en-US" dirty="0"/>
              <a:t>3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B58-1BCC-4BEC-A493-A17DDC578281}" type="datetime1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A690-01C1-441C-B32B-0E93CCEE92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5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149</Words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FPGA - Project Installation With Creation Of Bit file</vt:lpstr>
      <vt:lpstr>Synthesis on Vivado 2018.2</vt:lpstr>
      <vt:lpstr>Implementation and Bit stream Generation on Vivado 2018.2 </vt:lpstr>
      <vt:lpstr>Program Output On Adept2</vt:lpstr>
      <vt:lpstr>Screenshot of FPGA</vt:lpstr>
      <vt:lpstr>Simulation Of Project On Vivado 2019.1</vt:lpstr>
      <vt:lpstr>Project synthesized and implemented in Vivado 2019.1</vt:lpstr>
      <vt:lpstr>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2019-07-12T10:07:13Z</dcterms:created>
  <dcterms:modified xsi:type="dcterms:W3CDTF">2019-07-15T03:22:43Z</dcterms:modified>
</cp:coreProperties>
</file>