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3CE2D-2C75-4925-9326-5F3D3064FFDA}" type="datetimeFigureOut">
              <a:rPr lang="en-US" smtClean="0"/>
              <a:t>29-Jul-19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9F9DE-5DC8-467C-BD64-6478E6003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7D0D-3CEB-4FBA-9825-DF2DA93AD851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C8B3-750F-45AF-A222-679F73D7F6A9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4DB5-749C-43AA-AB78-2898D65FE8D4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713-F438-41BD-A64C-1F14FE3462D2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728B-1AAA-4D79-99F5-7B572AA79BA3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047B-0C23-4ED2-8188-C387954CBB4F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3C01-F4F1-4798-A519-09DA6ED90D62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6000-52E0-44B4-A9E0-3B672B438EA7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0601-2F59-47F4-BB55-E064F141B17E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8D8B6F-0A76-4CD6-A985-FF853E418B28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EAB5-862D-4086-AED7-011174C2FAAF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85095F-E1E3-43E1-A1B5-7393BF0A8770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Understanding and 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EC7E-F282-4BF9-A441-B89126C85E3C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TIFR-FPGA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Model Development on FPGA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Xilinx FPGA comes with Vivado HLS (High Level Synthesis).</a:t>
            </a:r>
          </a:p>
          <a:p>
            <a:r>
              <a:rPr lang="en-US" dirty="0" smtClean="0"/>
              <a:t>Vivado HLS can be used to create IP files for codes in C, C++, </a:t>
            </a:r>
            <a:r>
              <a:rPr lang="en-US" dirty="0" err="1" smtClean="0"/>
              <a:t>SystemC</a:t>
            </a:r>
            <a:r>
              <a:rPr lang="en-US" dirty="0" smtClean="0"/>
              <a:t>, </a:t>
            </a:r>
            <a:r>
              <a:rPr lang="en-US" dirty="0" err="1" smtClean="0"/>
              <a:t>OpenCL</a:t>
            </a:r>
            <a:r>
              <a:rPr lang="en-US" dirty="0" smtClean="0"/>
              <a:t> kernel</a:t>
            </a:r>
          </a:p>
          <a:p>
            <a:r>
              <a:rPr lang="en-US" dirty="0" smtClean="0"/>
              <a:t>The output of the HLS can be used to synthesize the code into Verilog and VHDL which can be simulated on the Vivado interface. Vivado can synthesize </a:t>
            </a:r>
            <a:r>
              <a:rPr lang="en-US" dirty="0"/>
              <a:t>at RTL(Register Transfer </a:t>
            </a:r>
            <a:r>
              <a:rPr lang="en-US" dirty="0" smtClean="0"/>
              <a:t>Level)</a:t>
            </a:r>
            <a:endParaRPr lang="en-US" dirty="0"/>
          </a:p>
          <a:p>
            <a:r>
              <a:rPr lang="en-US" dirty="0" smtClean="0"/>
              <a:t>The weights file have to be decompiled and fed to the FPGA in forms of C or C++ data structures</a:t>
            </a:r>
          </a:p>
          <a:p>
            <a:r>
              <a:rPr lang="en-US" dirty="0" smtClean="0"/>
              <a:t>FPGAs don’t have large storage memory thus weight files have to be loaded in an external SD card.</a:t>
            </a:r>
          </a:p>
          <a:p>
            <a:r>
              <a:rPr lang="en-US" dirty="0" smtClean="0"/>
              <a:t>Writing of the file can be done using </a:t>
            </a:r>
            <a:r>
              <a:rPr lang="en-US" smtClean="0"/>
              <a:t>Xilinx Adept2.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ECFF-0D2F-4FE5-823C-9348EFB3232B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2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</a:t>
            </a:r>
            <a:br>
              <a:rPr lang="en-US" dirty="0" smtClean="0"/>
            </a:br>
            <a:r>
              <a:rPr lang="en-US" sz="2000" dirty="0" smtClean="0"/>
              <a:t>(Acronym for Field Programmable Gate Array)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a semiconductor IC where a large majority of the electrical functionality inside the device can be </a:t>
            </a:r>
            <a:r>
              <a:rPr lang="en-US" dirty="0" smtClean="0"/>
              <a:t>changed by the programmer.</a:t>
            </a:r>
          </a:p>
          <a:p>
            <a:pPr marL="0" indent="0">
              <a:buNone/>
            </a:pPr>
            <a:r>
              <a:rPr lang="en-US" dirty="0" smtClean="0"/>
              <a:t>FPGAs can be changed </a:t>
            </a:r>
            <a:r>
              <a:rPr lang="en-US" dirty="0"/>
              <a:t>during the PCB assembly process, or even changed after the equipment has been shipped to customers out in the ‘</a:t>
            </a:r>
            <a:r>
              <a:rPr lang="en-US" dirty="0" smtClean="0"/>
              <a:t>field.</a:t>
            </a:r>
          </a:p>
          <a:p>
            <a:pPr marL="0" indent="0">
              <a:buNone/>
            </a:pPr>
            <a:r>
              <a:rPr lang="en-US" dirty="0" smtClean="0"/>
              <a:t>Thus FPGAs can be more customized than normal general purpose processors or compute boards.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5AF8-8A92-4A81-ACC6-EEAC64AB7ED4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TIFR-FPGA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Using FPGA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971495"/>
              </p:ext>
            </p:extLst>
          </p:nvPr>
        </p:nvGraphicFramePr>
        <p:xfrm>
          <a:off x="1096963" y="1846263"/>
          <a:ext cx="10058400" cy="347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174">
                  <a:extLst>
                    <a:ext uri="{9D8B030D-6E8A-4147-A177-3AD203B41FA5}">
                      <a16:colId xmlns:a16="http://schemas.microsoft.com/office/drawing/2014/main" val="2909181477"/>
                    </a:ext>
                  </a:extLst>
                </a:gridCol>
                <a:gridCol w="8425226">
                  <a:extLst>
                    <a:ext uri="{9D8B030D-6E8A-4147-A177-3AD203B41FA5}">
                      <a16:colId xmlns:a16="http://schemas.microsoft.com/office/drawing/2014/main" val="2928065771"/>
                    </a:ext>
                  </a:extLst>
                </a:gridCol>
              </a:tblGrid>
              <a:tr h="413268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Benefit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220420"/>
                  </a:ext>
                </a:extLst>
              </a:tr>
              <a:tr h="13247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Flexibility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Since FPGAs are ‘field’ programmable</a:t>
                      </a:r>
                      <a:r>
                        <a:rPr lang="en-US" baseline="0" dirty="0" smtClean="0"/>
                        <a:t> so it can be used as microprocessor, graphics unit, or for real-time intrusion detection, encryption systems, 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The developer can directly write the code or the bit file for the FPGA functions.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ASIC[1] also provide high performance but they have limited reconfiguration ability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9015"/>
                  </a:ext>
                </a:extLst>
              </a:tr>
              <a:tr h="10190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Acceleration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The FPGAs can support high acceleration</a:t>
                      </a:r>
                      <a:r>
                        <a:rPr lang="en-US" baseline="0" dirty="0" smtClean="0"/>
                        <a:t> power when programmed properly by the developer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No hardware reconfiguration is required for acceleration unlike ASIC based systems.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61267"/>
                  </a:ext>
                </a:extLst>
              </a:tr>
              <a:tr h="7133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r>
                        <a:rPr lang="en-US" b="1" baseline="0" dirty="0" smtClean="0"/>
                        <a:t> Cost Of Ownership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Low power consumption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FPGAs</a:t>
                      </a:r>
                      <a:r>
                        <a:rPr lang="en-US" baseline="0" dirty="0" smtClean="0"/>
                        <a:t> generally support long life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54899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A518-49D8-4331-A89E-0993AC123C98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67051" y="5703517"/>
            <a:ext cx="60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ASIC- Application Specific Integrated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765018" cy="1419534"/>
          </a:xfrm>
        </p:spPr>
        <p:txBody>
          <a:bodyPr/>
          <a:lstStyle/>
          <a:p>
            <a:r>
              <a:rPr lang="en-US" dirty="0" smtClean="0"/>
              <a:t>FPGA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5102798" cy="4030959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This is the FPGA board that we are working on currently.</a:t>
            </a:r>
            <a:endParaRPr lang="en-US" dirty="0"/>
          </a:p>
          <a:p>
            <a:r>
              <a:rPr lang="en-US" dirty="0" smtClean="0"/>
              <a:t>Xilinx NEXYS A7-100T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Features:</a:t>
            </a:r>
          </a:p>
          <a:p>
            <a:pPr marL="0" indent="0">
              <a:buNone/>
            </a:pPr>
            <a:r>
              <a:rPr lang="en-US" dirty="0"/>
              <a:t>https://reference.digilentinc.com/reference/programmable-logic/nexys-a7/reference-manual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40711"/>
            <a:ext cx="2472271" cy="365125"/>
          </a:xfrm>
        </p:spPr>
        <p:txBody>
          <a:bodyPr/>
          <a:lstStyle/>
          <a:p>
            <a:fld id="{F5336209-3FA4-4ABE-AE8E-E19EB04272CC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678" y="1449657"/>
            <a:ext cx="5068230" cy="42573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79580" y="5706970"/>
            <a:ext cx="48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Used </a:t>
            </a:r>
            <a:r>
              <a:rPr lang="en-US" sz="1000" dirty="0"/>
              <a:t>Image Available at </a:t>
            </a:r>
            <a:r>
              <a:rPr lang="en-US" sz="1000" dirty="0" smtClean="0"/>
              <a:t>https://reference.digilentinc.com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093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Precision Time Measurement with an Accuracy of </a:t>
            </a:r>
            <a:r>
              <a:rPr lang="en-US" dirty="0" smtClean="0"/>
              <a:t>Sub-Nanoseconds </a:t>
            </a:r>
            <a:r>
              <a:rPr lang="en-US" dirty="0"/>
              <a:t>In Between </a:t>
            </a:r>
            <a:r>
              <a:rPr lang="en-US" dirty="0" smtClean="0"/>
              <a:t>2 input impulses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time between 2 impulses/collisions should be measured to the accuracy of Picosecond</a:t>
            </a:r>
          </a:p>
          <a:p>
            <a:r>
              <a:rPr lang="en-US" dirty="0" smtClean="0"/>
              <a:t>1 Picosecond = 10</a:t>
            </a:r>
            <a:r>
              <a:rPr lang="en-US" baseline="30000" dirty="0" smtClean="0"/>
              <a:t>-12</a:t>
            </a:r>
            <a:r>
              <a:rPr lang="en-US" dirty="0" smtClean="0"/>
              <a:t> Second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2DD7-E68D-438A-89D1-6F77A5CBF870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7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Block Diagram For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5823-BAF6-488F-A8B6-686596DBA31C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2" descr="https://lh3.googleusercontent.com/aNlTYr4rR32Cn3jpgVPvDZs9bqo2AKvMXTl4FaM1LjjBhpUSSvG1MT2Td9xgkb2oter5xmVsEVMWsON7Sb11QKMv1Ll25n2Migtcy5qtaWfW_iDDN5P86Nmsxs-qhzv4-9nnYvdQVghf1ZTuS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47" y="1912899"/>
            <a:ext cx="837247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90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On FPGA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various software like MATLAB and Simulink presents the developer with black-box based designs, so the developer cannot customize or improve his system.</a:t>
            </a:r>
          </a:p>
          <a:p>
            <a:r>
              <a:rPr lang="en-US" dirty="0" smtClean="0"/>
              <a:t>The image processing can be implemented in Verilog HDL(Hardware Description language) on </a:t>
            </a:r>
            <a:r>
              <a:rPr lang="en-US" dirty="0" err="1" smtClean="0"/>
              <a:t>Nexys</a:t>
            </a:r>
            <a:r>
              <a:rPr lang="en-US" dirty="0" smtClean="0"/>
              <a:t> A7 FPGA or </a:t>
            </a:r>
            <a:r>
              <a:rPr lang="en-US" dirty="0" err="1" smtClean="0"/>
              <a:t>Nexys</a:t>
            </a:r>
            <a:r>
              <a:rPr lang="en-US" dirty="0" smtClean="0"/>
              <a:t> 4 FPGA.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EDD9-83DF-486E-B206-5D9CD89AE8D0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2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Architecture Of Image/Video 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44663-F5AB-42F2-8180-5CC4714C5A01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22" y="1882109"/>
            <a:ext cx="8872636" cy="387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9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 Of A Research Paper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4387-C21C-4716-AB96-228A37DE6D72}" type="datetime1">
              <a:rPr lang="en-US" smtClean="0"/>
              <a:t>29-Jul-19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TIFR-FPGA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280" y="3813716"/>
            <a:ext cx="10058400" cy="205537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Scalable Image/Video Processing Platform with Open Source Design and Verification </a:t>
            </a:r>
            <a:r>
              <a:rPr lang="en-US" b="1" dirty="0" smtClean="0"/>
              <a:t>Environment by </a:t>
            </a:r>
            <a:r>
              <a:rPr lang="en-US" dirty="0" smtClean="0"/>
              <a:t>X </a:t>
            </a:r>
            <a:r>
              <a:rPr lang="en-US" dirty="0"/>
              <a:t>Yang, Y Zhang, L Wu 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https://ieeexplore.ieee.org/document/8697816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6383"/>
          <a:stretch/>
        </p:blipFill>
        <p:spPr>
          <a:xfrm>
            <a:off x="1264179" y="2149631"/>
            <a:ext cx="4610743" cy="1400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6898"/>
          <a:stretch/>
        </p:blipFill>
        <p:spPr>
          <a:xfrm>
            <a:off x="6041821" y="2277648"/>
            <a:ext cx="4706007" cy="114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232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480</Words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FPGA</vt:lpstr>
      <vt:lpstr>FPGA (Acronym for Field Programmable Gate Array)</vt:lpstr>
      <vt:lpstr>Benefits Of Using FPGA</vt:lpstr>
      <vt:lpstr>FPGA Board</vt:lpstr>
      <vt:lpstr>Current Implementation</vt:lpstr>
      <vt:lpstr>Proposed Block Diagram For Design</vt:lpstr>
      <vt:lpstr>Image Processing On FPGA</vt:lpstr>
      <vt:lpstr>Design Architecture Of Image/Video Processing</vt:lpstr>
      <vt:lpstr>Outcomes Of A Research Paper</vt:lpstr>
      <vt:lpstr>ML Model Development on FPGA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2019-07-20T05:01:33Z</dcterms:created>
  <dcterms:modified xsi:type="dcterms:W3CDTF">2019-07-28T18:48:31Z</dcterms:modified>
</cp:coreProperties>
</file>