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Wrmc26v5ZgddX9d2BrgeHI6u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FPGA</a:t>
            </a:r>
            <a:br>
              <a:rPr lang="en-US"/>
            </a:br>
            <a:r>
              <a:rPr lang="en-US"/>
              <a:t>Basic Verilog Programming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Completed basic Verilog programming tasks on Vivado</a:t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MUX 4:1 (With Hardcoded Inputs) </a:t>
            </a:r>
            <a:br>
              <a:rPr lang="en-US"/>
            </a:br>
            <a:r>
              <a:rPr lang="en-US"/>
              <a:t>Simulation Timing</a:t>
            </a:r>
            <a:endParaRPr/>
          </a:p>
        </p:txBody>
      </p:sp>
      <p:sp>
        <p:nvSpPr>
          <p:cNvPr id="183" name="Google Shape;18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84" name="Google Shape;18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787400" y="4265999"/>
            <a:ext cx="7696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select[1:0]:   Selection line for the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d[3:0]:           All inputs for the FPGA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:                  Output Signal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56049" l="0" r="0" t="0"/>
          <a:stretch/>
        </p:blipFill>
        <p:spPr>
          <a:xfrm>
            <a:off x="838200" y="1623650"/>
            <a:ext cx="9810750" cy="212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Following targets have been completed on Verilog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Understood various combinational logic circuits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Completed ‘Hello’ display in TCL Console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D Flip-Flop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Comparator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Implemented 4:1 Multiplexer (Both Hardcoded and Variable inputs)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 Flip-Flop</a:t>
            </a:r>
            <a:endParaRPr/>
          </a:p>
        </p:txBody>
      </p:sp>
      <p:sp>
        <p:nvSpPr>
          <p:cNvPr id="107" name="Google Shape;10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863" l="0" r="61078" t="0"/>
          <a:stretch/>
        </p:blipFill>
        <p:spPr>
          <a:xfrm>
            <a:off x="838200" y="1690688"/>
            <a:ext cx="4008120" cy="398417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8503" l="0" r="58561" t="0"/>
          <a:stretch/>
        </p:blipFill>
        <p:spPr>
          <a:xfrm>
            <a:off x="7029450" y="1282475"/>
            <a:ext cx="4152356" cy="439238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12" name="Google Shape;112;p3"/>
          <p:cNvSpPr txBox="1"/>
          <p:nvPr/>
        </p:nvSpPr>
        <p:spPr>
          <a:xfrm>
            <a:off x="1767840" y="5830939"/>
            <a:ext cx="1813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Sources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8153400" y="5830939"/>
            <a:ext cx="347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 Flip-Flop Simulation Timing</a:t>
            </a:r>
            <a:endParaRPr/>
          </a:p>
        </p:txBody>
      </p:sp>
      <p:sp>
        <p:nvSpPr>
          <p:cNvPr id="119" name="Google Shape;1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75" y="1352822"/>
            <a:ext cx="100012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Comparator</a:t>
            </a:r>
            <a:endParaRPr/>
          </a:p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767840" y="5830939"/>
            <a:ext cx="1813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Sources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8153400" y="5830939"/>
            <a:ext cx="347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Sources</a:t>
            </a:r>
            <a:endParaRPr/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023" l="16762" r="65453" t="0"/>
          <a:stretch/>
        </p:blipFill>
        <p:spPr>
          <a:xfrm>
            <a:off x="1143000" y="1846767"/>
            <a:ext cx="2895600" cy="349489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28287" l="16771" r="58750" t="9499"/>
          <a:stretch/>
        </p:blipFill>
        <p:spPr>
          <a:xfrm>
            <a:off x="6438900" y="806278"/>
            <a:ext cx="3962400" cy="50246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Comparator Simulation Timing</a:t>
            </a:r>
            <a:endParaRPr/>
          </a:p>
        </p:txBody>
      </p:sp>
      <p:sp>
        <p:nvSpPr>
          <p:cNvPr id="140" name="Google Shape;1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883" y="2066924"/>
            <a:ext cx="8775229" cy="24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03069" y="231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MUX 4:1 (With Hardcoded </a:t>
            </a:r>
            <a:br>
              <a:rPr lang="en-US"/>
            </a:br>
            <a:r>
              <a:rPr lang="en-US"/>
              <a:t>Inputs)</a:t>
            </a:r>
            <a:endParaRPr/>
          </a:p>
        </p:txBody>
      </p:sp>
      <p:sp>
        <p:nvSpPr>
          <p:cNvPr id="149" name="Google Shape;1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767840" y="5830939"/>
            <a:ext cx="1813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Sources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8153400" y="5830939"/>
            <a:ext cx="347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Sources</a:t>
            </a:r>
            <a:endParaRPr/>
          </a:p>
        </p:txBody>
      </p:sp>
      <p:pic>
        <p:nvPicPr>
          <p:cNvPr id="154" name="Google Shape;15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0993" l="17016" r="48006" t="0"/>
          <a:stretch/>
        </p:blipFill>
        <p:spPr>
          <a:xfrm>
            <a:off x="746759" y="1969474"/>
            <a:ext cx="5003869" cy="3490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12410" l="17357" r="51572" t="11550"/>
          <a:stretch/>
        </p:blipFill>
        <p:spPr>
          <a:xfrm>
            <a:off x="6716485" y="280574"/>
            <a:ext cx="4402184" cy="535852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MUX 4:1 (With Hardcoded Inputs) </a:t>
            </a:r>
            <a:br>
              <a:rPr lang="en-US"/>
            </a:br>
            <a:r>
              <a:rPr lang="en-US"/>
              <a:t>Simulation Timing</a:t>
            </a:r>
            <a:endParaRPr/>
          </a:p>
        </p:txBody>
      </p:sp>
      <p:sp>
        <p:nvSpPr>
          <p:cNvPr id="161" name="Google Shape;1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30" y="1946230"/>
            <a:ext cx="6720794" cy="26649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7876903" y="1946230"/>
            <a:ext cx="38535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y:           Selection line for the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 : All inputs for the FPGA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:              Output Signal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603069" y="231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MUX 4:1 (With input signals)</a:t>
            </a:r>
            <a:endParaRPr/>
          </a:p>
        </p:txBody>
      </p:sp>
      <p:sp>
        <p:nvSpPr>
          <p:cNvPr id="171" name="Google Shape;17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22-Jul-19</a:t>
            </a:r>
            <a:endParaRPr/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TIFR-FCRIT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1767840" y="5830939"/>
            <a:ext cx="1813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Sources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8153400" y="5830939"/>
            <a:ext cx="347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Sources</a:t>
            </a:r>
            <a:endParaRPr/>
          </a:p>
        </p:txBody>
      </p:sp>
      <p:pic>
        <p:nvPicPr>
          <p:cNvPr id="176" name="Google Shape;17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666" l="0" r="55936" t="0"/>
          <a:stretch/>
        </p:blipFill>
        <p:spPr>
          <a:xfrm>
            <a:off x="971502" y="1680206"/>
            <a:ext cx="4136075" cy="384365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59001" t="0"/>
          <a:stretch/>
        </p:blipFill>
        <p:spPr>
          <a:xfrm>
            <a:off x="7171510" y="789511"/>
            <a:ext cx="3947160" cy="47343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2019-07-12T10:07:13Z</dcterms:created>
</cp:coreProperties>
</file>