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5Im5S7M9wHPQX5SKN56KEWjPU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157fc4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157fc4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60157fc4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A Basic Understanding  of TDC 7200(Time Measurement)</a:t>
            </a:r>
            <a:endParaRPr sz="5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838200" y="195944"/>
            <a:ext cx="10515600" cy="287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838200" y="662713"/>
            <a:ext cx="10515600" cy="551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554" y="822960"/>
            <a:ext cx="8033657" cy="535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209007"/>
            <a:ext cx="10515600" cy="313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The time-of-flight between the START to the nth STOP can be calculated using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838200" y="705394"/>
            <a:ext cx="10515600" cy="56509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7" l="-753" r="-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82" name="Google Shape;1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83" name="Google Shape;1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13333"/>
          <a:stretch/>
        </p:blipFill>
        <p:spPr>
          <a:xfrm>
            <a:off x="1082076" y="701901"/>
            <a:ext cx="7071323" cy="1557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38200" y="169818"/>
            <a:ext cx="10515600" cy="391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838200" y="750563"/>
            <a:ext cx="10515600" cy="5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200"/>
              <a:t>For example, assume the time-of-flight between the START to the 1 st STOP is desired, and the following readouts were obtained: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CALIBRATION2 = 23133 (decimal)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CALIBRATION1 = 2315 (decimal)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CALIBRATION2_PERIODS = 10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CLOCK = 8MHz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TIME1 = 2147 (decimal)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TIME2 = 201 (decimal)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CLOCK_COUNT1 = 318 (decimal)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 Therefore, the calculation for time-of-flight is: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calCount = (23133– 2315) / (10 – 1) = 2313.11 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 normLSB = (1/8MHz) / (2313.11) = 5.40x 10-11 </a:t>
            </a:r>
            <a:endParaRPr sz="2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2" name="Google Shape;19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93" name="Google Shape;1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157fc4d2_0_0"/>
          <p:cNvSpPr txBox="1"/>
          <p:nvPr>
            <p:ph type="title"/>
          </p:nvPr>
        </p:nvSpPr>
        <p:spPr>
          <a:xfrm>
            <a:off x="838200" y="365125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60157fc4d2_0_0"/>
          <p:cNvSpPr txBox="1"/>
          <p:nvPr>
            <p:ph idx="1" type="body"/>
          </p:nvPr>
        </p:nvSpPr>
        <p:spPr>
          <a:xfrm>
            <a:off x="838200" y="1208525"/>
            <a:ext cx="10515600" cy="49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TOF1 =(TIME1)(normLSB)+ (CLOCK _ COUNT1)(CLOCKperiod)- (TIME2(normLSB)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TOF1=(2147)(5.40*10-11)+(318)(1/8Mhz)-(201)(5.40*10-11)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IN" sz="2200"/>
              <a:t>TOF1=39.855 micro seconds</a:t>
            </a:r>
            <a:endParaRPr/>
          </a:p>
        </p:txBody>
      </p:sp>
      <p:sp>
        <p:nvSpPr>
          <p:cNvPr id="202" name="Google Shape;202;g60157fc4d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TDC 7200 performs the function of a stopwatch and measures the elapsed time between a START pulse and up to five STOP pulses.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This elapsed time is also known as Time-of-Flight or TOF.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TDC 7200 has the ability to measure time with accuracy in the order of picoseconds.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This accuracy makes it for application such as flow water, where zero and low flow water require accuracy in the picoseconds range</a:t>
            </a:r>
            <a:r>
              <a:rPr lang="en-IN"/>
              <a:t>.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TDC 7200 consists of two counters: Coarse and Clock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TDC 7200 measures time using two measurement modes: Measurement Mode 1 and Measurement Mode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The Clock counter counts the number of integer clock cycles between the START and STOP pulses and is only used in Measurement Mode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Whereas, the Coarse counter counts the number of times the ring oscillator wraps in Measurement Mode 1</a:t>
            </a:r>
            <a:endParaRPr sz="2600"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156755"/>
            <a:ext cx="10515600" cy="248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548640"/>
            <a:ext cx="10515600" cy="562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Calibration: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time measurements performed by the TDC7200 are based on an internal time base which is represented as the LSB value of the TIME1 to TIME6 results registers.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However, the actual value of the LSB can vary depending on environmental variables (temperature, systematic noise, etc.).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This variation can introduce significant error into the measurement result. There is also an offset error in the measurement due to certain internal delays in the device.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TDC7200 calibration consists of two measurement cycles of the external CLOCK. The first is a measurement of a single clock cycle period of the external clock; the second measurement is for the number of external CLOCK periods set by the CALIBRATION2_PERIODS(values are:2,10,20,40) in the CONFIG2 register.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results from the calibration measurements are stored in the CALIBRATION1 and CALIBRATION2 registers.</a:t>
            </a:r>
            <a:endParaRPr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235132"/>
            <a:ext cx="10515600" cy="656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Measurement Mode 1</a:t>
            </a:r>
            <a:endParaRPr sz="3959"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058091"/>
            <a:ext cx="10515600" cy="5105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In this mode, the TDC 7200 performs the entire counting from START to the last STOP using its internal ring oscillator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This method is recommended for measuring time durations &lt; 500ns as using it for time durations &gt; 500ns decreases the 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TDC 7200 also has Coarse and Clock Counters Overflow registers which get set when the respective values exceed the limiting values.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195944"/>
            <a:ext cx="10515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177" y="1058091"/>
            <a:ext cx="8255726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156754"/>
            <a:ext cx="10515600" cy="434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770709"/>
            <a:ext cx="10515600" cy="5406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66" l="-1042" r="0" t="-25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342" y="1497369"/>
            <a:ext cx="4715691" cy="14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130629"/>
            <a:ext cx="10515600" cy="48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38200" y="770709"/>
            <a:ext cx="10515600" cy="540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For example, assume the time-of-flight between the START to the 1st STOP is desired, and the following readouts were obtained: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CALIBRATION2 = 21121 (decimal)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CALIBRATION1 = 2110 (decimal)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CALIBRATION2_PERIODS = 10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CLOCK = 8MHz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TIME1 = 4175 (decimal)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Therefore, the calculation for time-of-flight is: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calCount = (21121 – 2110) / (10 – 1) = 2112.33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normLSB = (1/8MHz) / (2112.33) = 5.917 x 10-11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TOF1 = (4175)(5.917 x 10-11) = 247.061 ns </a:t>
            </a:r>
            <a:endParaRPr sz="2400"/>
          </a:p>
        </p:txBody>
      </p:sp>
      <p:sp>
        <p:nvSpPr>
          <p:cNvPr id="154" name="Google Shape;1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55" name="Google Shape;1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838200" y="235131"/>
            <a:ext cx="10515600" cy="653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Measurement Mode 2</a:t>
            </a:r>
            <a:endParaRPr sz="3959"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838200" y="1031966"/>
            <a:ext cx="10515600" cy="5144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In measurement mode 2, the internal ring oscillator of the TDC7200 is used only to count fractional parts of the total measured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 internal ring oscillator starts counting from when it receives the START signal until the first rising edge of the CLOCK.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Then, the internal ring oscillator switches off, and the Clock counter starts counting the clock cycles of the external CLOCK input until a STOP pulse is received.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 The internal ring oscillator again starts counting from the STOP signal until the next rising edge of the CLOCK.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Here, 2 TIME registers are used to measure the fractional parts between a START and a STOP pulse.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 CLOCK_COUNT registers are used to measure the integral clock periods.</a:t>
            </a:r>
            <a:endParaRPr sz="2400"/>
          </a:p>
        </p:txBody>
      </p:sp>
      <p:sp>
        <p:nvSpPr>
          <p:cNvPr id="163" name="Google Shape;1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05-09-2019</a:t>
            </a:r>
            <a:endParaRPr/>
          </a:p>
        </p:txBody>
      </p:sp>
      <p:sp>
        <p:nvSpPr>
          <p:cNvPr id="164" name="Google Shape;1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TIFR-FCRIT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2019-09-04T03:39:58Z</dcterms:created>
  <dc:creator>Aditya</dc:creator>
</cp:coreProperties>
</file>