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c60d5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2c60d5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c60d5c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c60d5c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c60d5c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c60d5c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c60d5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c60d5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c60d5c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c60d5c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c60d5c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c60d5c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c60d5c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c60d5c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Viewing output of Assignment 3 on Nexys4 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use of constraints file to map pins from our code to FPGA pins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</a:t>
            </a:r>
            <a:r>
              <a:rPr lang="en-GB" sz="1000"/>
              <a:t>6-09-2019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Steps-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created a wrapper module in out code that creates a instances of all sub-modules. This file was named as top.v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Added a constraints file that maps the input and output ports in our code to specific input and output pins on the Nexys4 FPGA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Used Adept 2 to burn the code on our FPGA.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Verified the output for various inputs.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wrapper module top.v-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72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module has 3 inputs and one output in the form of a 16 bit vector.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creates an instance of each independent module in the design.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550" y="0"/>
            <a:ext cx="28284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77" name="Google Shape;77;p15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constraints file-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constraints file in Vivado is used to map the ports of our code to the pins of the FPGA board. The format of the constraints file is </a:t>
            </a:r>
            <a:r>
              <a:rPr b="1" lang="en-GB"/>
              <a:t>.xdc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Xilinx provides with a master file </a:t>
            </a:r>
            <a:r>
              <a:rPr b="1" lang="en-GB"/>
              <a:t>.xdc</a:t>
            </a:r>
            <a:r>
              <a:rPr lang="en-GB"/>
              <a:t> file for the Nexys4 board. We made use of this file and made changes according to our needs to map the ports. 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done by us-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</a:t>
            </a:r>
            <a:r>
              <a:rPr b="1" i="1" lang="en-GB"/>
              <a:t>clk</a:t>
            </a:r>
            <a:r>
              <a:rPr lang="en-GB"/>
              <a:t>: Internal clock of 100 Mhz pin 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</a:t>
            </a:r>
            <a:r>
              <a:rPr b="1" i="1" lang="en-GB"/>
              <a:t>gate</a:t>
            </a:r>
            <a:r>
              <a:rPr lang="en-GB"/>
              <a:t>: </a:t>
            </a:r>
            <a:r>
              <a:rPr lang="en-GB"/>
              <a:t>Switch pin L16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vector </a:t>
            </a:r>
            <a:r>
              <a:rPr b="1" i="1" lang="en-GB"/>
              <a:t>count</a:t>
            </a:r>
            <a:r>
              <a:rPr lang="en-GB"/>
              <a:t> 16 bit: LEDs pins H17-V11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taking input using switch-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</a:t>
            </a:r>
            <a:r>
              <a:rPr b="1" i="1" lang="en-GB"/>
              <a:t>async_ip</a:t>
            </a:r>
            <a:r>
              <a:rPr lang="en-GB"/>
              <a:t>: Switch pin J15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taking input using button-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</a:t>
            </a:r>
            <a:r>
              <a:rPr b="1" i="1" lang="en-GB"/>
              <a:t>async_ip</a:t>
            </a:r>
            <a:r>
              <a:rPr lang="en-GB"/>
              <a:t>: Button pin M17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output-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Input- button pressed 1 time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9663" l="30105" r="10711" t="4595"/>
          <a:stretch/>
        </p:blipFill>
        <p:spPr>
          <a:xfrm>
            <a:off x="3420600" y="445025"/>
            <a:ext cx="5411702" cy="42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105" name="Google Shape;105;p18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output-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Input- Button pressed 2 times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4476" l="27872" r="16136" t="11841"/>
          <a:stretch/>
        </p:blipFill>
        <p:spPr>
          <a:xfrm>
            <a:off x="3712475" y="445025"/>
            <a:ext cx="5119826" cy="42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115" name="Google Shape;115;p19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output-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Input- button pressed 5 times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11172" l="25533" r="21491" t="10427"/>
          <a:stretch/>
        </p:blipFill>
        <p:spPr>
          <a:xfrm>
            <a:off x="3988575" y="445025"/>
            <a:ext cx="4843725" cy="40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16-09-2019</a:t>
            </a:r>
            <a:endParaRPr sz="1000"/>
          </a:p>
        </p:txBody>
      </p:sp>
      <p:sp>
        <p:nvSpPr>
          <p:cNvPr id="125" name="Google Shape;125;p20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