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FA4FA0-A6B9-42BF-A6BB-10127C83F5B4}">
  <a:tblStyle styleId="{66FA4FA0-A6B9-42BF-A6BB-10127C83F5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d1dc24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d1dc24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d1dc24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d1dc24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d1dc24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d1dc24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d1dc244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d1dc244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d1dc24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d1dc24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98b0c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98b0c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d1dc24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d1dc24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Measurement of Individual Delays Between Each Output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measured the delay between each output signal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code-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4150"/>
            <a:ext cx="2530119" cy="42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219" y="724150"/>
            <a:ext cx="4002080" cy="411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Post-Synthesis timing simulation-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49550" y="1152475"/>
            <a:ext cx="85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</a:t>
            </a:r>
            <a:r>
              <a:rPr b="1" i="1" lang="en-GB"/>
              <a:t>O </a:t>
            </a:r>
            <a:r>
              <a:rPr lang="en-GB"/>
              <a:t>output pin of all the carry4 primitives the output is </a:t>
            </a:r>
            <a:r>
              <a:rPr lang="en-GB"/>
              <a:t>received</a:t>
            </a:r>
            <a:r>
              <a:rPr lang="en-GB"/>
              <a:t> in the following order-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-GB"/>
              <a:t>O1[0],O1[1],O1[2],O1[3],O2[0],</a:t>
            </a:r>
            <a:r>
              <a:rPr b="1" i="1" lang="en-GB"/>
              <a:t>O2[1],</a:t>
            </a:r>
            <a:r>
              <a:rPr b="1" i="1" lang="en-GB"/>
              <a:t>O2[2],O2[3],O3[0],O3[1],O3[2],</a:t>
            </a:r>
            <a:r>
              <a:rPr b="1" i="1" lang="en-GB"/>
              <a:t>O3[3],</a:t>
            </a:r>
            <a:r>
              <a:rPr b="1" i="1" lang="en-GB"/>
              <a:t>O4[0],O4[1],O4[2],O4[3]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Post-Implementation timing simulation-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1857375" y="700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{66FA4FA0-A6B9-42BF-A6BB-10127C83F5B4}</a:tableStyleId>
              </a:tblPr>
              <a:tblGrid>
                <a:gridCol w="1809750"/>
                <a:gridCol w="1809750"/>
                <a:gridCol w="1809750"/>
              </a:tblGrid>
              <a:tr h="434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Delay between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Delay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Input Signal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O1[0]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4853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O1[0]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O1[1]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O1[1]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O1[2]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O1[2]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O1[3]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O1[3]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O2[0]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181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O2[0]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O2[1]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O2[1]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O2[2]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O2[2]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O2[3]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O2[3]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O3[0]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82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952500" y="10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{66FA4FA0-A6B9-42BF-A6BB-10127C83F5B4}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Delay between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Delay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O3[0]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O3[1]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O3[1]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O3[2]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O3[2]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O3[3]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O3[3]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O4[0]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82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O4[0]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O4[1]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O4[1]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O4[2]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O4[2]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O5[3]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 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Post-Implementation timing simulation-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49550" y="1152475"/>
            <a:ext cx="85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</a:t>
            </a:r>
            <a:r>
              <a:rPr b="1" i="1" lang="en-GB"/>
              <a:t>O </a:t>
            </a:r>
            <a:r>
              <a:rPr lang="en-GB"/>
              <a:t>output pin of all the carry4 primitives the output is received in the following order-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-GB"/>
              <a:t>O1[0],</a:t>
            </a:r>
            <a:r>
              <a:rPr b="1" i="1" lang="en-GB"/>
              <a:t>O1[1],O1[2],O1[3],O2[0],O2[2],O2[3],O2[1],O3[0],O3[1],O3[2],O4[2],O4[0],O3[3],O4[1],O4[3]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2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Post-Implementation timing simulation-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1857375" y="700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{66FA4FA0-A6B9-42BF-A6BB-10127C83F5B4}</a:tableStyleId>
              </a:tblPr>
              <a:tblGrid>
                <a:gridCol w="1809750"/>
                <a:gridCol w="1809750"/>
                <a:gridCol w="1809750"/>
              </a:tblGrid>
              <a:tr h="434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Delay between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Delay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Input Signal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O1[0]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5888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O1[1]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O1[3]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82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81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29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O2[1]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79 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952500" y="10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{66FA4FA0-A6B9-42BF-A6BB-10127C83F5B4}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Delay between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Delay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O3[0]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106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O3[3]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73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O4[3]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 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