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A1F33-4F1C-42E1-A475-A55C17B08C34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6A5C7-4942-4FA6-BFA1-EBC70D36E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92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4251-AB0B-4E9C-AF63-C956229E2D99}" type="datetime1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5094-E07A-4FFD-ADA7-9821F2D0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72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9DF2-9406-48DE-BA60-EC660041FB1E}" type="datetime1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5094-E07A-4FFD-ADA7-9821F2D0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57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2742-7209-4516-AE38-E90505D1552C}" type="datetime1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5094-E07A-4FFD-ADA7-9821F2D0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54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58FF-BE73-447C-9899-E87AFD40B3A3}" type="datetime1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5094-E07A-4FFD-ADA7-9821F2D0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61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6BCF-273D-4553-A711-9539225622D0}" type="datetime1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5094-E07A-4FFD-ADA7-9821F2D0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27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8C03-8D4A-4392-B784-39C3D5BEFECA}" type="datetime1">
              <a:rPr lang="en-IN" smtClean="0"/>
              <a:t>26-08-2019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5094-E07A-4FFD-ADA7-9821F2D0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94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598A-2C47-4D01-AD3A-BC44BED02ACC}" type="datetime1">
              <a:rPr lang="en-IN" smtClean="0"/>
              <a:t>26-08-2019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5094-E07A-4FFD-ADA7-9821F2D0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70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9F73-F9E9-4E8E-A33A-C7F892C59F0C}" type="datetime1">
              <a:rPr lang="en-IN" smtClean="0"/>
              <a:t>26-08-2019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5094-E07A-4FFD-ADA7-9821F2D0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32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818E-0D82-482D-BE17-94B75F3788AD}" type="datetime1">
              <a:rPr lang="en-IN" smtClean="0"/>
              <a:t>26-08-2019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5094-E07A-4FFD-ADA7-9821F2D0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66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22AC-E2FB-4795-8650-C81A8189F491}" type="datetime1">
              <a:rPr lang="en-IN" smtClean="0"/>
              <a:t>26-08-2019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5094-E07A-4FFD-ADA7-9821F2D0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55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9F44-D3AC-43EA-B66C-B3196893FAF5}" type="datetime1">
              <a:rPr lang="en-IN" smtClean="0"/>
              <a:t>26-08-2019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5094-E07A-4FFD-ADA7-9821F2D0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36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DBBB7-C7B4-48A8-9B8E-2AC6CBBD86B8}" type="datetime1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55094-E07A-4FFD-ADA7-9821F2D0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82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Understanding Previous Year Code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Detailed Understanding Of Previous year Project Code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0842-C5D3-4A2D-963F-0948D208114A}" type="datetime1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5094-E07A-4FFD-ADA7-9821F2D0E54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88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EXT Count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58FF-BE73-447C-9899-E87AFD40B3A3}" type="datetime1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5094-E07A-4FFD-ADA7-9821F2D0E54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81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Initial Declaration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216" y="1825625"/>
            <a:ext cx="5697583" cy="4351338"/>
          </a:xfrm>
        </p:spPr>
        <p:txBody>
          <a:bodyPr/>
          <a:lstStyle/>
          <a:p>
            <a:r>
              <a:rPr lang="en-IN" dirty="0" smtClean="0"/>
              <a:t>All declarations for the code is done here (for module </a:t>
            </a:r>
            <a:r>
              <a:rPr lang="en-IN" dirty="0" err="1" smtClean="0"/>
              <a:t>ext_count</a:t>
            </a:r>
            <a:r>
              <a:rPr lang="en-IN" dirty="0" smtClean="0"/>
              <a:t>)</a:t>
            </a:r>
          </a:p>
          <a:p>
            <a:r>
              <a:rPr lang="en-IN" dirty="0" smtClean="0"/>
              <a:t>Here the parameter in line 15 describes the states of the FSM.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B4DA-ABFB-483B-A8BC-8087871D4B5B}" type="datetime1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5094-E07A-4FFD-ADA7-9821F2D0E543}" type="slidenum">
              <a:rPr lang="en-IN" smtClean="0"/>
              <a:t>3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7887"/>
            <a:ext cx="4667901" cy="35437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414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Intitialization</a:t>
            </a:r>
            <a:r>
              <a:rPr lang="en-US" dirty="0" smtClean="0"/>
              <a:t> and DFF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1566" y="1463447"/>
            <a:ext cx="5902234" cy="4292011"/>
          </a:xfrm>
        </p:spPr>
        <p:txBody>
          <a:bodyPr/>
          <a:lstStyle/>
          <a:p>
            <a:r>
              <a:rPr lang="en-US" dirty="0" smtClean="0"/>
              <a:t>The initial begin block initializes the data.</a:t>
            </a:r>
          </a:p>
          <a:p>
            <a:r>
              <a:rPr lang="en-US" dirty="0" smtClean="0"/>
              <a:t>It also sets the starting state of the FSM to the Idle state (2’b00)</a:t>
            </a:r>
          </a:p>
          <a:p>
            <a:r>
              <a:rPr lang="en-US" dirty="0" smtClean="0"/>
              <a:t> The DFF module is called for setting the values to T0 and T4 based on the FPGA clock.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58FF-BE73-447C-9899-E87AFD40B3A3}" type="datetime1">
              <a:rPr lang="en-IN" smtClean="0"/>
              <a:t>26-08-2019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5094-E07A-4FFD-ADA7-9821F2D0E543}" type="slidenum">
              <a:rPr lang="en-IN" smtClean="0"/>
              <a:t>4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27451"/>
          <a:stretch/>
        </p:blipFill>
        <p:spPr>
          <a:xfrm>
            <a:off x="602782" y="1994175"/>
            <a:ext cx="3590395" cy="32305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514" y="4738885"/>
            <a:ext cx="3096057" cy="9716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159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7428"/>
          </a:xfrm>
        </p:spPr>
        <p:txBody>
          <a:bodyPr/>
          <a:lstStyle/>
          <a:p>
            <a:r>
              <a:rPr lang="en-US" dirty="0" smtClean="0"/>
              <a:t>Main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130" y="1825625"/>
            <a:ext cx="6546669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code is run for each positive edge in clock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flagop</a:t>
            </a:r>
            <a:r>
              <a:rPr lang="en-US" dirty="0" smtClean="0"/>
              <a:t> </a:t>
            </a:r>
            <a:r>
              <a:rPr lang="en-US" dirty="0" err="1" smtClean="0"/>
              <a:t>reg</a:t>
            </a:r>
            <a:r>
              <a:rPr lang="en-US" dirty="0" smtClean="0"/>
              <a:t> is used to store if the count value in the </a:t>
            </a:r>
            <a:r>
              <a:rPr lang="en-US" dirty="0" err="1" smtClean="0"/>
              <a:t>outp</a:t>
            </a:r>
            <a:r>
              <a:rPr lang="en-US" dirty="0" smtClean="0"/>
              <a:t> register is stored in the latch or not.</a:t>
            </a:r>
          </a:p>
          <a:p>
            <a:r>
              <a:rPr lang="en-US" dirty="0" smtClean="0"/>
              <a:t>The case IDLE sets the state of the FSM to RUN if the state is IDLE and sets it to IDLE if not.</a:t>
            </a:r>
          </a:p>
          <a:p>
            <a:r>
              <a:rPr lang="en-US" dirty="0" smtClean="0"/>
              <a:t>T0 and T4 denotes the start and stop signals respectively synchronized with the FPGA clock.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58FF-BE73-447C-9899-E87AFD40B3A3}" type="datetime1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5094-E07A-4FFD-ADA7-9821F2D0E543}" type="slidenum">
              <a:rPr lang="en-IN" smtClean="0"/>
              <a:t>5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13" y="1562553"/>
            <a:ext cx="3553321" cy="48774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182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7428"/>
          </a:xfrm>
        </p:spPr>
        <p:txBody>
          <a:bodyPr/>
          <a:lstStyle/>
          <a:p>
            <a:r>
              <a:rPr lang="en-US" dirty="0" smtClean="0"/>
              <a:t>Main Code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2848" y="1825625"/>
            <a:ext cx="688095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Once the FSM reached the FIN state the flag is set to 1 so that the output is not assigned in the output latch again.</a:t>
            </a:r>
          </a:p>
          <a:p>
            <a:r>
              <a:rPr lang="en-US" dirty="0" smtClean="0"/>
              <a:t>The state of the FSM is initialized again to 00(IDLE).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58FF-BE73-447C-9899-E87AFD40B3A3}" type="datetime1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5094-E07A-4FFD-ADA7-9821F2D0E543}" type="slidenum">
              <a:rPr lang="en-IN" smtClean="0"/>
              <a:t>6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77" y="2141130"/>
            <a:ext cx="3498537" cy="25079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903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6154" y="1825625"/>
            <a:ext cx="5647646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core.v</a:t>
            </a:r>
            <a:r>
              <a:rPr lang="en-US" dirty="0" smtClean="0"/>
              <a:t> module is used to send the output to the FPGA display.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flagop</a:t>
            </a:r>
            <a:r>
              <a:rPr lang="en-US" dirty="0" smtClean="0"/>
              <a:t> is used to provide a start operation for the core module.</a:t>
            </a:r>
          </a:p>
          <a:p>
            <a:r>
              <a:rPr lang="en-US" dirty="0" smtClean="0"/>
              <a:t>The core uut1 is only done if the </a:t>
            </a:r>
            <a:r>
              <a:rPr lang="en-US" dirty="0" err="1" smtClean="0"/>
              <a:t>txdone</a:t>
            </a:r>
            <a:r>
              <a:rPr lang="en-US" dirty="0" smtClean="0"/>
              <a:t> feedback is received from the core </a:t>
            </a:r>
            <a:r>
              <a:rPr lang="en-US" dirty="0" err="1" smtClean="0"/>
              <a:t>uut</a:t>
            </a:r>
            <a:r>
              <a:rPr lang="en-US" dirty="0"/>
              <a:t> </a:t>
            </a:r>
            <a:r>
              <a:rPr lang="en-US" dirty="0" smtClean="0"/>
              <a:t>when the transmission is done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TxD</a:t>
            </a:r>
            <a:r>
              <a:rPr lang="en-US" dirty="0" smtClean="0"/>
              <a:t> id used to find that both the modules have done their transmission to the display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58FF-BE73-447C-9899-E87AFD40B3A3}" type="datetime1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5094-E07A-4FFD-ADA7-9821F2D0E543}" type="slidenum">
              <a:rPr lang="en-IN" smtClean="0"/>
              <a:t>7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38" y="2985184"/>
            <a:ext cx="5239481" cy="1438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310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not Understood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58FF-BE73-447C-9899-E87AFD40B3A3}" type="datetime1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5094-E07A-4FFD-ADA7-9821F2D0E54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337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core.v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420298" y="1825625"/>
            <a:ext cx="5933501" cy="4351338"/>
          </a:xfrm>
        </p:spPr>
        <p:txBody>
          <a:bodyPr/>
          <a:lstStyle/>
          <a:p>
            <a:r>
              <a:rPr lang="en-US" dirty="0" smtClean="0"/>
              <a:t>Unable to understand the use of enable16_counter in the module</a:t>
            </a:r>
          </a:p>
          <a:p>
            <a:r>
              <a:rPr lang="en-US" dirty="0" smtClean="0"/>
              <a:t>Not understood how the value of divisor </a:t>
            </a:r>
            <a:r>
              <a:rPr lang="en-US" smtClean="0"/>
              <a:t>is used.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6BCF-273D-4553-A711-9539225622D0}" type="datetime1">
              <a:rPr lang="en-IN" smtClean="0"/>
              <a:t>26-08-2019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TIFR-FCRIT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5094-E07A-4FFD-ADA7-9821F2D0E543}" type="slidenum">
              <a:rPr lang="en-IN" smtClean="0"/>
              <a:t>9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89" y="2658081"/>
            <a:ext cx="4124901" cy="2686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0268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325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Understanding Previous Year Code</vt:lpstr>
      <vt:lpstr>Module EXT Count</vt:lpstr>
      <vt:lpstr>Initial Declaration</vt:lpstr>
      <vt:lpstr>Intitialization and DFF module</vt:lpstr>
      <vt:lpstr>Main Code</vt:lpstr>
      <vt:lpstr>Main Code (Contd.)</vt:lpstr>
      <vt:lpstr>PowerPoint Presentation</vt:lpstr>
      <vt:lpstr>Parts not Understood</vt:lpstr>
      <vt:lpstr>In core.v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Previous Year Code</dc:title>
  <dc:creator>ADMIN</dc:creator>
  <cp:lastModifiedBy>ADMIN</cp:lastModifiedBy>
  <cp:revision>11</cp:revision>
  <dcterms:created xsi:type="dcterms:W3CDTF">2019-07-25T19:13:58Z</dcterms:created>
  <dcterms:modified xsi:type="dcterms:W3CDTF">2019-08-26T06:39:59Z</dcterms:modified>
</cp:coreProperties>
</file>