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E906F8-77C5-49C8-970B-5ABEF7275A17}">
  <a:tblStyle styleId="{EFE906F8-77C5-49C8-970B-5ABEF7275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5eb988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5eb988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5de23e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5de23e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5de23e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5de23e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5de23e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5de23e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5de23e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5de23e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5eb988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5eb988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5eb98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5eb98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5eb98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5eb98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5eb988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5eb988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5eb988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5eb988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3a08b9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3a08b9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eb988c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5eb988c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5eb988c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5eb988c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5eb988c0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5eb988c0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5eb988c0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5eb988c0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5eb988c0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45eb988c0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5eb988c0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5eb988c0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5eb988c0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45eb988c0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5de23e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45de23e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5de23e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45de23e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5eb98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45eb98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a08b90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a08b9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5de23e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5de23e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a08b90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a08b90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5de23e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5de23e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de23e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de23e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5de23e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5de23e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5eb988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5eb988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eeexplore.ieee.org/document/744891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working of carry4 primitive 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simulation code-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30" y="1017725"/>
            <a:ext cx="289593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42" name="Google Shape;142;p22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1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Implementation Timing Diagram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8225"/>
            <a:ext cx="8839202" cy="334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51" name="Google Shape;151;p23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CO and O output using the Post Implementation timing Diagram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28700"/>
            <a:ext cx="85206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 output: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that the CO output is Changing from Logic value 0 to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the carry value of 1 is forwarded by the </a:t>
            </a:r>
            <a:r>
              <a:rPr lang="en"/>
              <a:t>multiplexers</a:t>
            </a:r>
            <a:r>
              <a:rPr lang="en"/>
              <a:t> which is then sent to the the CO output lines.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O output: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that the Value of O changes from 1 to 0: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Initially</a:t>
            </a:r>
            <a:r>
              <a:rPr lang="en"/>
              <a:t> the XOR output of the select line (S[3:0]=1) and the propagation(0) is 1.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carry is propagated </a:t>
            </a:r>
            <a:r>
              <a:rPr lang="en"/>
              <a:t>through</a:t>
            </a:r>
            <a:r>
              <a:rPr lang="en"/>
              <a:t> each multiplexer then we see that the propagated value changes to 1 which on XOR with the Select line </a:t>
            </a:r>
            <a:r>
              <a:rPr lang="en"/>
              <a:t>produces</a:t>
            </a:r>
            <a:r>
              <a:rPr lang="en"/>
              <a:t> Output 0. 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60" name="Google Shape;160;p2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Timings: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Carry Input(CYINIT=1) and CO[0]=1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50" y="1604263"/>
            <a:ext cx="56007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Measuring Timings: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Carry Input(CYINIT=1) and O[0]=0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644225"/>
            <a:ext cx="8580624" cy="3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49725"/>
            <a:ext cx="4729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ode for tracking the output pins for all carry4 primitives-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36" y="0"/>
            <a:ext cx="30498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86" name="Google Shape;186;p27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95" name="Google Shape;195;p28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75" y="376975"/>
            <a:ext cx="4010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149725"/>
            <a:ext cx="85206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code for tracking the output pins for all carry4 primitives- 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388" y="926025"/>
            <a:ext cx="235267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06" name="Google Shape;206;p29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Post-synthesis simulation (</a:t>
            </a:r>
            <a:r>
              <a:rPr b="1" i="1" lang="en"/>
              <a:t>CO </a:t>
            </a:r>
            <a:r>
              <a:rPr lang="en"/>
              <a:t>pins</a:t>
            </a:r>
            <a:r>
              <a:rPr lang="en"/>
              <a:t>)-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281"/>
            <a:ext cx="9144001" cy="319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22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Post-synthesis simulation (</a:t>
            </a:r>
            <a:r>
              <a:rPr b="1" i="1" lang="en"/>
              <a:t>O </a:t>
            </a:r>
            <a:r>
              <a:rPr lang="en"/>
              <a:t>pins)-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0893"/>
            <a:ext cx="9143999" cy="377603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26" name="Google Shape;226;p31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Carry4 Primitive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function generators, dedicated fast lookahead carry logic is provided to perform fast arithmetic addition and subtraction in a slice. A 7 series FPGA CLB has two separate carry chains. The carry chains are cascadable to form wider add/subtract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carry chain runs upward and has a height of four bits per slice. For each bit, there is a carry multiplexer (MUXCY) and a dedicated XOR gate for adding/subtracting the operands with selected carry bits. The dedicated carry path and carry multiplexer (MUXCY) can also be used to cascade function generators for implementing wide logic functions.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i="1" lang="en"/>
              <a:t>generate</a:t>
            </a:r>
            <a:r>
              <a:rPr lang="en"/>
              <a:t>-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to cascade 10 carry4 primitives using the generate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logic of cascading is similar to the one used before.</a:t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35" name="Google Shape;235;p32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generate-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77" y="0"/>
            <a:ext cx="32092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45" name="Google Shape;245;p33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code for generate-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04" y="1152479"/>
            <a:ext cx="2715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55" name="Google Shape;255;p3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Schematic-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526"/>
            <a:ext cx="9144000" cy="25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65" name="Google Shape;265;p35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simulation-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350"/>
            <a:ext cx="9144000" cy="150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75" name="Google Shape;275;p36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Post-synthesis timing simulation-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84" name="Google Shape;284;p37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400"/>
            <a:ext cx="8520599" cy="321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Post-implementation timing simulation-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062"/>
            <a:ext cx="8520601" cy="306323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295" name="Google Shape;295;p38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Doubts in Understanding: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311700" y="75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does CO[2] produce output before the other CO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O pin output more reliable than CO output as there is proper step transition and it starts producing output before the CO[0] pin.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175" y="1774450"/>
            <a:ext cx="56864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311700" y="4048250"/>
            <a:ext cx="29349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 Post-</a:t>
            </a:r>
            <a:r>
              <a:rPr lang="en"/>
              <a:t>Implementation</a:t>
            </a:r>
            <a:r>
              <a:rPr lang="en"/>
              <a:t> Timing Diagram as seen on slide 9</a:t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Doubts: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clarity for the Carry Input Logic used?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900" y="1919588"/>
            <a:ext cx="38862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311700" y="3637450"/>
            <a:ext cx="29349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 Logic Diagram as seen on slide 4</a:t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315" name="Google Shape;315;p40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Doubts: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initial delay of roughly 4ns before we are able to view the output on all pins.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324" name="Google Shape;324;p41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25" y="1974825"/>
            <a:ext cx="7048299" cy="247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48475" y="16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CLB Slices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33125"/>
            <a:ext cx="3462000" cy="4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CLB element contains a pair of slices, and each slice is composed of four 6-input LUTs and eight storage elements.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two slices do not have direct connections to each other, and each slice is organized as a column. Each slice in a column has an independent carry chain.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227" y="445025"/>
            <a:ext cx="5339774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17725" y="4568875"/>
            <a:ext cx="8520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</a:t>
            </a:r>
            <a:r>
              <a:rPr lang="en" sz="1100"/>
              <a:t>Figure2-2: Xilinx</a:t>
            </a:r>
            <a:r>
              <a:rPr lang="en" sz="1100"/>
              <a:t> 7 Series FPGAs Configurable Logic Block User Guide (UG474), Page 17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https://www.xilinx.com/support/documentation/user_guides/ug474_7Series_CLB.pdf</a:t>
            </a:r>
            <a:endParaRPr sz="1100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Carry4 Primitive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for Fast Carry Chain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(Carry4)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9" y="0"/>
            <a:ext cx="43710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6300" y="3535975"/>
            <a:ext cx="4325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Figure2-24: Xilinx 7 Series FPGAs Configurable Logic Block User Guide (UG474), Page 43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https://www.xilinx.com/support/documentation/user_guides/ug474_7Series_CLB.pdf</a:t>
            </a:r>
            <a:endParaRPr sz="11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carry4 primitive has the following pins-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311700" y="11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{EFE906F8-77C5-49C8-970B-5ABEF7275A17}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 chain XOR general data 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Carry-out of each stage of the carry chain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Carry-MUX data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Carry-MUX select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CYINIT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Carry-in initialization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Carry cascade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94" name="Google Shape;94;p17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Carry4 Primitive for our Delay Chaining (Limited to Creating Delay)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9760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carry4 primitive takes 2 types of carry inputs: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CYINIT: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CYINIT line is used to initialize Carry bit for the first carry4 instance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further carry4 primitive instances will take carry input from the CI input pin.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CI input pin is used because it is optimised to take input from cascading logic slices. The output of a slice (CO[3]) is connected </a:t>
            </a:r>
            <a:r>
              <a:rPr lang="en"/>
              <a:t>to</a:t>
            </a:r>
            <a:r>
              <a:rPr lang="en"/>
              <a:t> the CI pin.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06325" y="4164200"/>
            <a:ext cx="8242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Reference: Time-to-Digital Converter Using a Tuned-Delay Line Evaluated in 28-, 40-, and 45-nm FPGAs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hlinkClick r:id="rId3"/>
              </a:rPr>
              <a:t>https://ieeexplore.ieee.org/document/7448918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04" name="Google Shape;104;p18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Of Carry4 Primitive for our Delay Chaining (Continued..)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 or the select input is used to select the input line for the multiplexer (MUXCY).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 values: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0: Select the D input of the corresponding bit.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1: Select the carry line from the previous.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of S input is always set to 1 for delay chaining as for each multiplexer in the carry4 primitive we are selecting the carry to be forwarded to the further logic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of DI is not relevant because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always use 1 as input to S pin so that the carry propagates.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value of D is never selected in the multiplexers.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13" name="Google Shape;113;p19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Of Carry4 Primitive for our Delay Chaining (Continued..)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 wire output consists of the output that is selected in the multiplexers.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delay chaining, the propagated value is the carry value that is propagated through the multiplexers.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CO[3] is used as the cascading input for different slices.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output of the O wire is the XOR value of the Select line and the propagated carry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Further explanation of the CO and O is done using the Post Implementation Timing Diagram</a:t>
            </a:r>
            <a:endParaRPr sz="12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22" name="Google Shape;122;p20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to our code-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realized that the output for all the  carry4 primitives was undefined for a few picoseconds in the starting before becoming stable and properly defined.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we decided to give our input signal after a delay of 40ns after begin.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450" y="2070138"/>
            <a:ext cx="9143999" cy="154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29-09-2019</a:t>
            </a:r>
            <a:endParaRPr sz="1000"/>
          </a:p>
        </p:txBody>
      </p:sp>
      <p:sp>
        <p:nvSpPr>
          <p:cNvPr id="132" name="Google Shape;132;p21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TIFR-FCRIT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