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98DCF6-5F86-4374-A4CD-408E5E8BA6A7}">
  <a:tblStyle styleId="{F198DCF6-5F86-4374-A4CD-408E5E8BA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3b870a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3b870a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b870a5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b870a5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870a5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870a5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b870a59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b870a59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on Carry4 primitive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progress so far on Carry4 primitive assignment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carry4 primitive has the following pins-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1700" y="11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{F198DCF6-5F86-4374-A4CD-408E5E8BA6A7}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 chain XOR general data out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Carry-out of each stage of the carry chain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Carry-MUX data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Carry-MUX select 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CYINIT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Carry-in initialization input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Carry cascade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67" name="Google Shape;67;p14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solution-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cascaded 2 carry4 primitives.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main motive is to introduce a signal in the first carry4 primitive which then travels through all the MUXs present in both the carry4 primitives and is </a:t>
            </a:r>
            <a:r>
              <a:rPr lang="en-GB"/>
              <a:t>received</a:t>
            </a:r>
            <a:r>
              <a:rPr lang="en-GB"/>
              <a:t> on the other side on the </a:t>
            </a:r>
            <a:r>
              <a:rPr b="1" i="1" lang="en-GB"/>
              <a:t>CO</a:t>
            </a:r>
            <a:r>
              <a:rPr b="1" lang="en-GB"/>
              <a:t>[3]</a:t>
            </a:r>
            <a:r>
              <a:rPr lang="en-GB"/>
              <a:t> pin of the second carry4.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Both the carry4 primitives were given 1111 as input to the </a:t>
            </a:r>
            <a:r>
              <a:rPr b="1" i="1" lang="en-GB"/>
              <a:t>S</a:t>
            </a:r>
            <a:r>
              <a:rPr lang="en-GB"/>
              <a:t> pins and 0000 as input to the </a:t>
            </a:r>
            <a:r>
              <a:rPr b="1" i="1" lang="en-GB"/>
              <a:t>DI</a:t>
            </a:r>
            <a:r>
              <a:rPr lang="en-GB"/>
              <a:t>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signal was introduced in the circuit from the </a:t>
            </a:r>
            <a:r>
              <a:rPr b="1" i="1" lang="en-GB"/>
              <a:t>CYINIT</a:t>
            </a:r>
            <a:r>
              <a:rPr lang="en-GB"/>
              <a:t> pin of the first carry4 primitive.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i="1" lang="en-GB"/>
              <a:t>CO[3]</a:t>
            </a:r>
            <a:r>
              <a:rPr lang="en-GB"/>
              <a:t> output pin of the first carry4 primitive was given as </a:t>
            </a:r>
            <a:r>
              <a:rPr b="1" i="1" lang="en-GB"/>
              <a:t>CYINIT</a:t>
            </a:r>
            <a:r>
              <a:rPr lang="en-GB"/>
              <a:t> input to the second carry4 primitive.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76" name="Google Shape;76;p15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Working-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Whenever the input signal goes high, the </a:t>
            </a:r>
            <a:r>
              <a:rPr b="1" i="1" lang="en-GB"/>
              <a:t>CO[3]</a:t>
            </a:r>
            <a:r>
              <a:rPr lang="en-GB"/>
              <a:t> output pin of the first carry4 primitive also becomes high.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1111 + 0000 + 1 = 1 0000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signal is provided as input to the second carry4 primitive.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input signal travels along the cascaded carry4 primitives in such a manner.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85" name="Google Shape;85;p16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RTL Diagram-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81450" y="4648225"/>
            <a:ext cx="938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26-09-2019</a:t>
            </a:r>
            <a:endParaRPr sz="1000"/>
          </a:p>
        </p:txBody>
      </p:sp>
      <p:sp>
        <p:nvSpPr>
          <p:cNvPr id="95" name="Google Shape;95;p17"/>
          <p:cNvSpPr txBox="1"/>
          <p:nvPr/>
        </p:nvSpPr>
        <p:spPr>
          <a:xfrm>
            <a:off x="4122600" y="4663225"/>
            <a:ext cx="898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TIFR-FCRIT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