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1AD6-53CE-4B4A-8188-99F3E17CC6AC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47F8D-CA9C-48DA-AC11-F12585B2E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9457-6D00-4398-A102-458EDD5C0007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CFF2-42A8-4470-83C0-4EFFF9FDD21C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4BD-CC75-4449-9C58-2C2D7D22246C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5DD-2FE8-4092-AF5F-0A62793B8847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4F38-F45B-44BD-BD21-2B0DE64725B6}" type="datetime1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2AAB-3FAA-43AA-A3BB-4917F67D3004}" type="datetime1">
              <a:rPr lang="en-US" smtClean="0"/>
              <a:t>12-Jul-19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E40-D366-4FB7-AC56-F720F0D51A13}" type="datetime1">
              <a:rPr lang="en-US" smtClean="0"/>
              <a:t>12-Jul-19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7C6D-2344-4DF7-B2D0-2C5B6B9CECA4}" type="datetime1">
              <a:rPr lang="en-US" smtClean="0"/>
              <a:t>12-Jul-19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6223-8AA6-4CCC-B721-05E24ECF9195}" type="datetime1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EF2-DDA3-4252-AC5B-FCBA31E92B60}" type="datetime1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8156-4041-4464-B09D-EF5888E7905F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 smtClean="0"/>
              <a:t>FPGA - Project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 of the previous year TIFR-FCRIT FPGA project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C19-481C-4E82-9EC8-B845C816D412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Steps Followed: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US" dirty="0" smtClean="0"/>
              <a:t>We followed the instructions in the cookbook provided to us for the installation of the project.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en-US" dirty="0" smtClean="0"/>
              <a:t>The Nexys3 and </a:t>
            </a:r>
            <a:r>
              <a:rPr lang="en-US" dirty="0" smtClean="0"/>
              <a:t>NexysA7 </a:t>
            </a:r>
            <a:r>
              <a:rPr lang="en-US" dirty="0" smtClean="0"/>
              <a:t>boards were connected to a laptop via micro-USB cables.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Next, the Nexys3 board pins JD 3 and 4 were connected to JA 2 and 3 pins on </a:t>
            </a:r>
            <a:r>
              <a:rPr lang="en-US" dirty="0" err="1" smtClean="0"/>
              <a:t>Nexys</a:t>
            </a:r>
            <a:r>
              <a:rPr lang="en-US" dirty="0" smtClean="0"/>
              <a:t> A7 board, respectively, via cables.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Next, the python code was run on the same laptop. This program shows us the output from UART on the terminal.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followed: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Accordingly, the </a:t>
            </a:r>
            <a:r>
              <a:rPr lang="en-US" dirty="0" err="1" smtClean="0"/>
              <a:t>ext_count.bit</a:t>
            </a:r>
            <a:r>
              <a:rPr lang="en-US" dirty="0" smtClean="0"/>
              <a:t> file was burnt to the </a:t>
            </a:r>
            <a:r>
              <a:rPr lang="en-US" dirty="0" err="1" smtClean="0"/>
              <a:t>Nexys</a:t>
            </a:r>
            <a:r>
              <a:rPr lang="en-US" dirty="0" smtClean="0"/>
              <a:t> A7 board followed by the burning of pulse2.bit file to the Nexys3 board.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The pulse2.bit file sends the start and stop signals to the </a:t>
            </a:r>
            <a:r>
              <a:rPr lang="en-US" dirty="0" err="1" smtClean="0"/>
              <a:t>Nexys</a:t>
            </a:r>
            <a:r>
              <a:rPr lang="en-US" dirty="0" smtClean="0"/>
              <a:t> A7 board.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The output signal from Nexys3 acted as the input clock pulse to the NexysA7 board.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We recorded the output for two test cases.</a:t>
            </a:r>
          </a:p>
          <a:p>
            <a:pPr marL="1371600" lvl="1" indent="-342900">
              <a:lnSpc>
                <a:spcPct val="115000"/>
              </a:lnSpc>
              <a:spcBef>
                <a:spcPts val="0"/>
              </a:spcBef>
              <a:buSzPts val="1800"/>
              <a:buChar char="○"/>
            </a:pPr>
            <a:r>
              <a:rPr lang="en-US" sz="1800" dirty="0" smtClean="0"/>
              <a:t>50ns delay</a:t>
            </a:r>
          </a:p>
          <a:p>
            <a:pPr marL="1371600" lvl="1" indent="-342900">
              <a:lnSpc>
                <a:spcPct val="115000"/>
              </a:lnSpc>
              <a:spcBef>
                <a:spcPts val="0"/>
              </a:spcBef>
              <a:buSzPts val="1800"/>
              <a:buChar char="○"/>
            </a:pPr>
            <a:r>
              <a:rPr lang="en-US" sz="1800" dirty="0" smtClean="0"/>
              <a:t>100ns delay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The output can be viewed both on the NexysA7 FPGA and terminal where the python code was running.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1) 50ns delay: The reference clock for the coarse counter is 10ns.     </a:t>
            </a:r>
            <a:r>
              <a:rPr lang="en-US" dirty="0"/>
              <a:t>T</a:t>
            </a:r>
            <a:r>
              <a:rPr lang="en-US" dirty="0" smtClean="0"/>
              <a:t>herefore, the  output was 50/10=5. 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4</a:t>
            </a:fld>
            <a:endParaRPr lang="en-US"/>
          </a:p>
        </p:txBody>
      </p:sp>
      <p:pic>
        <p:nvPicPr>
          <p:cNvPr id="7" name="Google Shape;73;p16"/>
          <p:cNvPicPr preferRelativeResize="0"/>
          <p:nvPr/>
        </p:nvPicPr>
        <p:blipFill rotWithShape="1">
          <a:blip r:embed="rId2">
            <a:alphaModFix/>
          </a:blip>
          <a:srcRect l="13363" r="20642"/>
          <a:stretch/>
        </p:blipFill>
        <p:spPr>
          <a:xfrm rot="5400000">
            <a:off x="1800176" y="1759222"/>
            <a:ext cx="3455766" cy="5379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42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100ns delay: The reference clock for the coarse counter is 10ns. Therefore, the  output was 100/10=10.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5</a:t>
            </a:fld>
            <a:endParaRPr lang="en-US"/>
          </a:p>
        </p:txBody>
      </p:sp>
      <p:pic>
        <p:nvPicPr>
          <p:cNvPr id="7" name="Google Shape;80;p17"/>
          <p:cNvPicPr preferRelativeResize="0"/>
          <p:nvPr/>
        </p:nvPicPr>
        <p:blipFill rotWithShape="1">
          <a:blip r:embed="rId2">
            <a:alphaModFix/>
          </a:blip>
          <a:srcRect l="15047" r="20754"/>
          <a:stretch/>
        </p:blipFill>
        <p:spPr>
          <a:xfrm rot="5400000">
            <a:off x="1957624" y="1799705"/>
            <a:ext cx="2969070" cy="520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811" y="2369573"/>
            <a:ext cx="3518626" cy="3518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5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FPGA - Project Installation</vt:lpstr>
      <vt:lpstr>Steps Followed:</vt:lpstr>
      <vt:lpstr>Steps followed: (Contd..)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- Project Installation</dc:title>
  <dc:creator>ADMIN</dc:creator>
  <cp:lastModifiedBy>ADMIN</cp:lastModifiedBy>
  <cp:revision>2</cp:revision>
  <dcterms:created xsi:type="dcterms:W3CDTF">2019-07-12T10:07:13Z</dcterms:created>
  <dcterms:modified xsi:type="dcterms:W3CDTF">2019-07-12T10:11:39Z</dcterms:modified>
</cp:coreProperties>
</file>