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3C81-96FD-4E2F-B90D-CAA51ABB6951}" type="datetime1">
              <a:rPr lang="en-US" smtClean="0"/>
              <a:t>12-Jul-19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56E2-5255-4A8E-985E-8379D870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452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217698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217698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217698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217698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176987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176987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217698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217698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EABF-E149-4351-8C83-F66883D30750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369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CD6-2514-44FE-8611-4CAA72D0DBE1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77DF-B8DD-4F98-83DC-9F96E9723843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48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3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7D9-130D-48ED-80B0-6D7220140E8C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088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5853-E482-444F-8972-A3AB7C9A3513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8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C9F6-7281-4307-9F69-B0AE5B55E917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441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DBA-A866-440A-88AD-9881132CFC01}" type="datetime1">
              <a:rPr lang="en-US" smtClean="0"/>
              <a:t>12-Jul-19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91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5FE4-4994-47F8-987D-B493ADCA417F}" type="datetime1">
              <a:rPr lang="en-US" smtClean="0"/>
              <a:t>12-Jul-19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106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038-AA28-4563-8368-1D35E75DAF51}" type="datetime1">
              <a:rPr lang="en-US" smtClean="0"/>
              <a:t>12-Jul-19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5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487B-BCC8-42B6-9ACC-208153A2D9AA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55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BF46-72AB-4574-8F82-350DD6A1DF8F}" type="datetime1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4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B4DF-DA4B-4D34-9D23-075F53F942CC}" type="datetime1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TIFR-FCRIT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19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FPGA - </a:t>
            </a:r>
            <a:r>
              <a:rPr lang="en" dirty="0"/>
              <a:t>Project Installation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Installation </a:t>
            </a:r>
            <a:r>
              <a:rPr lang="en-US" dirty="0"/>
              <a:t>o</a:t>
            </a:r>
            <a:r>
              <a:rPr lang="en-US" dirty="0" smtClean="0"/>
              <a:t>f the previous year TIFR-FCRIT FPGA project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BB1F-68E0-4A95-9ED7-78B97B7A1717}" type="datetime1">
              <a:rPr lang="en-US" smtClean="0"/>
              <a:t>12-Jul-19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TIFR-FCRIT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xx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followed the instructions in the cookbook provided to us for the installation of the project.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Nexys3 and </a:t>
            </a:r>
            <a:r>
              <a:rPr lang="en" dirty="0" smtClean="0"/>
              <a:t>Nexys A7 </a:t>
            </a:r>
            <a:r>
              <a:rPr lang="en" dirty="0"/>
              <a:t>boards were connected to a laptop via micro-USB cables.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Next, the Nexys3 board pins JD 3 and 4 were connected to JA 2 and 3 pins on </a:t>
            </a:r>
            <a:r>
              <a:rPr lang="en" dirty="0" smtClean="0"/>
              <a:t>Nexys A7 </a:t>
            </a:r>
            <a:r>
              <a:rPr lang="en" dirty="0"/>
              <a:t>board, respectively, via cables.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Next, the python code was run on the same laptop. This program shows us the output from UART on the terminal.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10000" y="1063575"/>
            <a:ext cx="893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Accordingly, the ext_count.bit file was burnt to the </a:t>
            </a:r>
            <a:r>
              <a:rPr lang="en" dirty="0" smtClean="0"/>
              <a:t>Nexys A7 </a:t>
            </a:r>
            <a:r>
              <a:rPr lang="en" dirty="0"/>
              <a:t>board followed by the burning of pulse2.bit file to the Nexys3 board.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pulse2.bit file sends the start and stop signals to the </a:t>
            </a:r>
            <a:r>
              <a:rPr lang="en" dirty="0" smtClean="0"/>
              <a:t>Nexys A7 </a:t>
            </a:r>
            <a:r>
              <a:rPr lang="en" dirty="0"/>
              <a:t>board.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output signal from Nexys3 acted as the input clock pulse to the </a:t>
            </a:r>
            <a:r>
              <a:rPr lang="en" dirty="0" smtClean="0"/>
              <a:t>NexysA7 </a:t>
            </a:r>
            <a:r>
              <a:rPr lang="en" dirty="0"/>
              <a:t>board.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recorded the output for two test cases.</a:t>
            </a:r>
            <a:endParaRPr dirty="0"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50ns delay</a:t>
            </a:r>
            <a:endParaRPr sz="1800" dirty="0"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100ns delay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output can be viewed both on the </a:t>
            </a:r>
            <a:r>
              <a:rPr lang="en" dirty="0" smtClean="0"/>
              <a:t>NexysA7 </a:t>
            </a:r>
            <a:r>
              <a:rPr lang="en" dirty="0"/>
              <a:t>FPGA and terminal where the python code was running.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) 50ns </a:t>
            </a:r>
            <a:r>
              <a:rPr lang="en" dirty="0"/>
              <a:t>delay: The reference clock for the coarse counter is 10ns. Therefore, the  output was 50/10=5.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13363" r="20642"/>
          <a:stretch/>
        </p:blipFill>
        <p:spPr>
          <a:xfrm rot="5400000">
            <a:off x="1285323" y="1334499"/>
            <a:ext cx="2560192" cy="409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r>
              <a:rPr lang="en" dirty="0" smtClean="0"/>
              <a:t>) 100ns </a:t>
            </a:r>
            <a:r>
              <a:rPr lang="en" dirty="0"/>
              <a:t>delay: The reference clock for the coarse counter is 10ns. Therefore, the  output was </a:t>
            </a:r>
            <a:r>
              <a:rPr lang="en" dirty="0" smtClean="0"/>
              <a:t>100/10=10. 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15047" r="20754"/>
          <a:stretch/>
        </p:blipFill>
        <p:spPr>
          <a:xfrm rot="5400000">
            <a:off x="1554064" y="1039061"/>
            <a:ext cx="2496934" cy="437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900" y="1612263"/>
            <a:ext cx="29591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FPGA - Project Installation</vt:lpstr>
      <vt:lpstr>xx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FPGA- Project Installation</dc:title>
  <dc:creator/>
  <cp:lastModifiedBy/>
  <cp:revision>1</cp:revision>
  <dcterms:modified xsi:type="dcterms:W3CDTF">2019-07-12T10:07:28Z</dcterms:modified>
</cp:coreProperties>
</file>