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C1E6AC-75A4-4330-A353-C0FDEC1DC4B8}">
  <a:tblStyle styleId="{1AC1E6AC-75A4-4330-A353-C0FDEC1DC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c10016b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c10016b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c10016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c10016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c1001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c1001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c10016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c10016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c10016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c10016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c10016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c10016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c10016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c10016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c10016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c10016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c10016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c10016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on Carry4 primitive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the changes suggested for carry4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Post-implementation timing simulation-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8963"/>
            <a:ext cx="9143999" cy="15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carry4 primitive has the following pins-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1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{1AC1E6AC-75A4-4330-A353-C0FDEC1DC4B8}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 chain XOR general data 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Carry-out of each stage of the carry chain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Carry-MUX data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Carry-MUX select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CYINIT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Carry-in initialization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 cascade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made to the code-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most important change made to the code is that we cascaded four carry4 primitives instead of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signal is entered into the first carry4 primitive using the </a:t>
            </a:r>
            <a:r>
              <a:rPr b="1" i="1" lang="en-GB"/>
              <a:t>CYINIT </a:t>
            </a:r>
            <a:r>
              <a:rPr lang="en-GB"/>
              <a:t>input pin.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carry output </a:t>
            </a:r>
            <a:r>
              <a:rPr b="1" i="1" lang="en-GB"/>
              <a:t>CO[3] </a:t>
            </a:r>
            <a:r>
              <a:rPr lang="en-GB"/>
              <a:t>pin of each carry4 primitive is connected to the </a:t>
            </a:r>
            <a:r>
              <a:rPr b="1" i="1" lang="en-GB"/>
              <a:t>CI </a:t>
            </a:r>
            <a:r>
              <a:rPr lang="en-GB"/>
              <a:t>input pin of the next carry4 primitive in the chain.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code-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79" y="39450"/>
            <a:ext cx="34560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code-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485775"/>
            <a:ext cx="40767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simulation code-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550" y="697500"/>
            <a:ext cx="2982375" cy="37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Schematic-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9922"/>
            <a:ext cx="9144000" cy="366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Behavioral simulation-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6551"/>
            <a:ext cx="9143999" cy="14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Post-synthesis timing simulation-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590"/>
            <a:ext cx="9144001" cy="164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