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345" r:id="rId3"/>
    <p:sldId id="352" r:id="rId4"/>
    <p:sldId id="351" r:id="rId5"/>
    <p:sldId id="353" r:id="rId6"/>
    <p:sldId id="354" r:id="rId7"/>
    <p:sldId id="355" r:id="rId8"/>
    <p:sldId id="356" r:id="rId9"/>
    <p:sldId id="357" r:id="rId10"/>
    <p:sldId id="358" r:id="rId11"/>
    <p:sldId id="359" r:id="rId12"/>
    <p:sldId id="361" r:id="rId13"/>
    <p:sldId id="260"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4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4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4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4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4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4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4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4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4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1304" userDrawn="1">
          <p15:clr>
            <a:srgbClr val="A4A3A4"/>
          </p15:clr>
        </p15:guide>
        <p15:guide id="2" pos="13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38F18"/>
    <a:srgbClr val="EF8A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18" autoAdjust="0"/>
    <p:restoredTop sz="93042" autoAdjust="0"/>
  </p:normalViewPr>
  <p:slideViewPr>
    <p:cSldViewPr snapToGrid="0" snapToObjects="1">
      <p:cViewPr varScale="1">
        <p:scale>
          <a:sx n="57" d="100"/>
          <a:sy n="57" d="100"/>
        </p:scale>
        <p:origin x="216" y="328"/>
      </p:cViewPr>
      <p:guideLst>
        <p:guide orient="horz" pos="1304"/>
        <p:guide pos="13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F47A81-C835-4BA9-AE79-7DDF9704023D}" type="datetimeFigureOut">
              <a:rPr lang="zh-CN" altLang="en-US" smtClean="0"/>
              <a:t>2021/12/2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7EFB57-9D3D-40A7-9AEE-DCF543114C71}" type="slidenum">
              <a:rPr lang="zh-CN" altLang="en-US" smtClean="0"/>
              <a:t>‹#›</a:t>
            </a:fld>
            <a:endParaRPr lang="zh-CN" altLang="en-US"/>
          </a:p>
        </p:txBody>
      </p:sp>
    </p:spTree>
    <p:extLst>
      <p:ext uri="{BB962C8B-B14F-4D97-AF65-F5344CB8AC3E}">
        <p14:creationId xmlns:p14="http://schemas.microsoft.com/office/powerpoint/2010/main" val="3446203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hape 34"/>
          <p:cNvSpPr>
            <a:spLocks noGrp="1" noRot="1" noChangeAspect="1"/>
          </p:cNvSpPr>
          <p:nvPr>
            <p:ph type="sldImg"/>
          </p:nvPr>
        </p:nvSpPr>
        <p:spPr>
          <a:xfrm>
            <a:off x="1143000" y="685800"/>
            <a:ext cx="4572000" cy="3429000"/>
          </a:xfrm>
          <a:prstGeom prst="rect">
            <a:avLst/>
          </a:prstGeom>
        </p:spPr>
        <p:txBody>
          <a:bodyPr/>
          <a:lstStyle/>
          <a:p>
            <a:endParaRPr/>
          </a:p>
        </p:txBody>
      </p:sp>
      <p:sp>
        <p:nvSpPr>
          <p:cNvPr id="35" name="Shape 3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8697319"/>
      </p:ext>
    </p:extLst>
  </p:cSld>
  <p:clrMap bg1="lt1" tx1="dk1" bg2="lt2" tx2="dk2" accent1="accent1" accent2="accent2" accent3="accent3" accent4="accent4" accent5="accent5" accent6="accent6" hlink="hlink" folHlink="folHlink"/>
  <p:hf hdr="0" ftr="0" dt="0"/>
  <p:notesStyle>
    <a:lvl1pPr defTabSz="457200" latinLnBrk="0">
      <a:lnSpc>
        <a:spcPct val="117999"/>
      </a:lnSpc>
      <a:defRPr>
        <a:latin typeface="Helvetica Neue"/>
        <a:ea typeface="Helvetica Neue"/>
        <a:cs typeface="Helvetica Neue"/>
        <a:sym typeface="Helvetica Neue"/>
      </a:defRPr>
    </a:lvl1pPr>
    <a:lvl2pPr indent="228600" defTabSz="457200" latinLnBrk="0">
      <a:lnSpc>
        <a:spcPct val="117999"/>
      </a:lnSpc>
      <a:defRPr>
        <a:latin typeface="Helvetica Neue"/>
        <a:ea typeface="Helvetica Neue"/>
        <a:cs typeface="Helvetica Neue"/>
        <a:sym typeface="Helvetica Neue"/>
      </a:defRPr>
    </a:lvl2pPr>
    <a:lvl3pPr indent="457200" defTabSz="457200" latinLnBrk="0">
      <a:lnSpc>
        <a:spcPct val="117999"/>
      </a:lnSpc>
      <a:defRPr>
        <a:latin typeface="Helvetica Neue"/>
        <a:ea typeface="Helvetica Neue"/>
        <a:cs typeface="Helvetica Neue"/>
        <a:sym typeface="Helvetica Neue"/>
      </a:defRPr>
    </a:lvl3pPr>
    <a:lvl4pPr indent="685800" defTabSz="457200" latinLnBrk="0">
      <a:lnSpc>
        <a:spcPct val="117999"/>
      </a:lnSpc>
      <a:defRPr>
        <a:latin typeface="Helvetica Neue"/>
        <a:ea typeface="Helvetica Neue"/>
        <a:cs typeface="Helvetica Neue"/>
        <a:sym typeface="Helvetica Neue"/>
      </a:defRPr>
    </a:lvl4pPr>
    <a:lvl5pPr indent="914400" defTabSz="457200" latinLnBrk="0">
      <a:lnSpc>
        <a:spcPct val="117999"/>
      </a:lnSpc>
      <a:defRPr>
        <a:latin typeface="Helvetica Neue"/>
        <a:ea typeface="Helvetica Neue"/>
        <a:cs typeface="Helvetica Neue"/>
        <a:sym typeface="Helvetica Neue"/>
      </a:defRPr>
    </a:lvl5pPr>
    <a:lvl6pPr indent="1143000" defTabSz="457200" latinLnBrk="0">
      <a:lnSpc>
        <a:spcPct val="117999"/>
      </a:lnSpc>
      <a:defRPr>
        <a:latin typeface="Helvetica Neue"/>
        <a:ea typeface="Helvetica Neue"/>
        <a:cs typeface="Helvetica Neue"/>
        <a:sym typeface="Helvetica Neue"/>
      </a:defRPr>
    </a:lvl6pPr>
    <a:lvl7pPr indent="1371600" defTabSz="457200" latinLnBrk="0">
      <a:lnSpc>
        <a:spcPct val="117999"/>
      </a:lnSpc>
      <a:defRPr>
        <a:latin typeface="Helvetica Neue"/>
        <a:ea typeface="Helvetica Neue"/>
        <a:cs typeface="Helvetica Neue"/>
        <a:sym typeface="Helvetica Neue"/>
      </a:defRPr>
    </a:lvl7pPr>
    <a:lvl8pPr indent="1600200" defTabSz="457200" latinLnBrk="0">
      <a:lnSpc>
        <a:spcPct val="117999"/>
      </a:lnSpc>
      <a:defRPr>
        <a:latin typeface="Helvetica Neue"/>
        <a:ea typeface="Helvetica Neue"/>
        <a:cs typeface="Helvetica Neue"/>
        <a:sym typeface="Helvetica Neue"/>
      </a:defRPr>
    </a:lvl8pPr>
    <a:lvl9pPr indent="1828800" defTabSz="457200" latinLnBrk="0">
      <a:lnSpc>
        <a:spcPct val="117999"/>
      </a:lnSpc>
      <a:defRPr>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267734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a:t>
            </a:r>
            <a:r>
              <a:rPr lang="en-US" dirty="0" err="1" smtClean="0"/>
              <a:t>luoxupan.github.io</a:t>
            </a:r>
            <a:r>
              <a:rPr lang="en-US" dirty="0" smtClean="0"/>
              <a:t>/wiki/pages/page02/</a:t>
            </a:r>
            <a:r>
              <a:rPr lang="en-US" dirty="0" err="1" smtClean="0"/>
              <a:t>index.html</a:t>
            </a:r>
            <a:endParaRPr lang="en-US" dirty="0"/>
          </a:p>
        </p:txBody>
      </p:sp>
    </p:spTree>
    <p:extLst>
      <p:ext uri="{BB962C8B-B14F-4D97-AF65-F5344CB8AC3E}">
        <p14:creationId xmlns:p14="http://schemas.microsoft.com/office/powerpoint/2010/main" val="110969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445961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封面">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 name="Shape 12"/>
          <p:cNvSpPr>
            <a:spLocks noGrp="1"/>
          </p:cNvSpPr>
          <p:nvPr>
            <p:ph type="sldNum" sz="quarter" idx="2"/>
          </p:nvPr>
        </p:nvSpPr>
        <p:spPr>
          <a:xfrm>
            <a:off x="11987441" y="11525250"/>
            <a:ext cx="399593" cy="406401"/>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空白">
    <p:spTree>
      <p:nvGrpSpPr>
        <p:cNvPr id="1" name=""/>
        <p:cNvGrpSpPr/>
        <p:nvPr/>
      </p:nvGrpSpPr>
      <p:grpSpPr>
        <a:xfrm>
          <a:off x="0" y="0"/>
          <a:ext cx="0" cy="0"/>
          <a:chOff x="0" y="0"/>
          <a:chExt cx="0" cy="0"/>
        </a:xfrm>
      </p:grpSpPr>
      <p:sp>
        <p:nvSpPr>
          <p:cNvPr id="28" name="Shape 28"/>
          <p:cNvSpPr>
            <a:spLocks noGrp="1"/>
          </p:cNvSpPr>
          <p:nvPr>
            <p:ph type="sldNum" sz="quarter" idx="2"/>
          </p:nvPr>
        </p:nvSpPr>
        <p:spPr>
          <a:xfrm>
            <a:off x="11987441" y="11525250"/>
            <a:ext cx="399593" cy="406401"/>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1676400" y="12712701"/>
            <a:ext cx="5486400" cy="730250"/>
          </a:xfrm>
          <a:prstGeom prst="rect">
            <a:avLst/>
          </a:prstGeom>
        </p:spPr>
        <p:txBody>
          <a:bodyPr/>
          <a:lstStyle/>
          <a:p>
            <a:endParaRPr kumimoji="1" lang="zh-CN" altLang="en-US"/>
          </a:p>
        </p:txBody>
      </p:sp>
      <p:sp>
        <p:nvSpPr>
          <p:cNvPr id="5" name="页脚占位符 4"/>
          <p:cNvSpPr>
            <a:spLocks noGrp="1"/>
          </p:cNvSpPr>
          <p:nvPr>
            <p:ph type="ftr" sz="quarter" idx="11"/>
          </p:nvPr>
        </p:nvSpPr>
        <p:spPr>
          <a:xfrm>
            <a:off x="8077200" y="12712701"/>
            <a:ext cx="8229600" cy="730250"/>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23064646" y="12816951"/>
            <a:ext cx="452048" cy="415498"/>
          </a:xfrm>
        </p:spPr>
        <p:txBody>
          <a:bodyPr/>
          <a:lstStyle/>
          <a:p>
            <a:fld id="{E94F539D-20DE-4643-B79C-4A2AAC5ABD26}" type="slidenum">
              <a:rPr kumimoji="1" lang="zh-CN" altLang="en-US" smtClean="0"/>
              <a:t>‹#›</a:t>
            </a:fld>
            <a:endParaRPr kumimoji="1" lang="zh-CN" altLang="en-US"/>
          </a:p>
        </p:txBody>
      </p:sp>
    </p:spTree>
    <p:extLst>
      <p:ext uri="{BB962C8B-B14F-4D97-AF65-F5344CB8AC3E}">
        <p14:creationId xmlns:p14="http://schemas.microsoft.com/office/powerpoint/2010/main" val="1454299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80660" y="1180213"/>
            <a:ext cx="19448901" cy="871408"/>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chor="b">
            <a:normAutofit/>
          </a:bodyPr>
          <a:lstStyle/>
          <a:p>
            <a:r>
              <a:t>Title Text</a:t>
            </a:r>
          </a:p>
        </p:txBody>
      </p:sp>
      <p:sp>
        <p:nvSpPr>
          <p:cNvPr id="3" name="Shape 3"/>
          <p:cNvSpPr>
            <a:spLocks noGrp="1"/>
          </p:cNvSpPr>
          <p:nvPr>
            <p:ph type="body" idx="1"/>
          </p:nvPr>
        </p:nvSpPr>
        <p:spPr>
          <a:xfrm>
            <a:off x="2627817" y="2593731"/>
            <a:ext cx="19669325" cy="9967469"/>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lvl2pPr>
              <a:defRPr sz="4000"/>
            </a:lvl2pPr>
            <a:lvl3pPr>
              <a:defRPr sz="3800"/>
            </a:lvl3pPr>
            <a:lvl4pPr>
              <a:defRPr sz="3600"/>
            </a:lvl4pPr>
            <a:lvl5pPr>
              <a:defRPr sz="3400"/>
            </a:lvl5p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23090873" y="12816951"/>
            <a:ext cx="399594" cy="406401"/>
          </a:xfrm>
          <a:prstGeom prst="rect">
            <a:avLst/>
          </a:prstGeom>
          <a:ln w="3175">
            <a:miter lim="400000"/>
          </a:ln>
        </p:spPr>
        <p:txBody>
          <a:bodyPr wrap="none" lIns="38100" tIns="38100" rIns="38100" bIns="38100">
            <a:spAutoFit/>
          </a:bodyPr>
          <a:lstStyle>
            <a:lvl1pPr>
              <a:defRPr sz="2200">
                <a:solidFill>
                  <a:srgbClr val="A6AAA9"/>
                </a:solidFill>
              </a:defRPr>
            </a:lvl1pPr>
          </a:lstStyle>
          <a:p>
            <a:fld id="{86CB4B4D-7CA3-9044-876B-883B54F8677D}" type="slidenum">
              <a:t>‹#›</a:t>
            </a:fld>
            <a:endParaRPr/>
          </a:p>
        </p:txBody>
      </p:sp>
      <p:pic>
        <p:nvPicPr>
          <p:cNvPr id="5" name="xian2.png"/>
          <p:cNvPicPr>
            <a:picLocks noChangeAspect="1"/>
          </p:cNvPicPr>
          <p:nvPr/>
        </p:nvPicPr>
        <p:blipFill>
          <a:blip r:embed="rId5"/>
          <a:stretch>
            <a:fillRect/>
          </a:stretch>
        </p:blipFill>
        <p:spPr>
          <a:xfrm>
            <a:off x="2108819" y="2303625"/>
            <a:ext cx="21386184" cy="45764"/>
          </a:xfrm>
          <a:prstGeom prst="rect">
            <a:avLst/>
          </a:prstGeom>
          <a:ln w="3175">
            <a:miter lim="400000"/>
          </a:ln>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Lst>
  <p:transition spd="med"/>
  <p:hf hdr="0" ftr="0" dt="0"/>
  <p:txStyles>
    <p:titleStyle>
      <a:lvl1pPr marL="0" marR="0" indent="0" algn="l" defTabSz="825500" latinLnBrk="0">
        <a:lnSpc>
          <a:spcPct val="100000"/>
        </a:lnSpc>
        <a:spcBef>
          <a:spcPts val="0"/>
        </a:spcBef>
        <a:spcAft>
          <a:spcPts val="0"/>
        </a:spcAft>
        <a:buClrTx/>
        <a:buSzTx/>
        <a:buFontTx/>
        <a:buNone/>
        <a:tabLst/>
        <a:defRPr sz="5800" b="0" i="0" u="none" strike="noStrike" cap="none" spc="0" baseline="0">
          <a:ln>
            <a:noFill/>
          </a:ln>
          <a:solidFill>
            <a:srgbClr val="F88719"/>
          </a:solidFill>
          <a:uFillTx/>
          <a:latin typeface="FZLanTingHeiS-L-GB"/>
          <a:ea typeface="FZLanTingHeiS-L-GB"/>
          <a:cs typeface="FZLanTingHeiS-L-GB"/>
          <a:sym typeface="FZLanTingHeiS-L-GB"/>
        </a:defRPr>
      </a:lvl1pPr>
      <a:lvl2pPr marL="0" marR="0" indent="228600" algn="l" defTabSz="825500" latinLnBrk="0">
        <a:lnSpc>
          <a:spcPct val="100000"/>
        </a:lnSpc>
        <a:spcBef>
          <a:spcPts val="0"/>
        </a:spcBef>
        <a:spcAft>
          <a:spcPts val="0"/>
        </a:spcAft>
        <a:buClrTx/>
        <a:buSzTx/>
        <a:buFontTx/>
        <a:buNone/>
        <a:tabLst/>
        <a:defRPr sz="5800" b="0" i="0" u="none" strike="noStrike" cap="none" spc="0" baseline="0">
          <a:ln>
            <a:noFill/>
          </a:ln>
          <a:solidFill>
            <a:srgbClr val="F88719"/>
          </a:solidFill>
          <a:uFillTx/>
          <a:latin typeface="FZLanTingHeiS-L-GB"/>
          <a:ea typeface="FZLanTingHeiS-L-GB"/>
          <a:cs typeface="FZLanTingHeiS-L-GB"/>
          <a:sym typeface="FZLanTingHeiS-L-GB"/>
        </a:defRPr>
      </a:lvl2pPr>
      <a:lvl3pPr marL="0" marR="0" indent="457200" algn="l" defTabSz="825500" latinLnBrk="0">
        <a:lnSpc>
          <a:spcPct val="100000"/>
        </a:lnSpc>
        <a:spcBef>
          <a:spcPts val="0"/>
        </a:spcBef>
        <a:spcAft>
          <a:spcPts val="0"/>
        </a:spcAft>
        <a:buClrTx/>
        <a:buSzTx/>
        <a:buFontTx/>
        <a:buNone/>
        <a:tabLst/>
        <a:defRPr sz="5800" b="0" i="0" u="none" strike="noStrike" cap="none" spc="0" baseline="0">
          <a:ln>
            <a:noFill/>
          </a:ln>
          <a:solidFill>
            <a:srgbClr val="F88719"/>
          </a:solidFill>
          <a:uFillTx/>
          <a:latin typeface="FZLanTingHeiS-L-GB"/>
          <a:ea typeface="FZLanTingHeiS-L-GB"/>
          <a:cs typeface="FZLanTingHeiS-L-GB"/>
          <a:sym typeface="FZLanTingHeiS-L-GB"/>
        </a:defRPr>
      </a:lvl3pPr>
      <a:lvl4pPr marL="0" marR="0" indent="685800" algn="l" defTabSz="825500" latinLnBrk="0">
        <a:lnSpc>
          <a:spcPct val="100000"/>
        </a:lnSpc>
        <a:spcBef>
          <a:spcPts val="0"/>
        </a:spcBef>
        <a:spcAft>
          <a:spcPts val="0"/>
        </a:spcAft>
        <a:buClrTx/>
        <a:buSzTx/>
        <a:buFontTx/>
        <a:buNone/>
        <a:tabLst/>
        <a:defRPr sz="5800" b="0" i="0" u="none" strike="noStrike" cap="none" spc="0" baseline="0">
          <a:ln>
            <a:noFill/>
          </a:ln>
          <a:solidFill>
            <a:srgbClr val="F88719"/>
          </a:solidFill>
          <a:uFillTx/>
          <a:latin typeface="FZLanTingHeiS-L-GB"/>
          <a:ea typeface="FZLanTingHeiS-L-GB"/>
          <a:cs typeface="FZLanTingHeiS-L-GB"/>
          <a:sym typeface="FZLanTingHeiS-L-GB"/>
        </a:defRPr>
      </a:lvl4pPr>
      <a:lvl5pPr marL="0" marR="0" indent="914400" algn="l" defTabSz="825500" latinLnBrk="0">
        <a:lnSpc>
          <a:spcPct val="100000"/>
        </a:lnSpc>
        <a:spcBef>
          <a:spcPts val="0"/>
        </a:spcBef>
        <a:spcAft>
          <a:spcPts val="0"/>
        </a:spcAft>
        <a:buClrTx/>
        <a:buSzTx/>
        <a:buFontTx/>
        <a:buNone/>
        <a:tabLst/>
        <a:defRPr sz="5800" b="0" i="0" u="none" strike="noStrike" cap="none" spc="0" baseline="0">
          <a:ln>
            <a:noFill/>
          </a:ln>
          <a:solidFill>
            <a:srgbClr val="F88719"/>
          </a:solidFill>
          <a:uFillTx/>
          <a:latin typeface="FZLanTingHeiS-L-GB"/>
          <a:ea typeface="FZLanTingHeiS-L-GB"/>
          <a:cs typeface="FZLanTingHeiS-L-GB"/>
          <a:sym typeface="FZLanTingHeiS-L-GB"/>
        </a:defRPr>
      </a:lvl5pPr>
      <a:lvl6pPr marL="0" marR="0" indent="1143000" algn="l" defTabSz="825500" latinLnBrk="0">
        <a:lnSpc>
          <a:spcPct val="100000"/>
        </a:lnSpc>
        <a:spcBef>
          <a:spcPts val="0"/>
        </a:spcBef>
        <a:spcAft>
          <a:spcPts val="0"/>
        </a:spcAft>
        <a:buClrTx/>
        <a:buSzTx/>
        <a:buFontTx/>
        <a:buNone/>
        <a:tabLst/>
        <a:defRPr sz="5800" b="0" i="0" u="none" strike="noStrike" cap="none" spc="0" baseline="0">
          <a:ln>
            <a:noFill/>
          </a:ln>
          <a:solidFill>
            <a:srgbClr val="F88719"/>
          </a:solidFill>
          <a:uFillTx/>
          <a:latin typeface="FZLanTingHeiS-L-GB"/>
          <a:ea typeface="FZLanTingHeiS-L-GB"/>
          <a:cs typeface="FZLanTingHeiS-L-GB"/>
          <a:sym typeface="FZLanTingHeiS-L-GB"/>
        </a:defRPr>
      </a:lvl6pPr>
      <a:lvl7pPr marL="0" marR="0" indent="1371600" algn="l" defTabSz="825500" latinLnBrk="0">
        <a:lnSpc>
          <a:spcPct val="100000"/>
        </a:lnSpc>
        <a:spcBef>
          <a:spcPts val="0"/>
        </a:spcBef>
        <a:spcAft>
          <a:spcPts val="0"/>
        </a:spcAft>
        <a:buClrTx/>
        <a:buSzTx/>
        <a:buFontTx/>
        <a:buNone/>
        <a:tabLst/>
        <a:defRPr sz="5800" b="0" i="0" u="none" strike="noStrike" cap="none" spc="0" baseline="0">
          <a:ln>
            <a:noFill/>
          </a:ln>
          <a:solidFill>
            <a:srgbClr val="F88719"/>
          </a:solidFill>
          <a:uFillTx/>
          <a:latin typeface="FZLanTingHeiS-L-GB"/>
          <a:ea typeface="FZLanTingHeiS-L-GB"/>
          <a:cs typeface="FZLanTingHeiS-L-GB"/>
          <a:sym typeface="FZLanTingHeiS-L-GB"/>
        </a:defRPr>
      </a:lvl7pPr>
      <a:lvl8pPr marL="0" marR="0" indent="1600200" algn="l" defTabSz="825500" latinLnBrk="0">
        <a:lnSpc>
          <a:spcPct val="100000"/>
        </a:lnSpc>
        <a:spcBef>
          <a:spcPts val="0"/>
        </a:spcBef>
        <a:spcAft>
          <a:spcPts val="0"/>
        </a:spcAft>
        <a:buClrTx/>
        <a:buSzTx/>
        <a:buFontTx/>
        <a:buNone/>
        <a:tabLst/>
        <a:defRPr sz="5800" b="0" i="0" u="none" strike="noStrike" cap="none" spc="0" baseline="0">
          <a:ln>
            <a:noFill/>
          </a:ln>
          <a:solidFill>
            <a:srgbClr val="F88719"/>
          </a:solidFill>
          <a:uFillTx/>
          <a:latin typeface="FZLanTingHeiS-L-GB"/>
          <a:ea typeface="FZLanTingHeiS-L-GB"/>
          <a:cs typeface="FZLanTingHeiS-L-GB"/>
          <a:sym typeface="FZLanTingHeiS-L-GB"/>
        </a:defRPr>
      </a:lvl8pPr>
      <a:lvl9pPr marL="0" marR="0" indent="1828800" algn="l" defTabSz="825500" latinLnBrk="0">
        <a:lnSpc>
          <a:spcPct val="100000"/>
        </a:lnSpc>
        <a:spcBef>
          <a:spcPts val="0"/>
        </a:spcBef>
        <a:spcAft>
          <a:spcPts val="0"/>
        </a:spcAft>
        <a:buClrTx/>
        <a:buSzTx/>
        <a:buFontTx/>
        <a:buNone/>
        <a:tabLst/>
        <a:defRPr sz="5800" b="0" i="0" u="none" strike="noStrike" cap="none" spc="0" baseline="0">
          <a:ln>
            <a:noFill/>
          </a:ln>
          <a:solidFill>
            <a:srgbClr val="F88719"/>
          </a:solidFill>
          <a:uFillTx/>
          <a:latin typeface="FZLanTingHeiS-L-GB"/>
          <a:ea typeface="FZLanTingHeiS-L-GB"/>
          <a:cs typeface="FZLanTingHeiS-L-GB"/>
          <a:sym typeface="FZLanTingHeiS-L-GB"/>
        </a:defRPr>
      </a:lvl9pPr>
    </p:titleStyle>
    <p:bodyStyle>
      <a:lvl1pPr marL="0" marR="0" indent="0" algn="l" defTabSz="825500" latinLnBrk="0">
        <a:lnSpc>
          <a:spcPct val="100000"/>
        </a:lnSpc>
        <a:spcBef>
          <a:spcPts val="0"/>
        </a:spcBef>
        <a:spcAft>
          <a:spcPts val="0"/>
        </a:spcAft>
        <a:buClrTx/>
        <a:buSzTx/>
        <a:buFontTx/>
        <a:buNone/>
        <a:tabLst/>
        <a:defRPr sz="4200" b="0" i="0" u="none" strike="noStrike" cap="none" spc="0" baseline="0">
          <a:ln>
            <a:noFill/>
          </a:ln>
          <a:solidFill>
            <a:srgbClr val="333333"/>
          </a:solidFill>
          <a:uFillTx/>
          <a:latin typeface="+mn-lt"/>
          <a:ea typeface="+mn-ea"/>
          <a:cs typeface="+mn-cs"/>
          <a:sym typeface="Helvetica Light"/>
        </a:defRPr>
      </a:lvl1pPr>
      <a:lvl2pPr marL="0" marR="0" indent="228600" algn="l" defTabSz="825500" latinLnBrk="0">
        <a:lnSpc>
          <a:spcPct val="100000"/>
        </a:lnSpc>
        <a:spcBef>
          <a:spcPts val="0"/>
        </a:spcBef>
        <a:spcAft>
          <a:spcPts val="0"/>
        </a:spcAft>
        <a:buClrTx/>
        <a:buSzTx/>
        <a:buFontTx/>
        <a:buNone/>
        <a:tabLst/>
        <a:defRPr sz="4200" b="0" i="0" u="none" strike="noStrike" cap="none" spc="0" baseline="0">
          <a:ln>
            <a:noFill/>
          </a:ln>
          <a:solidFill>
            <a:srgbClr val="333333"/>
          </a:solidFill>
          <a:uFillTx/>
          <a:latin typeface="+mn-lt"/>
          <a:ea typeface="+mn-ea"/>
          <a:cs typeface="+mn-cs"/>
          <a:sym typeface="Helvetica Light"/>
        </a:defRPr>
      </a:lvl2pPr>
      <a:lvl3pPr marL="0" marR="0" indent="457200" algn="l" defTabSz="825500" latinLnBrk="0">
        <a:lnSpc>
          <a:spcPct val="100000"/>
        </a:lnSpc>
        <a:spcBef>
          <a:spcPts val="0"/>
        </a:spcBef>
        <a:spcAft>
          <a:spcPts val="0"/>
        </a:spcAft>
        <a:buClrTx/>
        <a:buSzTx/>
        <a:buFontTx/>
        <a:buNone/>
        <a:tabLst/>
        <a:defRPr sz="4200" b="0" i="0" u="none" strike="noStrike" cap="none" spc="0" baseline="0">
          <a:ln>
            <a:noFill/>
          </a:ln>
          <a:solidFill>
            <a:srgbClr val="333333"/>
          </a:solidFill>
          <a:uFillTx/>
          <a:latin typeface="+mn-lt"/>
          <a:ea typeface="+mn-ea"/>
          <a:cs typeface="+mn-cs"/>
          <a:sym typeface="Helvetica Light"/>
        </a:defRPr>
      </a:lvl3pPr>
      <a:lvl4pPr marL="0" marR="0" indent="685800" algn="l" defTabSz="825500" latinLnBrk="0">
        <a:lnSpc>
          <a:spcPct val="100000"/>
        </a:lnSpc>
        <a:spcBef>
          <a:spcPts val="0"/>
        </a:spcBef>
        <a:spcAft>
          <a:spcPts val="0"/>
        </a:spcAft>
        <a:buClrTx/>
        <a:buSzTx/>
        <a:buFontTx/>
        <a:buNone/>
        <a:tabLst/>
        <a:defRPr sz="4200" b="0" i="0" u="none" strike="noStrike" cap="none" spc="0" baseline="0">
          <a:ln>
            <a:noFill/>
          </a:ln>
          <a:solidFill>
            <a:srgbClr val="333333"/>
          </a:solidFill>
          <a:uFillTx/>
          <a:latin typeface="+mn-lt"/>
          <a:ea typeface="+mn-ea"/>
          <a:cs typeface="+mn-cs"/>
          <a:sym typeface="Helvetica Light"/>
        </a:defRPr>
      </a:lvl4pPr>
      <a:lvl5pPr marL="0" marR="0" indent="914400" algn="l" defTabSz="825500" latinLnBrk="0">
        <a:lnSpc>
          <a:spcPct val="100000"/>
        </a:lnSpc>
        <a:spcBef>
          <a:spcPts val="0"/>
        </a:spcBef>
        <a:spcAft>
          <a:spcPts val="0"/>
        </a:spcAft>
        <a:buClrTx/>
        <a:buSzTx/>
        <a:buFontTx/>
        <a:buNone/>
        <a:tabLst/>
        <a:defRPr sz="4200" b="0" i="0" u="none" strike="noStrike" cap="none" spc="0" baseline="0">
          <a:ln>
            <a:noFill/>
          </a:ln>
          <a:solidFill>
            <a:srgbClr val="333333"/>
          </a:solidFill>
          <a:uFillTx/>
          <a:latin typeface="+mn-lt"/>
          <a:ea typeface="+mn-ea"/>
          <a:cs typeface="+mn-cs"/>
          <a:sym typeface="Helvetica Light"/>
        </a:defRPr>
      </a:lvl5pPr>
      <a:lvl6pPr marL="0" marR="0" indent="1143000" algn="l" defTabSz="825500" latinLnBrk="0">
        <a:lnSpc>
          <a:spcPct val="100000"/>
        </a:lnSpc>
        <a:spcBef>
          <a:spcPts val="0"/>
        </a:spcBef>
        <a:spcAft>
          <a:spcPts val="0"/>
        </a:spcAft>
        <a:buClrTx/>
        <a:buSzTx/>
        <a:buFontTx/>
        <a:buNone/>
        <a:tabLst/>
        <a:defRPr sz="4200" b="0" i="0" u="none" strike="noStrike" cap="none" spc="0" baseline="0">
          <a:ln>
            <a:noFill/>
          </a:ln>
          <a:solidFill>
            <a:srgbClr val="333333"/>
          </a:solidFill>
          <a:uFillTx/>
          <a:latin typeface="+mn-lt"/>
          <a:ea typeface="+mn-ea"/>
          <a:cs typeface="+mn-cs"/>
          <a:sym typeface="Helvetica Light"/>
        </a:defRPr>
      </a:lvl6pPr>
      <a:lvl7pPr marL="0" marR="0" indent="1371600" algn="l" defTabSz="825500" latinLnBrk="0">
        <a:lnSpc>
          <a:spcPct val="100000"/>
        </a:lnSpc>
        <a:spcBef>
          <a:spcPts val="0"/>
        </a:spcBef>
        <a:spcAft>
          <a:spcPts val="0"/>
        </a:spcAft>
        <a:buClrTx/>
        <a:buSzTx/>
        <a:buFontTx/>
        <a:buNone/>
        <a:tabLst/>
        <a:defRPr sz="4200" b="0" i="0" u="none" strike="noStrike" cap="none" spc="0" baseline="0">
          <a:ln>
            <a:noFill/>
          </a:ln>
          <a:solidFill>
            <a:srgbClr val="333333"/>
          </a:solidFill>
          <a:uFillTx/>
          <a:latin typeface="+mn-lt"/>
          <a:ea typeface="+mn-ea"/>
          <a:cs typeface="+mn-cs"/>
          <a:sym typeface="Helvetica Light"/>
        </a:defRPr>
      </a:lvl7pPr>
      <a:lvl8pPr marL="0" marR="0" indent="1600200" algn="l" defTabSz="825500" latinLnBrk="0">
        <a:lnSpc>
          <a:spcPct val="100000"/>
        </a:lnSpc>
        <a:spcBef>
          <a:spcPts val="0"/>
        </a:spcBef>
        <a:spcAft>
          <a:spcPts val="0"/>
        </a:spcAft>
        <a:buClrTx/>
        <a:buSzTx/>
        <a:buFontTx/>
        <a:buNone/>
        <a:tabLst/>
        <a:defRPr sz="4200" b="0" i="0" u="none" strike="noStrike" cap="none" spc="0" baseline="0">
          <a:ln>
            <a:noFill/>
          </a:ln>
          <a:solidFill>
            <a:srgbClr val="333333"/>
          </a:solidFill>
          <a:uFillTx/>
          <a:latin typeface="+mn-lt"/>
          <a:ea typeface="+mn-ea"/>
          <a:cs typeface="+mn-cs"/>
          <a:sym typeface="Helvetica Light"/>
        </a:defRPr>
      </a:lvl8pPr>
      <a:lvl9pPr marL="0" marR="0" indent="1828800" algn="l" defTabSz="825500" latinLnBrk="0">
        <a:lnSpc>
          <a:spcPct val="100000"/>
        </a:lnSpc>
        <a:spcBef>
          <a:spcPts val="0"/>
        </a:spcBef>
        <a:spcAft>
          <a:spcPts val="0"/>
        </a:spcAft>
        <a:buClrTx/>
        <a:buSzTx/>
        <a:buFontTx/>
        <a:buNone/>
        <a:tabLst/>
        <a:defRPr sz="4200" b="0" i="0" u="none" strike="noStrike" cap="none" spc="0" baseline="0">
          <a:ln>
            <a:noFill/>
          </a:ln>
          <a:solidFill>
            <a:srgbClr val="333333"/>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Light"/>
        </a:defRPr>
      </a:lvl1pPr>
      <a:lvl2pPr marL="0" marR="0" indent="228600" algn="ctr" defTabSz="82550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Light"/>
        </a:defRPr>
      </a:lvl2pPr>
      <a:lvl3pPr marL="0" marR="0" indent="457200" algn="ctr" defTabSz="82550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Light"/>
        </a:defRPr>
      </a:lvl3pPr>
      <a:lvl4pPr marL="0" marR="0" indent="685800" algn="ctr" defTabSz="82550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Light"/>
        </a:defRPr>
      </a:lvl4pPr>
      <a:lvl5pPr marL="0" marR="0" indent="914400" algn="ctr" defTabSz="82550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Light"/>
        </a:defRPr>
      </a:lvl5pPr>
      <a:lvl6pPr marL="0" marR="0" indent="1143000" algn="ctr" defTabSz="82550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Light"/>
        </a:defRPr>
      </a:lvl6pPr>
      <a:lvl7pPr marL="0" marR="0" indent="1371600" algn="ctr" defTabSz="82550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Light"/>
        </a:defRPr>
      </a:lvl7pPr>
      <a:lvl8pPr marL="0" marR="0" indent="1600200" algn="ctr" defTabSz="82550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Light"/>
        </a:defRPr>
      </a:lvl8pPr>
      <a:lvl9pPr marL="0" marR="0" indent="1828800" algn="ctr" defTabSz="82550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所有logo（线上RGB）-21.png"/>
          <p:cNvPicPr>
            <a:picLocks noChangeAspect="1"/>
          </p:cNvPicPr>
          <p:nvPr/>
        </p:nvPicPr>
        <p:blipFill>
          <a:blip r:embed="rId3"/>
          <a:stretch>
            <a:fillRect/>
          </a:stretch>
        </p:blipFill>
        <p:spPr>
          <a:xfrm>
            <a:off x="1946059" y="10582327"/>
            <a:ext cx="3454706" cy="1126398"/>
          </a:xfrm>
          <a:prstGeom prst="rect">
            <a:avLst/>
          </a:prstGeom>
          <a:ln w="3175">
            <a:miter lim="400000"/>
          </a:ln>
        </p:spPr>
      </p:pic>
      <p:pic>
        <p:nvPicPr>
          <p:cNvPr id="40" name="xian1.png"/>
          <p:cNvPicPr>
            <a:picLocks noChangeAspect="1"/>
          </p:cNvPicPr>
          <p:nvPr/>
        </p:nvPicPr>
        <p:blipFill>
          <a:blip r:embed="rId4"/>
          <a:stretch>
            <a:fillRect/>
          </a:stretch>
        </p:blipFill>
        <p:spPr>
          <a:xfrm>
            <a:off x="1900190" y="6072918"/>
            <a:ext cx="8527841" cy="48639"/>
          </a:xfrm>
          <a:prstGeom prst="rect">
            <a:avLst/>
          </a:prstGeom>
          <a:ln w="3175">
            <a:miter lim="400000"/>
          </a:ln>
        </p:spPr>
      </p:pic>
      <p:sp>
        <p:nvSpPr>
          <p:cNvPr id="2" name="文本框 1"/>
          <p:cNvSpPr txBox="1"/>
          <p:nvPr/>
        </p:nvSpPr>
        <p:spPr>
          <a:xfrm>
            <a:off x="950620" y="4239711"/>
            <a:ext cx="18363291" cy="143116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r" defTabSz="825500" rtl="0" fontAlgn="auto" latinLnBrk="0" hangingPunct="0">
              <a:lnSpc>
                <a:spcPct val="100000"/>
              </a:lnSpc>
              <a:spcBef>
                <a:spcPts val="0"/>
              </a:spcBef>
              <a:spcAft>
                <a:spcPts val="0"/>
              </a:spcAft>
              <a:buClrTx/>
              <a:buSzTx/>
              <a:buFontTx/>
              <a:buNone/>
              <a:tabLst/>
            </a:pPr>
            <a:r>
              <a:rPr lang="zh-CN" altLang="en-US" sz="8800" dirty="0" smtClean="0">
                <a:solidFill>
                  <a:srgbClr val="EF8A04"/>
                </a:solidFill>
                <a:latin typeface="微软雅黑" panose="020B0503020204020204" pitchFamily="34" charset="-122"/>
                <a:ea typeface="微软雅黑" panose="020B0503020204020204" pitchFamily="34" charset="-122"/>
              </a:rPr>
              <a:t>营销方向北斗投放</a:t>
            </a:r>
            <a:r>
              <a:rPr lang="zh-CN" altLang="en-US" sz="8800" dirty="0" smtClean="0">
                <a:solidFill>
                  <a:srgbClr val="EF8A04"/>
                </a:solidFill>
                <a:latin typeface="微软雅黑" panose="020B0503020204020204" pitchFamily="34" charset="-122"/>
                <a:ea typeface="微软雅黑" panose="020B0503020204020204" pitchFamily="34" charset="-122"/>
              </a:rPr>
              <a:t>年终</a:t>
            </a:r>
            <a:r>
              <a:rPr lang="zh-CN" altLang="en-US" sz="8800" dirty="0">
                <a:solidFill>
                  <a:srgbClr val="EF8A04"/>
                </a:solidFill>
                <a:latin typeface="微软雅黑" panose="020B0503020204020204" pitchFamily="34" charset="-122"/>
                <a:ea typeface="微软雅黑" panose="020B0503020204020204" pitchFamily="34" charset="-122"/>
              </a:rPr>
              <a:t>述职 </a:t>
            </a:r>
            <a:r>
              <a:rPr lang="mr-IN" altLang="zh-CN" sz="8800" dirty="0" smtClean="0">
                <a:solidFill>
                  <a:srgbClr val="EF8A04"/>
                </a:solidFill>
                <a:latin typeface="微软雅黑" panose="020B0503020204020204" pitchFamily="34" charset="-122"/>
                <a:ea typeface="微软雅黑" panose="020B0503020204020204" pitchFamily="34" charset="-122"/>
              </a:rPr>
              <a:t>–</a:t>
            </a:r>
            <a:r>
              <a:rPr lang="zh-CN" altLang="en-US" sz="8800" dirty="0" smtClean="0">
                <a:solidFill>
                  <a:srgbClr val="EF8A04"/>
                </a:solidFill>
                <a:latin typeface="微软雅黑" panose="020B0503020204020204" pitchFamily="34" charset="-122"/>
                <a:ea typeface="微软雅黑" panose="020B0503020204020204" pitchFamily="34" charset="-122"/>
              </a:rPr>
              <a:t> </a:t>
            </a:r>
            <a:r>
              <a:rPr lang="zh-CN" altLang="en-US" sz="8800" dirty="0" smtClean="0">
                <a:solidFill>
                  <a:srgbClr val="EF8A04"/>
                </a:solidFill>
                <a:latin typeface="微软雅黑" panose="020B0503020204020204" pitchFamily="34" charset="-122"/>
                <a:ea typeface="微软雅黑" panose="020B0503020204020204" pitchFamily="34" charset="-122"/>
              </a:rPr>
              <a:t>罗序盼</a:t>
            </a:r>
            <a:endParaRPr kumimoji="0" lang="zh-CN" altLang="en-US" sz="8800" b="0" strike="noStrike" cap="none" spc="0" normalizeH="0" baseline="0" dirty="0">
              <a:ln>
                <a:noFill/>
              </a:ln>
              <a:solidFill>
                <a:srgbClr val="EF8A04"/>
              </a:solidFill>
              <a:effectLst/>
              <a:uFillTx/>
              <a:latin typeface="微软雅黑" panose="020B0503020204020204" pitchFamily="34" charset="-122"/>
              <a:ea typeface="微软雅黑" panose="020B0503020204020204" pitchFamily="34" charset="-122"/>
              <a:sym typeface="Helvetica Light"/>
            </a:endParaRPr>
          </a:p>
        </p:txBody>
      </p:sp>
      <p:sp>
        <p:nvSpPr>
          <p:cNvPr id="5" name="文本框 4"/>
          <p:cNvSpPr txBox="1"/>
          <p:nvPr/>
        </p:nvSpPr>
        <p:spPr>
          <a:xfrm>
            <a:off x="9839761" y="6686503"/>
            <a:ext cx="4182714" cy="90794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r" defTabSz="825500" rtl="0" fontAlgn="auto" latinLnBrk="0" hangingPunct="0">
              <a:lnSpc>
                <a:spcPct val="100000"/>
              </a:lnSpc>
              <a:spcBef>
                <a:spcPts val="0"/>
              </a:spcBef>
              <a:spcAft>
                <a:spcPts val="0"/>
              </a:spcAft>
              <a:buClrTx/>
              <a:buSzTx/>
              <a:buFontTx/>
              <a:buNone/>
              <a:tabLst/>
            </a:pPr>
            <a:r>
              <a:rPr lang="en-US" altLang="zh-CN" sz="5400" dirty="0">
                <a:solidFill>
                  <a:srgbClr val="F38F18"/>
                </a:solidFill>
                <a:latin typeface="微软雅黑" panose="020B0503020204020204" pitchFamily="34" charset="-122"/>
                <a:ea typeface="微软雅黑" panose="020B0503020204020204" pitchFamily="34" charset="-122"/>
              </a:rPr>
              <a:t>2021</a:t>
            </a:r>
            <a:r>
              <a:rPr lang="zh-CN" altLang="en-US" sz="5400" dirty="0">
                <a:solidFill>
                  <a:srgbClr val="F38F18"/>
                </a:solidFill>
                <a:latin typeface="微软雅黑" panose="020B0503020204020204" pitchFamily="34" charset="-122"/>
                <a:ea typeface="微软雅黑" panose="020B0503020204020204" pitchFamily="34" charset="-122"/>
              </a:rPr>
              <a:t>年</a:t>
            </a:r>
            <a:r>
              <a:rPr lang="en-US" altLang="zh-CN" sz="5400" dirty="0">
                <a:solidFill>
                  <a:srgbClr val="F38F18"/>
                </a:solidFill>
                <a:latin typeface="微软雅黑" panose="020B0503020204020204" pitchFamily="34" charset="-122"/>
                <a:ea typeface="微软雅黑" panose="020B0503020204020204" pitchFamily="34" charset="-122"/>
              </a:rPr>
              <a:t>12</a:t>
            </a:r>
            <a:r>
              <a:rPr lang="zh-CN" altLang="en-US" sz="5400" dirty="0">
                <a:solidFill>
                  <a:srgbClr val="F38F18"/>
                </a:solidFill>
                <a:latin typeface="微软雅黑" panose="020B0503020204020204" pitchFamily="34" charset="-122"/>
                <a:ea typeface="微软雅黑" panose="020B0503020204020204" pitchFamily="34" charset="-122"/>
              </a:rPr>
              <a:t>月</a:t>
            </a:r>
            <a:endParaRPr kumimoji="0" lang="zh-CN" altLang="en-US" sz="5400" strike="noStrike" cap="none" spc="0" normalizeH="0" baseline="0" dirty="0">
              <a:ln>
                <a:noFill/>
              </a:ln>
              <a:solidFill>
                <a:srgbClr val="F38F18"/>
              </a:solidFill>
              <a:effectLst/>
              <a:uFillTx/>
              <a:latin typeface="微软雅黑" panose="020B0503020204020204" pitchFamily="34" charset="-122"/>
              <a:ea typeface="微软雅黑" panose="020B0503020204020204" pitchFamily="34" charset="-122"/>
              <a:sym typeface="Helvetica Light"/>
            </a:endParaRPr>
          </a:p>
        </p:txBody>
      </p:sp>
      <p:sp>
        <p:nvSpPr>
          <p:cNvPr id="3" name="灯片编号占位符 2"/>
          <p:cNvSpPr>
            <a:spLocks noGrp="1"/>
          </p:cNvSpPr>
          <p:nvPr>
            <p:ph type="sldNum" sz="quarter" idx="2"/>
          </p:nvPr>
        </p:nvSpPr>
        <p:spPr/>
        <p:txBody>
          <a:bodyPr/>
          <a:lstStyle/>
          <a:p>
            <a:fld id="{86CB4B4D-7CA3-9044-876B-883B54F8677D}" type="slidenum">
              <a:rPr lang="en-US" altLang="zh-CN" smtClean="0"/>
              <a:t>1</a:t>
            </a:fld>
            <a:endParaRPr lang="zh-CN" altLang="en-US"/>
          </a:p>
        </p:txBody>
      </p:sp>
      <p:sp>
        <p:nvSpPr>
          <p:cNvPr id="8" name="文本占位符 2">
            <a:extLst>
              <a:ext uri="{FF2B5EF4-FFF2-40B4-BE49-F238E27FC236}">
                <a16:creationId xmlns:a16="http://schemas.microsoft.com/office/drawing/2014/main" xmlns="" id="{8586F25D-A38A-CD4E-8C57-80FD12526D75}"/>
              </a:ext>
            </a:extLst>
          </p:cNvPr>
          <p:cNvSpPr txBox="1">
            <a:spLocks/>
          </p:cNvSpPr>
          <p:nvPr/>
        </p:nvSpPr>
        <p:spPr>
          <a:xfrm>
            <a:off x="18521720" y="11931651"/>
            <a:ext cx="4758729" cy="352803"/>
          </a:xfrm>
          <a:prstGeom prst="rect">
            <a:avLst/>
          </a:prstGeom>
        </p:spPr>
        <p:txBody>
          <a:bodyPr>
            <a:noAutofit/>
          </a:bodyPr>
          <a:lstStyle>
            <a:lvl1pPr marL="0" marR="0" indent="0" algn="l" defTabSz="825500" latinLnBrk="0">
              <a:lnSpc>
                <a:spcPct val="100000"/>
              </a:lnSpc>
              <a:spcBef>
                <a:spcPts val="0"/>
              </a:spcBef>
              <a:spcAft>
                <a:spcPts val="0"/>
              </a:spcAft>
              <a:buClrTx/>
              <a:buSzTx/>
              <a:buFontTx/>
              <a:buNone/>
              <a:tabLst/>
              <a:defRPr sz="4200" b="0" i="0" u="none" strike="noStrike" cap="none" spc="0" baseline="0">
                <a:ln>
                  <a:noFill/>
                </a:ln>
                <a:solidFill>
                  <a:srgbClr val="333333"/>
                </a:solidFill>
                <a:uFillTx/>
                <a:latin typeface="+mn-lt"/>
                <a:ea typeface="+mn-ea"/>
                <a:cs typeface="+mn-cs"/>
                <a:sym typeface="Helvetica Light"/>
              </a:defRPr>
            </a:lvl1pPr>
            <a:lvl2pPr marL="0" marR="0" indent="228600" algn="l" defTabSz="825500" latinLnBrk="0">
              <a:lnSpc>
                <a:spcPct val="100000"/>
              </a:lnSpc>
              <a:spcBef>
                <a:spcPts val="0"/>
              </a:spcBef>
              <a:spcAft>
                <a:spcPts val="0"/>
              </a:spcAft>
              <a:buClrTx/>
              <a:buSzTx/>
              <a:buFontTx/>
              <a:buNone/>
              <a:tabLst/>
              <a:defRPr sz="4200" b="0" i="0" u="none" strike="noStrike" cap="none" spc="0" baseline="0">
                <a:ln>
                  <a:noFill/>
                </a:ln>
                <a:solidFill>
                  <a:srgbClr val="333333"/>
                </a:solidFill>
                <a:uFillTx/>
                <a:latin typeface="+mn-lt"/>
                <a:ea typeface="+mn-ea"/>
                <a:cs typeface="+mn-cs"/>
                <a:sym typeface="Helvetica Light"/>
              </a:defRPr>
            </a:lvl2pPr>
            <a:lvl3pPr marL="0" marR="0" indent="457200" algn="l" defTabSz="825500" latinLnBrk="0">
              <a:lnSpc>
                <a:spcPct val="100000"/>
              </a:lnSpc>
              <a:spcBef>
                <a:spcPts val="0"/>
              </a:spcBef>
              <a:spcAft>
                <a:spcPts val="0"/>
              </a:spcAft>
              <a:buClrTx/>
              <a:buSzTx/>
              <a:buFontTx/>
              <a:buNone/>
              <a:tabLst/>
              <a:defRPr sz="4200" b="0" i="0" u="none" strike="noStrike" cap="none" spc="0" baseline="0">
                <a:ln>
                  <a:noFill/>
                </a:ln>
                <a:solidFill>
                  <a:srgbClr val="333333"/>
                </a:solidFill>
                <a:uFillTx/>
                <a:latin typeface="+mn-lt"/>
                <a:ea typeface="+mn-ea"/>
                <a:cs typeface="+mn-cs"/>
                <a:sym typeface="Helvetica Light"/>
              </a:defRPr>
            </a:lvl3pPr>
            <a:lvl4pPr marL="0" marR="0" indent="685800" algn="l" defTabSz="825500" latinLnBrk="0">
              <a:lnSpc>
                <a:spcPct val="100000"/>
              </a:lnSpc>
              <a:spcBef>
                <a:spcPts val="0"/>
              </a:spcBef>
              <a:spcAft>
                <a:spcPts val="0"/>
              </a:spcAft>
              <a:buClrTx/>
              <a:buSzTx/>
              <a:buFontTx/>
              <a:buNone/>
              <a:tabLst/>
              <a:defRPr sz="4200" b="0" i="0" u="none" strike="noStrike" cap="none" spc="0" baseline="0">
                <a:ln>
                  <a:noFill/>
                </a:ln>
                <a:solidFill>
                  <a:srgbClr val="333333"/>
                </a:solidFill>
                <a:uFillTx/>
                <a:latin typeface="+mn-lt"/>
                <a:ea typeface="+mn-ea"/>
                <a:cs typeface="+mn-cs"/>
                <a:sym typeface="Helvetica Light"/>
              </a:defRPr>
            </a:lvl4pPr>
            <a:lvl5pPr marL="0" marR="0" indent="914400" algn="l" defTabSz="825500" latinLnBrk="0">
              <a:lnSpc>
                <a:spcPct val="100000"/>
              </a:lnSpc>
              <a:spcBef>
                <a:spcPts val="0"/>
              </a:spcBef>
              <a:spcAft>
                <a:spcPts val="0"/>
              </a:spcAft>
              <a:buClrTx/>
              <a:buSzTx/>
              <a:buFontTx/>
              <a:buNone/>
              <a:tabLst/>
              <a:defRPr sz="4200" b="0" i="0" u="none" strike="noStrike" cap="none" spc="0" baseline="0">
                <a:ln>
                  <a:noFill/>
                </a:ln>
                <a:solidFill>
                  <a:srgbClr val="333333"/>
                </a:solidFill>
                <a:uFillTx/>
                <a:latin typeface="+mn-lt"/>
                <a:ea typeface="+mn-ea"/>
                <a:cs typeface="+mn-cs"/>
                <a:sym typeface="Helvetica Light"/>
              </a:defRPr>
            </a:lvl5pPr>
            <a:lvl6pPr marL="0" marR="0" indent="1143000" algn="l" defTabSz="825500" latinLnBrk="0">
              <a:lnSpc>
                <a:spcPct val="100000"/>
              </a:lnSpc>
              <a:spcBef>
                <a:spcPts val="0"/>
              </a:spcBef>
              <a:spcAft>
                <a:spcPts val="0"/>
              </a:spcAft>
              <a:buClrTx/>
              <a:buSzTx/>
              <a:buFontTx/>
              <a:buNone/>
              <a:tabLst/>
              <a:defRPr sz="4200" b="0" i="0" u="none" strike="noStrike" cap="none" spc="0" baseline="0">
                <a:ln>
                  <a:noFill/>
                </a:ln>
                <a:solidFill>
                  <a:srgbClr val="333333"/>
                </a:solidFill>
                <a:uFillTx/>
                <a:latin typeface="+mn-lt"/>
                <a:ea typeface="+mn-ea"/>
                <a:cs typeface="+mn-cs"/>
                <a:sym typeface="Helvetica Light"/>
              </a:defRPr>
            </a:lvl6pPr>
            <a:lvl7pPr marL="0" marR="0" indent="1371600" algn="l" defTabSz="825500" latinLnBrk="0">
              <a:lnSpc>
                <a:spcPct val="100000"/>
              </a:lnSpc>
              <a:spcBef>
                <a:spcPts val="0"/>
              </a:spcBef>
              <a:spcAft>
                <a:spcPts val="0"/>
              </a:spcAft>
              <a:buClrTx/>
              <a:buSzTx/>
              <a:buFontTx/>
              <a:buNone/>
              <a:tabLst/>
              <a:defRPr sz="4200" b="0" i="0" u="none" strike="noStrike" cap="none" spc="0" baseline="0">
                <a:ln>
                  <a:noFill/>
                </a:ln>
                <a:solidFill>
                  <a:srgbClr val="333333"/>
                </a:solidFill>
                <a:uFillTx/>
                <a:latin typeface="+mn-lt"/>
                <a:ea typeface="+mn-ea"/>
                <a:cs typeface="+mn-cs"/>
                <a:sym typeface="Helvetica Light"/>
              </a:defRPr>
            </a:lvl7pPr>
            <a:lvl8pPr marL="0" marR="0" indent="1600200" algn="l" defTabSz="825500" latinLnBrk="0">
              <a:lnSpc>
                <a:spcPct val="100000"/>
              </a:lnSpc>
              <a:spcBef>
                <a:spcPts val="0"/>
              </a:spcBef>
              <a:spcAft>
                <a:spcPts val="0"/>
              </a:spcAft>
              <a:buClrTx/>
              <a:buSzTx/>
              <a:buFontTx/>
              <a:buNone/>
              <a:tabLst/>
              <a:defRPr sz="4200" b="0" i="0" u="none" strike="noStrike" cap="none" spc="0" baseline="0">
                <a:ln>
                  <a:noFill/>
                </a:ln>
                <a:solidFill>
                  <a:srgbClr val="333333"/>
                </a:solidFill>
                <a:uFillTx/>
                <a:latin typeface="+mn-lt"/>
                <a:ea typeface="+mn-ea"/>
                <a:cs typeface="+mn-cs"/>
                <a:sym typeface="Helvetica Light"/>
              </a:defRPr>
            </a:lvl8pPr>
            <a:lvl9pPr marL="0" marR="0" indent="1828800" algn="l" defTabSz="825500" latinLnBrk="0">
              <a:lnSpc>
                <a:spcPct val="100000"/>
              </a:lnSpc>
              <a:spcBef>
                <a:spcPts val="0"/>
              </a:spcBef>
              <a:spcAft>
                <a:spcPts val="0"/>
              </a:spcAft>
              <a:buClrTx/>
              <a:buSzTx/>
              <a:buFontTx/>
              <a:buNone/>
              <a:tabLst/>
              <a:defRPr sz="4200" b="0" i="0" u="none" strike="noStrike" cap="none" spc="0" baseline="0">
                <a:ln>
                  <a:noFill/>
                </a:ln>
                <a:solidFill>
                  <a:srgbClr val="333333"/>
                </a:solidFill>
                <a:uFillTx/>
                <a:latin typeface="+mn-lt"/>
                <a:ea typeface="+mn-ea"/>
                <a:cs typeface="+mn-cs"/>
                <a:sym typeface="Helvetica Light"/>
              </a:defRPr>
            </a:lvl9pPr>
          </a:lstStyle>
          <a:p>
            <a:pPr algn="dist" hangingPunct="1"/>
            <a:r>
              <a:rPr kumimoji="1" lang="zh-CN" altLang="en-US" sz="2800" dirty="0">
                <a:latin typeface="Microsoft YaHei" panose="020B0503020204020204" pitchFamily="34" charset="-122"/>
                <a:ea typeface="Microsoft YaHei" panose="020B0503020204020204" pitchFamily="34" charset="-122"/>
              </a:rPr>
              <a:t>不忘初心 砥砺前行</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latin typeface="Songti TC" charset="-120"/>
                <a:ea typeface="Songti TC" charset="-120"/>
                <a:cs typeface="Songti TC" charset="-120"/>
              </a:rPr>
              <a:t>不足与思考</a:t>
            </a:r>
            <a:endParaRPr lang="en-US" dirty="0">
              <a:latin typeface="Songti TC" charset="-120"/>
              <a:ea typeface="Songti TC" charset="-120"/>
              <a:cs typeface="Songti TC" charset="-120"/>
            </a:endParaRPr>
          </a:p>
        </p:txBody>
      </p:sp>
      <p:sp>
        <p:nvSpPr>
          <p:cNvPr id="4" name="Slide Number Placeholder 3"/>
          <p:cNvSpPr>
            <a:spLocks noGrp="1"/>
          </p:cNvSpPr>
          <p:nvPr>
            <p:ph type="sldNum" sz="quarter" idx="12"/>
          </p:nvPr>
        </p:nvSpPr>
        <p:spPr/>
        <p:txBody>
          <a:bodyPr/>
          <a:lstStyle/>
          <a:p>
            <a:fld id="{E94F539D-20DE-4643-B79C-4A2AAC5ABD26}" type="slidenum">
              <a:rPr kumimoji="1" lang="zh-CN" altLang="en-US" smtClean="0"/>
              <a:t>10</a:t>
            </a:fld>
            <a:endParaRPr kumimoji="1" lang="zh-CN" altLang="en-US"/>
          </a:p>
        </p:txBody>
      </p:sp>
      <p:sp>
        <p:nvSpPr>
          <p:cNvPr id="5" name="矩形 2">
            <a:extLst>
              <a:ext uri="{FF2B5EF4-FFF2-40B4-BE49-F238E27FC236}">
                <a16:creationId xmlns:a16="http://schemas.microsoft.com/office/drawing/2014/main" xmlns="" id="{0AEAD332-853F-5843-AE40-ABCF598A7E8F}"/>
              </a:ext>
            </a:extLst>
          </p:cNvPr>
          <p:cNvSpPr/>
          <p:nvPr/>
        </p:nvSpPr>
        <p:spPr>
          <a:xfrm>
            <a:off x="2155371" y="3552547"/>
            <a:ext cx="2025583" cy="807786"/>
          </a:xfrm>
          <a:prstGeom prst="rect">
            <a:avLst/>
          </a:prstGeom>
          <a:solidFill>
            <a:srgbClr val="F38F18"/>
          </a:solidFill>
          <a:ln w="3175" cap="flat">
            <a:no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FFFFFF"/>
                </a:solidFill>
                <a:effectLst/>
                <a:uFillTx/>
                <a:latin typeface="Microsoft YaHei" panose="020B0503020204020204" pitchFamily="34" charset="-122"/>
                <a:ea typeface="Microsoft YaHei" panose="020B0503020204020204" pitchFamily="34" charset="-122"/>
                <a:sym typeface="Helvetica Light"/>
              </a:rPr>
              <a:t>功能广场</a:t>
            </a:r>
            <a:endParaRPr kumimoji="0" lang="zh-CN" altLang="en-US" sz="3000" b="0" i="0" u="none" strike="noStrike" cap="none" spc="0" normalizeH="0" baseline="0" dirty="0">
              <a:ln>
                <a:noFill/>
              </a:ln>
              <a:solidFill>
                <a:srgbClr val="FFFFFF"/>
              </a:solidFill>
              <a:effectLst/>
              <a:uFillTx/>
              <a:latin typeface="Microsoft YaHei" panose="020B0503020204020204" pitchFamily="34" charset="-122"/>
              <a:ea typeface="Microsoft YaHei" panose="020B0503020204020204" pitchFamily="34" charset="-122"/>
              <a:sym typeface="Helvetica Light"/>
            </a:endParaRPr>
          </a:p>
        </p:txBody>
      </p:sp>
      <p:sp>
        <p:nvSpPr>
          <p:cNvPr id="6" name="文本框 6">
            <a:extLst>
              <a:ext uri="{FF2B5EF4-FFF2-40B4-BE49-F238E27FC236}">
                <a16:creationId xmlns:a16="http://schemas.microsoft.com/office/drawing/2014/main" xmlns="" id="{ACC573F5-7CF6-934E-AD1A-A80E59E61805}"/>
              </a:ext>
            </a:extLst>
          </p:cNvPr>
          <p:cNvSpPr txBox="1"/>
          <p:nvPr/>
        </p:nvSpPr>
        <p:spPr>
          <a:xfrm>
            <a:off x="2155371" y="4903115"/>
            <a:ext cx="5473338" cy="5247590"/>
          </a:xfrm>
          <a:prstGeom prst="rect">
            <a:avLst/>
          </a:prstGeom>
          <a:noFill/>
          <a:ln w="12700" cap="rnd" cmpd="sng">
            <a:solidFill>
              <a:schemeClr val="bg1">
                <a:lumMod val="65000"/>
              </a:schemeClr>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457200" indent="-457200" algn="l">
              <a:lnSpc>
                <a:spcPct val="200000"/>
              </a:lnSpc>
              <a:buFont typeface="+mj-lt"/>
              <a:buAutoNum type="arabicPeriod"/>
            </a:pPr>
            <a:r>
              <a:rPr lang="en-US" altLang="zh-CN" sz="2400" dirty="0" smtClean="0">
                <a:latin typeface="Microsoft YaHei" panose="020B0503020204020204" pitchFamily="34" charset="-122"/>
                <a:ea typeface="Microsoft YaHei" panose="020B0503020204020204" pitchFamily="34" charset="-122"/>
              </a:rPr>
              <a:t>PO</a:t>
            </a:r>
            <a:r>
              <a:rPr lang="zh-CN" altLang="en-US" sz="2400" dirty="0" smtClean="0">
                <a:latin typeface="Microsoft YaHei" panose="020B0503020204020204" pitchFamily="34" charset="-122"/>
                <a:ea typeface="Microsoft YaHei" panose="020B0503020204020204" pitchFamily="34" charset="-122"/>
              </a:rPr>
              <a:t>感知不到</a:t>
            </a:r>
            <a:r>
              <a:rPr lang="en-US" altLang="zh-CN" sz="2400" dirty="0">
                <a:latin typeface="Microsoft YaHei" panose="020B0503020204020204" pitchFamily="34" charset="-122"/>
                <a:ea typeface="Microsoft YaHei" panose="020B0503020204020204" pitchFamily="34" charset="-122"/>
              </a:rPr>
              <a:t>RD</a:t>
            </a:r>
            <a:r>
              <a:rPr lang="zh-CN" altLang="en-US" sz="2400" dirty="0">
                <a:latin typeface="Microsoft YaHei" panose="020B0503020204020204" pitchFamily="34" charset="-122"/>
                <a:ea typeface="Microsoft YaHei" panose="020B0503020204020204" pitchFamily="34" charset="-122"/>
              </a:rPr>
              <a:t>新接入</a:t>
            </a:r>
            <a:r>
              <a:rPr lang="zh-CN" altLang="en-US" sz="2400" dirty="0" smtClean="0">
                <a:latin typeface="Microsoft YaHei" panose="020B0503020204020204" pitchFamily="34" charset="-122"/>
                <a:ea typeface="Microsoft YaHei" panose="020B0503020204020204" pitchFamily="34" charset="-122"/>
              </a:rPr>
              <a:t>功能，</a:t>
            </a:r>
            <a:r>
              <a:rPr lang="en-US" altLang="zh-CN" sz="2400" dirty="0" smtClean="0">
                <a:latin typeface="Microsoft YaHei" panose="020B0503020204020204" pitchFamily="34" charset="-122"/>
                <a:ea typeface="Microsoft YaHei" panose="020B0503020204020204" pitchFamily="34" charset="-122"/>
              </a:rPr>
              <a:t>PO</a:t>
            </a:r>
            <a:r>
              <a:rPr lang="zh-CN" altLang="en-US" sz="2400" dirty="0" smtClean="0">
                <a:latin typeface="Microsoft YaHei" panose="020B0503020204020204" pitchFamily="34" charset="-122"/>
                <a:ea typeface="Microsoft YaHei" panose="020B0503020204020204" pitchFamily="34" charset="-122"/>
              </a:rPr>
              <a:t>只能每周上望岳手工梳理新上线需求，然后靠自觉录入功能上传北斗</a:t>
            </a:r>
            <a:r>
              <a:rPr lang="zh-CN" altLang="en-US" sz="2400" dirty="0" smtClean="0">
                <a:solidFill>
                  <a:srgbClr val="F38F18"/>
                </a:solidFill>
                <a:latin typeface="Microsoft YaHei" panose="020B0503020204020204" pitchFamily="34" charset="-122"/>
                <a:ea typeface="Microsoft YaHei" panose="020B0503020204020204" pitchFamily="34" charset="-122"/>
              </a:rPr>
              <a:t>（</a:t>
            </a:r>
            <a:r>
              <a:rPr lang="zh-CN" altLang="en-US" sz="2400" b="1" dirty="0" smtClean="0">
                <a:solidFill>
                  <a:srgbClr val="F38F18"/>
                </a:solidFill>
                <a:latin typeface="Microsoft YaHei" panose="020B0503020204020204" pitchFamily="34" charset="-122"/>
                <a:ea typeface="Microsoft YaHei" panose="020B0503020204020204" pitchFamily="34" charset="-122"/>
              </a:rPr>
              <a:t>交付前线未完全闭环</a:t>
            </a:r>
            <a:r>
              <a:rPr lang="zh-CN" altLang="en-US" sz="2400" dirty="0" smtClean="0">
                <a:solidFill>
                  <a:srgbClr val="F38F18"/>
                </a:solidFill>
                <a:latin typeface="Microsoft YaHei" panose="020B0503020204020204" pitchFamily="34" charset="-122"/>
                <a:ea typeface="Microsoft YaHei" panose="020B0503020204020204" pitchFamily="34" charset="-122"/>
              </a:rPr>
              <a:t>）</a:t>
            </a:r>
            <a:endParaRPr lang="en-US" altLang="zh-CN" sz="2400" dirty="0" smtClean="0">
              <a:solidFill>
                <a:srgbClr val="F38F18"/>
              </a:solidFill>
              <a:latin typeface="Microsoft YaHei" panose="020B0503020204020204" pitchFamily="34" charset="-122"/>
              <a:ea typeface="Microsoft YaHei" panose="020B0503020204020204" pitchFamily="34" charset="-122"/>
            </a:endParaRPr>
          </a:p>
          <a:p>
            <a:pPr marL="457200" indent="-457200" algn="l">
              <a:lnSpc>
                <a:spcPct val="200000"/>
              </a:lnSpc>
              <a:buFont typeface="+mj-lt"/>
              <a:buAutoNum type="arabicPeriod"/>
            </a:pPr>
            <a:r>
              <a:rPr lang="zh-CN" altLang="en-US" sz="2400" b="1" dirty="0" smtClean="0">
                <a:solidFill>
                  <a:srgbClr val="F38F18"/>
                </a:solidFill>
                <a:latin typeface="Microsoft YaHei" panose="020B0503020204020204" pitchFamily="34" charset="-122"/>
                <a:ea typeface="Microsoft YaHei" panose="020B0503020204020204" pitchFamily="34" charset="-122"/>
              </a:rPr>
              <a:t>功能</a:t>
            </a:r>
            <a:r>
              <a:rPr lang="zh-CN" altLang="en-US" sz="2400" b="1" dirty="0">
                <a:solidFill>
                  <a:srgbClr val="F38F18"/>
                </a:solidFill>
                <a:latin typeface="Microsoft YaHei" panose="020B0503020204020204" pitchFamily="34" charset="-122"/>
                <a:ea typeface="Microsoft YaHei" panose="020B0503020204020204" pitchFamily="34" charset="-122"/>
              </a:rPr>
              <a:t>推荐</a:t>
            </a:r>
            <a:r>
              <a:rPr lang="zh-CN" altLang="en-US" sz="2400" dirty="0">
                <a:latin typeface="Microsoft YaHei" panose="020B0503020204020204" pitchFamily="34" charset="-122"/>
                <a:ea typeface="Microsoft YaHei" panose="020B0503020204020204" pitchFamily="34" charset="-122"/>
              </a:rPr>
              <a:t>机制待</a:t>
            </a:r>
            <a:r>
              <a:rPr lang="zh-CN" altLang="en-US" sz="2400" dirty="0" smtClean="0">
                <a:latin typeface="Microsoft YaHei" panose="020B0503020204020204" pitchFamily="34" charset="-122"/>
                <a:ea typeface="Microsoft YaHei" panose="020B0503020204020204" pitchFamily="34" charset="-122"/>
              </a:rPr>
              <a:t>探索（新开一个国家</a:t>
            </a:r>
            <a:r>
              <a:rPr lang="en-US" altLang="zh-CN" sz="2400" dirty="0" smtClean="0">
                <a:latin typeface="Microsoft YaHei" panose="020B0503020204020204" pitchFamily="34" charset="-122"/>
                <a:ea typeface="Microsoft YaHei" panose="020B0503020204020204" pitchFamily="34" charset="-122"/>
              </a:rPr>
              <a:t>/IFG</a:t>
            </a:r>
            <a:r>
              <a:rPr lang="zh-CN" altLang="en-US" sz="2400" dirty="0" smtClean="0">
                <a:latin typeface="Microsoft YaHei" panose="020B0503020204020204" pitchFamily="34" charset="-122"/>
                <a:ea typeface="Microsoft YaHei" panose="020B0503020204020204" pitchFamily="34" charset="-122"/>
              </a:rPr>
              <a:t>落后的国家 可以根据以往数据推荐一些功能）</a:t>
            </a:r>
            <a:endParaRPr kumimoji="0" lang="zh-CN" altLang="en-US" sz="2400" b="0" i="0" u="none" strike="noStrike" cap="none" spc="0" normalizeH="0" baseline="0" dirty="0">
              <a:ln>
                <a:noFill/>
              </a:ln>
              <a:solidFill>
                <a:srgbClr val="000000"/>
              </a:solidFill>
              <a:effectLst/>
              <a:uFillTx/>
              <a:latin typeface="Microsoft YaHei" panose="020B0503020204020204" pitchFamily="34" charset="-122"/>
              <a:ea typeface="Microsoft YaHei" panose="020B0503020204020204" pitchFamily="34" charset="-122"/>
              <a:sym typeface="Helvetica Light"/>
            </a:endParaRPr>
          </a:p>
        </p:txBody>
      </p:sp>
      <p:sp>
        <p:nvSpPr>
          <p:cNvPr id="8" name="矩形 4">
            <a:extLst>
              <a:ext uri="{FF2B5EF4-FFF2-40B4-BE49-F238E27FC236}">
                <a16:creationId xmlns:a16="http://schemas.microsoft.com/office/drawing/2014/main" xmlns="" id="{5A8763C0-D290-8A45-8031-68B5F3986824}"/>
              </a:ext>
            </a:extLst>
          </p:cNvPr>
          <p:cNvSpPr/>
          <p:nvPr/>
        </p:nvSpPr>
        <p:spPr>
          <a:xfrm>
            <a:off x="9143999" y="3578123"/>
            <a:ext cx="2025583" cy="807786"/>
          </a:xfrm>
          <a:prstGeom prst="rect">
            <a:avLst/>
          </a:prstGeom>
          <a:solidFill>
            <a:srgbClr val="F38F18"/>
          </a:solidFill>
          <a:ln w="3175" cap="flat">
            <a:no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a:ln>
                  <a:noFill/>
                </a:ln>
                <a:solidFill>
                  <a:srgbClr val="FFFFFF"/>
                </a:solidFill>
                <a:effectLst/>
                <a:uFillTx/>
                <a:latin typeface="Microsoft YaHei" panose="020B0503020204020204" pitchFamily="34" charset="-122"/>
                <a:ea typeface="Microsoft YaHei" panose="020B0503020204020204" pitchFamily="34" charset="-122"/>
                <a:sym typeface="Helvetica Light"/>
              </a:rPr>
              <a:t>投放平台</a:t>
            </a:r>
          </a:p>
        </p:txBody>
      </p:sp>
      <p:sp>
        <p:nvSpPr>
          <p:cNvPr id="9" name="文本框 7">
            <a:extLst>
              <a:ext uri="{FF2B5EF4-FFF2-40B4-BE49-F238E27FC236}">
                <a16:creationId xmlns:a16="http://schemas.microsoft.com/office/drawing/2014/main" xmlns="" id="{1A27D7CE-6F01-944F-B378-2DDAC24A9F56}"/>
              </a:ext>
            </a:extLst>
          </p:cNvPr>
          <p:cNvSpPr txBox="1"/>
          <p:nvPr/>
        </p:nvSpPr>
        <p:spPr>
          <a:xfrm>
            <a:off x="9143999" y="4903115"/>
            <a:ext cx="5473338" cy="3770263"/>
          </a:xfrm>
          <a:prstGeom prst="rect">
            <a:avLst/>
          </a:prstGeom>
          <a:noFill/>
          <a:ln w="12700" cap="rnd" cmpd="sng">
            <a:solidFill>
              <a:schemeClr val="bg1">
                <a:lumMod val="65000"/>
              </a:schemeClr>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457200" indent="-457200" algn="l">
              <a:lnSpc>
                <a:spcPct val="200000"/>
              </a:lnSpc>
              <a:buFont typeface="+mj-lt"/>
              <a:buAutoNum type="arabicPeriod"/>
            </a:pPr>
            <a:r>
              <a:rPr lang="zh-CN" altLang="en-US" sz="2400" dirty="0" smtClean="0">
                <a:latin typeface="Microsoft YaHei" panose="020B0503020204020204" pitchFamily="34" charset="-122"/>
                <a:ea typeface="Microsoft YaHei" panose="020B0503020204020204" pitchFamily="34" charset="-122"/>
              </a:rPr>
              <a:t>未</a:t>
            </a:r>
            <a:r>
              <a:rPr lang="zh-CN" altLang="en-US" sz="2400" dirty="0">
                <a:latin typeface="Microsoft YaHei" panose="020B0503020204020204" pitchFamily="34" charset="-122"/>
                <a:ea typeface="Microsoft YaHei" panose="020B0503020204020204" pitchFamily="34" charset="-122"/>
              </a:rPr>
              <a:t>覆盖</a:t>
            </a:r>
            <a:r>
              <a:rPr lang="zh-CN" altLang="en-US" sz="2400" b="1" dirty="0">
                <a:solidFill>
                  <a:srgbClr val="F38F18"/>
                </a:solidFill>
                <a:latin typeface="Microsoft YaHei" panose="020B0503020204020204" pitchFamily="34" charset="-122"/>
                <a:ea typeface="Microsoft YaHei" panose="020B0503020204020204" pitchFamily="34" charset="-122"/>
              </a:rPr>
              <a:t>需求交付</a:t>
            </a:r>
            <a:r>
              <a:rPr lang="zh-CN" altLang="en-US" sz="2400" dirty="0">
                <a:latin typeface="Microsoft YaHei" panose="020B0503020204020204" pitchFamily="34" charset="-122"/>
                <a:ea typeface="Microsoft YaHei" panose="020B0503020204020204" pitchFamily="34" charset="-122"/>
              </a:rPr>
              <a:t>阶段，导致</a:t>
            </a:r>
            <a:r>
              <a:rPr lang="en-US" altLang="zh-CN" sz="2400" dirty="0">
                <a:latin typeface="Microsoft YaHei" panose="020B0503020204020204" pitchFamily="34" charset="-122"/>
                <a:ea typeface="Microsoft YaHei" panose="020B0503020204020204" pitchFamily="34" charset="-122"/>
              </a:rPr>
              <a:t>PM</a:t>
            </a:r>
            <a:r>
              <a:rPr lang="zh-CN" altLang="en-US" sz="2400" dirty="0">
                <a:latin typeface="Microsoft YaHei" panose="020B0503020204020204" pitchFamily="34" charset="-122"/>
                <a:ea typeface="Microsoft YaHei" panose="020B0503020204020204" pitchFamily="34" charset="-122"/>
              </a:rPr>
              <a:t>不会使用</a:t>
            </a:r>
            <a:r>
              <a:rPr lang="en-US" altLang="zh-CN" sz="2400" dirty="0">
                <a:latin typeface="Microsoft YaHei" panose="020B0503020204020204" pitchFamily="34" charset="-122"/>
                <a:ea typeface="Microsoft YaHei" panose="020B0503020204020204" pitchFamily="34" charset="-122"/>
              </a:rPr>
              <a:t>RD</a:t>
            </a:r>
            <a:r>
              <a:rPr lang="zh-CN" altLang="en-US" sz="2400" dirty="0">
                <a:latin typeface="Microsoft YaHei" panose="020B0503020204020204" pitchFamily="34" charset="-122"/>
                <a:ea typeface="Microsoft YaHei" panose="020B0503020204020204" pitchFamily="34" charset="-122"/>
              </a:rPr>
              <a:t>抽象的投放</a:t>
            </a:r>
            <a:r>
              <a:rPr lang="zh-CN" altLang="en-US" sz="2400" dirty="0" smtClean="0">
                <a:latin typeface="Microsoft YaHei" panose="020B0503020204020204" pitchFamily="34" charset="-122"/>
                <a:ea typeface="Microsoft YaHei" panose="020B0503020204020204" pitchFamily="34" charset="-122"/>
              </a:rPr>
              <a:t>能力（</a:t>
            </a:r>
            <a:r>
              <a:rPr lang="zh-CN" altLang="en-US" sz="2400" b="1" dirty="0" smtClean="0">
                <a:solidFill>
                  <a:srgbClr val="F38F18"/>
                </a:solidFill>
                <a:latin typeface="Microsoft YaHei" panose="020B0503020204020204" pitchFamily="34" charset="-122"/>
                <a:ea typeface="Microsoft YaHei" panose="020B0503020204020204" pitchFamily="34" charset="-122"/>
              </a:rPr>
              <a:t>字段配置</a:t>
            </a:r>
            <a:r>
              <a:rPr lang="zh-CN" altLang="en-US" sz="2400" dirty="0" smtClean="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存在较多沟通</a:t>
            </a:r>
            <a:r>
              <a:rPr lang="zh-CN" altLang="en-US" sz="2400" dirty="0" smtClean="0">
                <a:latin typeface="Microsoft YaHei" panose="020B0503020204020204" pitchFamily="34" charset="-122"/>
                <a:ea typeface="Microsoft YaHei" panose="020B0503020204020204" pitchFamily="34" charset="-122"/>
              </a:rPr>
              <a:t>成本</a:t>
            </a:r>
            <a:endParaRPr lang="en-US" altLang="zh-CN" sz="2400" dirty="0" smtClean="0">
              <a:latin typeface="Microsoft YaHei" panose="020B0503020204020204" pitchFamily="34" charset="-122"/>
              <a:ea typeface="Microsoft YaHei" panose="020B0503020204020204" pitchFamily="34" charset="-122"/>
            </a:endParaRPr>
          </a:p>
          <a:p>
            <a:pPr marL="457200" indent="-457200" algn="l">
              <a:lnSpc>
                <a:spcPct val="200000"/>
              </a:lnSpc>
              <a:buFont typeface="+mj-lt"/>
              <a:buAutoNum type="arabicPeriod"/>
            </a:pPr>
            <a:r>
              <a:rPr lang="zh-CN" altLang="en-US" sz="2400" dirty="0" smtClean="0">
                <a:latin typeface="Microsoft YaHei" panose="020B0503020204020204" pitchFamily="34" charset="-122"/>
                <a:ea typeface="Microsoft YaHei" panose="020B0503020204020204" pitchFamily="34" charset="-122"/>
              </a:rPr>
              <a:t>功能投放配置表单</a:t>
            </a:r>
            <a:r>
              <a:rPr lang="zh-CN" altLang="en-US" sz="2400" b="1" dirty="0" smtClean="0">
                <a:solidFill>
                  <a:srgbClr val="F38F18"/>
                </a:solidFill>
                <a:latin typeface="Microsoft YaHei" panose="020B0503020204020204" pitchFamily="34" charset="-122"/>
                <a:ea typeface="Microsoft YaHei" panose="020B0503020204020204" pitchFamily="34" charset="-122"/>
              </a:rPr>
              <a:t>代码</a:t>
            </a:r>
            <a:r>
              <a:rPr lang="zh-CN" altLang="en-US" sz="2400" dirty="0" smtClean="0">
                <a:latin typeface="Microsoft YaHei" panose="020B0503020204020204" pitchFamily="34" charset="-122"/>
                <a:ea typeface="Microsoft YaHei" panose="020B0503020204020204" pitchFamily="34" charset="-122"/>
              </a:rPr>
              <a:t>太过复杂需要尽可能</a:t>
            </a:r>
            <a:r>
              <a:rPr lang="zh-CN" altLang="en-US" sz="2400" b="1" dirty="0" smtClean="0">
                <a:solidFill>
                  <a:srgbClr val="F38F18"/>
                </a:solidFill>
                <a:latin typeface="Microsoft YaHei" panose="020B0503020204020204" pitchFamily="34" charset="-122"/>
                <a:ea typeface="Microsoft YaHei" panose="020B0503020204020204" pitchFamily="34" charset="-122"/>
              </a:rPr>
              <a:t>抽象模块</a:t>
            </a:r>
            <a:endParaRPr lang="en-US" altLang="zh-CN" sz="2400" b="1" dirty="0">
              <a:solidFill>
                <a:srgbClr val="F38F18"/>
              </a:solidFill>
              <a:latin typeface="Microsoft YaHei" panose="020B0503020204020204" pitchFamily="34" charset="-122"/>
              <a:ea typeface="Microsoft YaHei" panose="020B0503020204020204" pitchFamily="34" charset="-122"/>
            </a:endParaRPr>
          </a:p>
        </p:txBody>
      </p:sp>
      <p:sp>
        <p:nvSpPr>
          <p:cNvPr id="10" name="矩形 4">
            <a:extLst>
              <a:ext uri="{FF2B5EF4-FFF2-40B4-BE49-F238E27FC236}">
                <a16:creationId xmlns:a16="http://schemas.microsoft.com/office/drawing/2014/main" xmlns="" id="{5A8763C0-D290-8A45-8031-68B5F3986824}"/>
              </a:ext>
            </a:extLst>
          </p:cNvPr>
          <p:cNvSpPr/>
          <p:nvPr/>
        </p:nvSpPr>
        <p:spPr>
          <a:xfrm>
            <a:off x="16472452" y="3552547"/>
            <a:ext cx="2025583" cy="807786"/>
          </a:xfrm>
          <a:prstGeom prst="rect">
            <a:avLst/>
          </a:prstGeom>
          <a:solidFill>
            <a:srgbClr val="F38F18"/>
          </a:solidFill>
          <a:ln w="3175" cap="flat">
            <a:no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FFFFFF"/>
                </a:solidFill>
                <a:effectLst/>
                <a:uFillTx/>
                <a:latin typeface="Microsoft YaHei" panose="020B0503020204020204" pitchFamily="34" charset="-122"/>
                <a:ea typeface="Microsoft YaHei" panose="020B0503020204020204" pitchFamily="34" charset="-122"/>
                <a:sym typeface="Helvetica Light"/>
              </a:rPr>
              <a:t>开品流程</a:t>
            </a:r>
            <a:endParaRPr kumimoji="0" lang="zh-CN" altLang="en-US" sz="3000" b="0" i="0" u="none" strike="noStrike" cap="none" spc="0" normalizeH="0" baseline="0" dirty="0">
              <a:ln>
                <a:noFill/>
              </a:ln>
              <a:solidFill>
                <a:srgbClr val="FFFFFF"/>
              </a:solidFill>
              <a:effectLst/>
              <a:uFillTx/>
              <a:latin typeface="Microsoft YaHei" panose="020B0503020204020204" pitchFamily="34" charset="-122"/>
              <a:ea typeface="Microsoft YaHei" panose="020B0503020204020204" pitchFamily="34" charset="-122"/>
              <a:sym typeface="Helvetica Light"/>
            </a:endParaRPr>
          </a:p>
        </p:txBody>
      </p:sp>
      <p:sp>
        <p:nvSpPr>
          <p:cNvPr id="11" name="文本框 7">
            <a:extLst>
              <a:ext uri="{FF2B5EF4-FFF2-40B4-BE49-F238E27FC236}">
                <a16:creationId xmlns:a16="http://schemas.microsoft.com/office/drawing/2014/main" xmlns="" id="{1A27D7CE-6F01-944F-B378-2DDAC24A9F56}"/>
              </a:ext>
            </a:extLst>
          </p:cNvPr>
          <p:cNvSpPr txBox="1"/>
          <p:nvPr/>
        </p:nvSpPr>
        <p:spPr>
          <a:xfrm>
            <a:off x="15761366" y="4903115"/>
            <a:ext cx="5473338" cy="3770263"/>
          </a:xfrm>
          <a:prstGeom prst="rect">
            <a:avLst/>
          </a:prstGeom>
          <a:noFill/>
          <a:ln w="12700" cap="rnd" cmpd="sng">
            <a:solidFill>
              <a:schemeClr val="bg1">
                <a:lumMod val="65000"/>
              </a:schemeClr>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457200" indent="-457200" algn="l">
              <a:lnSpc>
                <a:spcPct val="200000"/>
              </a:lnSpc>
              <a:buFont typeface="+mj-lt"/>
              <a:buAutoNum type="arabicPeriod"/>
            </a:pPr>
            <a:r>
              <a:rPr lang="zh-CN" altLang="en-US" sz="2400" dirty="0" smtClean="0">
                <a:latin typeface="Microsoft YaHei" charset="-122"/>
                <a:ea typeface="Microsoft YaHei" charset="-122"/>
                <a:cs typeface="Microsoft YaHei" charset="-122"/>
              </a:rPr>
              <a:t>前线</a:t>
            </a:r>
            <a:r>
              <a:rPr lang="zh-CN" altLang="en-US" sz="2400" dirty="0">
                <a:latin typeface="Microsoft YaHei" charset="-122"/>
                <a:ea typeface="Microsoft YaHei" charset="-122"/>
                <a:cs typeface="Microsoft YaHei" charset="-122"/>
              </a:rPr>
              <a:t>对开品申请需要填写的内容不太</a:t>
            </a:r>
            <a:r>
              <a:rPr lang="zh-CN" altLang="en-US" sz="2400" dirty="0" smtClean="0">
                <a:latin typeface="Microsoft YaHei" charset="-122"/>
                <a:ea typeface="Microsoft YaHei" charset="-122"/>
                <a:cs typeface="Microsoft YaHei" charset="-122"/>
              </a:rPr>
              <a:t>清楚（</a:t>
            </a:r>
            <a:r>
              <a:rPr lang="zh-CN" altLang="en-US" sz="2400" b="1" dirty="0" smtClean="0">
                <a:solidFill>
                  <a:srgbClr val="F38F18"/>
                </a:solidFill>
                <a:latin typeface="Microsoft YaHei" charset="-122"/>
                <a:ea typeface="Microsoft YaHei" charset="-122"/>
                <a:cs typeface="Microsoft YaHei" charset="-122"/>
              </a:rPr>
              <a:t>交互和说明需要加强</a:t>
            </a:r>
            <a:r>
              <a:rPr lang="zh-CN" altLang="en-US" sz="2400" dirty="0" smtClean="0">
                <a:latin typeface="Microsoft YaHei" charset="-122"/>
                <a:ea typeface="Microsoft YaHei" charset="-122"/>
                <a:cs typeface="Microsoft YaHei" charset="-122"/>
              </a:rPr>
              <a:t>）</a:t>
            </a:r>
            <a:endParaRPr lang="en-US" altLang="zh-CN" sz="2400" dirty="0" smtClean="0">
              <a:latin typeface="Microsoft YaHei" charset="-122"/>
              <a:ea typeface="Microsoft YaHei" charset="-122"/>
              <a:cs typeface="Microsoft YaHei" charset="-122"/>
            </a:endParaRPr>
          </a:p>
          <a:p>
            <a:pPr marL="457200" indent="-457200" algn="l">
              <a:lnSpc>
                <a:spcPct val="200000"/>
              </a:lnSpc>
              <a:buFont typeface="+mj-lt"/>
              <a:buAutoNum type="arabicPeriod"/>
            </a:pPr>
            <a:r>
              <a:rPr lang="zh-CN" altLang="en-US" sz="2400" dirty="0">
                <a:latin typeface="Microsoft YaHei" charset="-122"/>
                <a:ea typeface="Microsoft YaHei" charset="-122"/>
                <a:cs typeface="Microsoft YaHei" charset="-122"/>
              </a:rPr>
              <a:t>需求提交并审核后，</a:t>
            </a:r>
            <a:r>
              <a:rPr lang="zh-CN" altLang="en-US" sz="2400" b="1" dirty="0">
                <a:solidFill>
                  <a:srgbClr val="F38F18"/>
                </a:solidFill>
                <a:latin typeface="Microsoft YaHei" charset="-122"/>
                <a:ea typeface="Microsoft YaHei" charset="-122"/>
                <a:cs typeface="Microsoft YaHei" charset="-122"/>
              </a:rPr>
              <a:t>无法修改</a:t>
            </a:r>
            <a:r>
              <a:rPr lang="zh-CN" altLang="en-US" sz="2400" dirty="0">
                <a:latin typeface="Microsoft YaHei" charset="-122"/>
                <a:ea typeface="Microsoft YaHei" charset="-122"/>
                <a:cs typeface="Microsoft YaHei" charset="-122"/>
              </a:rPr>
              <a:t>。如果有需求或者素材的更改，只能线下</a:t>
            </a:r>
            <a:r>
              <a:rPr lang="zh-CN" altLang="en-US" sz="2400" dirty="0" smtClean="0">
                <a:latin typeface="Microsoft YaHei" charset="-122"/>
                <a:ea typeface="Microsoft YaHei" charset="-122"/>
                <a:cs typeface="Microsoft YaHei" charset="-122"/>
              </a:rPr>
              <a:t>沟通</a:t>
            </a:r>
            <a:endParaRPr lang="en-US" altLang="zh-CN" sz="2400" dirty="0">
              <a:solidFill>
                <a:schemeClr val="tx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107989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latin typeface="Songti TC" charset="-120"/>
                <a:ea typeface="Songti TC" charset="-120"/>
                <a:cs typeface="Songti TC" charset="-120"/>
              </a:rPr>
              <a:t>全年工作总结</a:t>
            </a:r>
            <a:endParaRPr lang="en-US" dirty="0">
              <a:latin typeface="Songti TC" charset="-120"/>
              <a:ea typeface="Songti TC" charset="-120"/>
              <a:cs typeface="Songti TC" charset="-120"/>
            </a:endParaRPr>
          </a:p>
        </p:txBody>
      </p:sp>
      <p:sp>
        <p:nvSpPr>
          <p:cNvPr id="4" name="Slide Number Placeholder 3"/>
          <p:cNvSpPr>
            <a:spLocks noGrp="1"/>
          </p:cNvSpPr>
          <p:nvPr>
            <p:ph type="sldNum" sz="quarter" idx="12"/>
          </p:nvPr>
        </p:nvSpPr>
        <p:spPr/>
        <p:txBody>
          <a:bodyPr/>
          <a:lstStyle/>
          <a:p>
            <a:fld id="{E94F539D-20DE-4643-B79C-4A2AAC5ABD26}" type="slidenum">
              <a:rPr kumimoji="1" lang="zh-CN" altLang="en-US" smtClean="0"/>
              <a:t>11</a:t>
            </a:fld>
            <a:endParaRPr kumimoji="1" lang="zh-CN" altLang="en-US"/>
          </a:p>
        </p:txBody>
      </p:sp>
      <p:sp>
        <p:nvSpPr>
          <p:cNvPr id="10" name="Content Placeholder 2"/>
          <p:cNvSpPr>
            <a:spLocks noGrp="1"/>
          </p:cNvSpPr>
          <p:nvPr>
            <p:ph idx="1"/>
          </p:nvPr>
        </p:nvSpPr>
        <p:spPr>
          <a:xfrm>
            <a:off x="2627817" y="2593731"/>
            <a:ext cx="19669325" cy="9967469"/>
          </a:xfrm>
        </p:spPr>
        <p:txBody>
          <a:bodyPr/>
          <a:lstStyle/>
          <a:p>
            <a:pPr marL="571500" indent="-571500">
              <a:buFont typeface="Arial" charset="0"/>
              <a:buChar char="•"/>
            </a:pPr>
            <a:r>
              <a:rPr lang="zh-CN" altLang="en-US" dirty="0" smtClean="0">
                <a:latin typeface="Songti TC" charset="-120"/>
                <a:ea typeface="Songti TC" charset="-120"/>
                <a:cs typeface="Songti TC" charset="-120"/>
              </a:rPr>
              <a:t>推出北斗系统，并在</a:t>
            </a:r>
            <a:r>
              <a:rPr lang="en-US" altLang="zh-CN" dirty="0" smtClean="0">
                <a:latin typeface="Songti TC" charset="-120"/>
                <a:ea typeface="Songti TC" charset="-120"/>
                <a:cs typeface="Songti TC" charset="-120"/>
              </a:rPr>
              <a:t>11</a:t>
            </a:r>
            <a:r>
              <a:rPr lang="zh-CN" altLang="en-US" dirty="0" smtClean="0">
                <a:latin typeface="Songti TC" charset="-120"/>
                <a:ea typeface="Songti TC" charset="-120"/>
                <a:cs typeface="Songti TC" charset="-120"/>
              </a:rPr>
              <a:t>月份正式向各国前线推广</a:t>
            </a:r>
            <a:endParaRPr lang="en-US" altLang="zh-CN" dirty="0" smtClean="0">
              <a:latin typeface="Songti TC" charset="-120"/>
              <a:ea typeface="Songti TC" charset="-120"/>
              <a:cs typeface="Songti TC" charset="-120"/>
            </a:endParaRPr>
          </a:p>
          <a:p>
            <a:pPr marL="571500" indent="-571500">
              <a:buFont typeface="Arial" charset="0"/>
              <a:buChar char="•"/>
            </a:pPr>
            <a:r>
              <a:rPr lang="zh-CN" altLang="en-US" dirty="0">
                <a:solidFill>
                  <a:srgbClr val="000000"/>
                </a:solidFill>
                <a:latin typeface="Songti TC" charset="-120"/>
                <a:ea typeface="Songti TC" charset="-120"/>
                <a:cs typeface="Songti TC" charset="-120"/>
              </a:rPr>
              <a:t>对业务</a:t>
            </a:r>
            <a:r>
              <a:rPr lang="zh-CN" altLang="en-US" dirty="0" smtClean="0">
                <a:solidFill>
                  <a:srgbClr val="000000"/>
                </a:solidFill>
                <a:latin typeface="Songti TC" charset="-120"/>
                <a:ea typeface="Songti TC" charset="-120"/>
                <a:cs typeface="Songti TC" charset="-120"/>
              </a:rPr>
              <a:t>在易用性、接入效率、</a:t>
            </a:r>
            <a:r>
              <a:rPr lang="zh-CN" altLang="en-US" dirty="0">
                <a:solidFill>
                  <a:srgbClr val="000000"/>
                </a:solidFill>
                <a:latin typeface="Songti TC" charset="-120"/>
                <a:ea typeface="Songti TC" charset="-120"/>
                <a:cs typeface="Songti TC" charset="-120"/>
              </a:rPr>
              <a:t>验证</a:t>
            </a:r>
            <a:r>
              <a:rPr lang="zh-CN" altLang="en-US" dirty="0" smtClean="0">
                <a:solidFill>
                  <a:srgbClr val="000000"/>
                </a:solidFill>
                <a:latin typeface="Songti TC" charset="-120"/>
                <a:ea typeface="Songti TC" charset="-120"/>
                <a:cs typeface="Songti TC" charset="-120"/>
              </a:rPr>
              <a:t>等</a:t>
            </a:r>
            <a:r>
              <a:rPr lang="zh-CN" altLang="en-US" dirty="0">
                <a:solidFill>
                  <a:srgbClr val="000000"/>
                </a:solidFill>
                <a:latin typeface="Songti TC" charset="-120"/>
                <a:ea typeface="Songti TC" charset="-120"/>
                <a:cs typeface="Songti TC" charset="-120"/>
              </a:rPr>
              <a:t>方向的诉求，落地</a:t>
            </a:r>
            <a:r>
              <a:rPr lang="zh-CN" altLang="en-US" dirty="0" smtClean="0">
                <a:solidFill>
                  <a:srgbClr val="000000"/>
                </a:solidFill>
                <a:latin typeface="Songti TC" charset="-120"/>
                <a:ea typeface="Songti TC" charset="-120"/>
                <a:cs typeface="Songti TC" charset="-120"/>
              </a:rPr>
              <a:t>了</a:t>
            </a:r>
            <a:r>
              <a:rPr lang="zh-CN" altLang="en-US" dirty="0">
                <a:solidFill>
                  <a:srgbClr val="000000"/>
                </a:solidFill>
                <a:latin typeface="Songti TC" charset="-120"/>
                <a:ea typeface="Songti TC" charset="-120"/>
                <a:cs typeface="Songti TC" charset="-120"/>
              </a:rPr>
              <a:t>自助</a:t>
            </a:r>
            <a:r>
              <a:rPr lang="zh-CN" altLang="en-US" dirty="0" smtClean="0">
                <a:solidFill>
                  <a:srgbClr val="000000"/>
                </a:solidFill>
                <a:latin typeface="Songti TC" charset="-120"/>
                <a:ea typeface="Songti TC" charset="-120"/>
                <a:cs typeface="Songti TC" charset="-120"/>
              </a:rPr>
              <a:t>接入、功能广场、</a:t>
            </a:r>
            <a:r>
              <a:rPr lang="en-US" altLang="zh-CN" dirty="0" smtClean="0">
                <a:solidFill>
                  <a:srgbClr val="000000"/>
                </a:solidFill>
                <a:latin typeface="Songti TC" charset="-120"/>
                <a:ea typeface="Songti TC" charset="-120"/>
                <a:cs typeface="Songti TC" charset="-120"/>
              </a:rPr>
              <a:t>IFG</a:t>
            </a:r>
            <a:r>
              <a:rPr lang="zh-CN" altLang="en-US" dirty="0" smtClean="0">
                <a:solidFill>
                  <a:srgbClr val="000000"/>
                </a:solidFill>
                <a:latin typeface="Songti TC" charset="-120"/>
                <a:ea typeface="Songti TC" charset="-120"/>
                <a:cs typeface="Songti TC" charset="-120"/>
              </a:rPr>
              <a:t>大盘、</a:t>
            </a:r>
            <a:r>
              <a:rPr lang="en-US" altLang="zh-CN" dirty="0">
                <a:solidFill>
                  <a:srgbClr val="000000"/>
                </a:solidFill>
                <a:latin typeface="Songti TC" charset="-120"/>
                <a:ea typeface="Songti TC" charset="-120"/>
                <a:cs typeface="Songti TC" charset="-120"/>
              </a:rPr>
              <a:t>DSIM</a:t>
            </a:r>
            <a:r>
              <a:rPr lang="zh-CN" altLang="en-US" dirty="0">
                <a:solidFill>
                  <a:srgbClr val="000000"/>
                </a:solidFill>
                <a:latin typeface="Songti TC" charset="-120"/>
                <a:ea typeface="Songti TC" charset="-120"/>
                <a:cs typeface="Songti TC" charset="-120"/>
              </a:rPr>
              <a:t>验证中心</a:t>
            </a:r>
            <a:r>
              <a:rPr lang="zh-CN" altLang="en-US" dirty="0" smtClean="0">
                <a:solidFill>
                  <a:srgbClr val="000000"/>
                </a:solidFill>
                <a:latin typeface="Songti TC" charset="-120"/>
                <a:ea typeface="Songti TC" charset="-120"/>
                <a:cs typeface="Songti TC" charset="-120"/>
              </a:rPr>
              <a:t>、</a:t>
            </a:r>
            <a:r>
              <a:rPr lang="zh-CN" altLang="en-US" dirty="0">
                <a:solidFill>
                  <a:srgbClr val="000000"/>
                </a:solidFill>
                <a:latin typeface="Songti TC" charset="-120"/>
                <a:ea typeface="Songti TC" charset="-120"/>
                <a:cs typeface="Songti TC" charset="-120"/>
              </a:rPr>
              <a:t>以及</a:t>
            </a:r>
            <a:r>
              <a:rPr lang="zh-CN" altLang="en-US" dirty="0" smtClean="0">
                <a:solidFill>
                  <a:srgbClr val="000000"/>
                </a:solidFill>
                <a:latin typeface="Songti TC" charset="-120"/>
                <a:ea typeface="Songti TC" charset="-120"/>
                <a:cs typeface="Songti TC" charset="-120"/>
              </a:rPr>
              <a:t>实验中心等</a:t>
            </a:r>
            <a:r>
              <a:rPr lang="zh-CN" altLang="en-US" dirty="0">
                <a:solidFill>
                  <a:srgbClr val="000000"/>
                </a:solidFill>
                <a:latin typeface="Songti TC" charset="-120"/>
                <a:ea typeface="Songti TC" charset="-120"/>
                <a:cs typeface="Songti TC" charset="-120"/>
              </a:rPr>
              <a:t>大量的系统特性，提升了业务方的接入、开发</a:t>
            </a:r>
            <a:r>
              <a:rPr lang="zh-CN" altLang="en-US" dirty="0" smtClean="0">
                <a:solidFill>
                  <a:srgbClr val="000000"/>
                </a:solidFill>
                <a:latin typeface="Songti TC" charset="-120"/>
                <a:ea typeface="Songti TC" charset="-120"/>
                <a:cs typeface="Songti TC" charset="-120"/>
              </a:rPr>
              <a:t>、投放、验证效率</a:t>
            </a:r>
            <a:endParaRPr lang="en-US" altLang="zh-CN" dirty="0" smtClean="0">
              <a:latin typeface="Songti TC" charset="-120"/>
              <a:ea typeface="Songti TC" charset="-120"/>
              <a:cs typeface="Songti TC" charset="-120"/>
            </a:endParaRPr>
          </a:p>
          <a:p>
            <a:pPr marL="571500" indent="-571500">
              <a:buFont typeface="Arial" charset="0"/>
              <a:buChar char="•"/>
            </a:pPr>
            <a:r>
              <a:rPr lang="zh-CN" altLang="en-US" dirty="0" smtClean="0">
                <a:latin typeface="Songti TC" charset="-120"/>
                <a:ea typeface="Songti TC" charset="-120"/>
                <a:cs typeface="Songti TC" charset="-120"/>
              </a:rPr>
              <a:t>虽然功能配置表单很复杂但是北斗在今年没有出现过一次前端导致的线上事故</a:t>
            </a:r>
            <a:endParaRPr lang="en-US" altLang="zh-CN" dirty="0" smtClean="0">
              <a:latin typeface="Songti TC" charset="-120"/>
              <a:ea typeface="Songti TC" charset="-120"/>
              <a:cs typeface="Songti TC" charset="-120"/>
            </a:endParaRPr>
          </a:p>
          <a:p>
            <a:pPr marL="571500" indent="-571500">
              <a:buFont typeface="Arial" charset="0"/>
              <a:buChar char="•"/>
            </a:pPr>
            <a:endParaRPr lang="en-US" altLang="zh-CN" dirty="0" smtClean="0">
              <a:latin typeface="Songti TC" charset="-120"/>
              <a:ea typeface="Songti TC" charset="-120"/>
              <a:cs typeface="Songti TC" charset="-120"/>
            </a:endParaRPr>
          </a:p>
          <a:p>
            <a:pPr marL="571500" indent="-571500">
              <a:buFont typeface="Arial" charset="0"/>
              <a:buChar char="•"/>
            </a:pPr>
            <a:endParaRPr lang="en-US" dirty="0">
              <a:latin typeface="Songti TC" charset="-120"/>
              <a:ea typeface="Songti TC" charset="-120"/>
              <a:cs typeface="Songti TC" charset="-120"/>
            </a:endParaRPr>
          </a:p>
        </p:txBody>
      </p:sp>
    </p:spTree>
    <p:extLst>
      <p:ext uri="{BB962C8B-B14F-4D97-AF65-F5344CB8AC3E}">
        <p14:creationId xmlns:p14="http://schemas.microsoft.com/office/powerpoint/2010/main" val="35230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155371" y="1153886"/>
            <a:ext cx="6011863" cy="838200"/>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chor="b">
            <a:noAutofit/>
          </a:bodyPr>
          <a:lstStyle>
            <a:lvl1pPr marL="0" marR="0" indent="0" algn="l" defTabSz="825500" latinLnBrk="0">
              <a:lnSpc>
                <a:spcPct val="100000"/>
              </a:lnSpc>
              <a:spcBef>
                <a:spcPts val="0"/>
              </a:spcBef>
              <a:spcAft>
                <a:spcPts val="0"/>
              </a:spcAft>
              <a:buClrTx/>
              <a:buSzTx/>
              <a:buFontTx/>
              <a:buNone/>
              <a:tabLst/>
              <a:defRPr sz="5800" b="0" i="0" u="none" strike="noStrike" cap="none" spc="0" baseline="0">
                <a:ln>
                  <a:noFill/>
                </a:ln>
                <a:solidFill>
                  <a:srgbClr val="F88719"/>
                </a:solidFill>
                <a:uFillTx/>
                <a:latin typeface="FZLanTingHeiS-L-GB"/>
                <a:ea typeface="FZLanTingHeiS-L-GB"/>
                <a:cs typeface="FZLanTingHeiS-L-GB"/>
                <a:sym typeface="FZLanTingHeiS-L-GB"/>
              </a:defRPr>
            </a:lvl1pPr>
            <a:lvl2pPr marL="0" marR="0" indent="228600" algn="l" defTabSz="825500" latinLnBrk="0">
              <a:lnSpc>
                <a:spcPct val="100000"/>
              </a:lnSpc>
              <a:spcBef>
                <a:spcPts val="0"/>
              </a:spcBef>
              <a:spcAft>
                <a:spcPts val="0"/>
              </a:spcAft>
              <a:buClrTx/>
              <a:buSzTx/>
              <a:buFontTx/>
              <a:buNone/>
              <a:tabLst/>
              <a:defRPr sz="5800" b="0" i="0" u="none" strike="noStrike" cap="none" spc="0" baseline="0">
                <a:ln>
                  <a:noFill/>
                </a:ln>
                <a:solidFill>
                  <a:srgbClr val="F88719"/>
                </a:solidFill>
                <a:uFillTx/>
                <a:latin typeface="FZLanTingHeiS-L-GB"/>
                <a:ea typeface="FZLanTingHeiS-L-GB"/>
                <a:cs typeface="FZLanTingHeiS-L-GB"/>
                <a:sym typeface="FZLanTingHeiS-L-GB"/>
              </a:defRPr>
            </a:lvl2pPr>
            <a:lvl3pPr marL="0" marR="0" indent="457200" algn="l" defTabSz="825500" latinLnBrk="0">
              <a:lnSpc>
                <a:spcPct val="100000"/>
              </a:lnSpc>
              <a:spcBef>
                <a:spcPts val="0"/>
              </a:spcBef>
              <a:spcAft>
                <a:spcPts val="0"/>
              </a:spcAft>
              <a:buClrTx/>
              <a:buSzTx/>
              <a:buFontTx/>
              <a:buNone/>
              <a:tabLst/>
              <a:defRPr sz="5800" b="0" i="0" u="none" strike="noStrike" cap="none" spc="0" baseline="0">
                <a:ln>
                  <a:noFill/>
                </a:ln>
                <a:solidFill>
                  <a:srgbClr val="F88719"/>
                </a:solidFill>
                <a:uFillTx/>
                <a:latin typeface="FZLanTingHeiS-L-GB"/>
                <a:ea typeface="FZLanTingHeiS-L-GB"/>
                <a:cs typeface="FZLanTingHeiS-L-GB"/>
                <a:sym typeface="FZLanTingHeiS-L-GB"/>
              </a:defRPr>
            </a:lvl3pPr>
            <a:lvl4pPr marL="0" marR="0" indent="685800" algn="l" defTabSz="825500" latinLnBrk="0">
              <a:lnSpc>
                <a:spcPct val="100000"/>
              </a:lnSpc>
              <a:spcBef>
                <a:spcPts val="0"/>
              </a:spcBef>
              <a:spcAft>
                <a:spcPts val="0"/>
              </a:spcAft>
              <a:buClrTx/>
              <a:buSzTx/>
              <a:buFontTx/>
              <a:buNone/>
              <a:tabLst/>
              <a:defRPr sz="5800" b="0" i="0" u="none" strike="noStrike" cap="none" spc="0" baseline="0">
                <a:ln>
                  <a:noFill/>
                </a:ln>
                <a:solidFill>
                  <a:srgbClr val="F88719"/>
                </a:solidFill>
                <a:uFillTx/>
                <a:latin typeface="FZLanTingHeiS-L-GB"/>
                <a:ea typeface="FZLanTingHeiS-L-GB"/>
                <a:cs typeface="FZLanTingHeiS-L-GB"/>
                <a:sym typeface="FZLanTingHeiS-L-GB"/>
              </a:defRPr>
            </a:lvl4pPr>
            <a:lvl5pPr marL="0" marR="0" indent="914400" algn="l" defTabSz="825500" latinLnBrk="0">
              <a:lnSpc>
                <a:spcPct val="100000"/>
              </a:lnSpc>
              <a:spcBef>
                <a:spcPts val="0"/>
              </a:spcBef>
              <a:spcAft>
                <a:spcPts val="0"/>
              </a:spcAft>
              <a:buClrTx/>
              <a:buSzTx/>
              <a:buFontTx/>
              <a:buNone/>
              <a:tabLst/>
              <a:defRPr sz="5800" b="0" i="0" u="none" strike="noStrike" cap="none" spc="0" baseline="0">
                <a:ln>
                  <a:noFill/>
                </a:ln>
                <a:solidFill>
                  <a:srgbClr val="F88719"/>
                </a:solidFill>
                <a:uFillTx/>
                <a:latin typeface="FZLanTingHeiS-L-GB"/>
                <a:ea typeface="FZLanTingHeiS-L-GB"/>
                <a:cs typeface="FZLanTingHeiS-L-GB"/>
                <a:sym typeface="FZLanTingHeiS-L-GB"/>
              </a:defRPr>
            </a:lvl5pPr>
            <a:lvl6pPr marL="0" marR="0" indent="1143000" algn="l" defTabSz="825500" latinLnBrk="0">
              <a:lnSpc>
                <a:spcPct val="100000"/>
              </a:lnSpc>
              <a:spcBef>
                <a:spcPts val="0"/>
              </a:spcBef>
              <a:spcAft>
                <a:spcPts val="0"/>
              </a:spcAft>
              <a:buClrTx/>
              <a:buSzTx/>
              <a:buFontTx/>
              <a:buNone/>
              <a:tabLst/>
              <a:defRPr sz="5800" b="0" i="0" u="none" strike="noStrike" cap="none" spc="0" baseline="0">
                <a:ln>
                  <a:noFill/>
                </a:ln>
                <a:solidFill>
                  <a:srgbClr val="F88719"/>
                </a:solidFill>
                <a:uFillTx/>
                <a:latin typeface="FZLanTingHeiS-L-GB"/>
                <a:ea typeface="FZLanTingHeiS-L-GB"/>
                <a:cs typeface="FZLanTingHeiS-L-GB"/>
                <a:sym typeface="FZLanTingHeiS-L-GB"/>
              </a:defRPr>
            </a:lvl6pPr>
            <a:lvl7pPr marL="0" marR="0" indent="1371600" algn="l" defTabSz="825500" latinLnBrk="0">
              <a:lnSpc>
                <a:spcPct val="100000"/>
              </a:lnSpc>
              <a:spcBef>
                <a:spcPts val="0"/>
              </a:spcBef>
              <a:spcAft>
                <a:spcPts val="0"/>
              </a:spcAft>
              <a:buClrTx/>
              <a:buSzTx/>
              <a:buFontTx/>
              <a:buNone/>
              <a:tabLst/>
              <a:defRPr sz="5800" b="0" i="0" u="none" strike="noStrike" cap="none" spc="0" baseline="0">
                <a:ln>
                  <a:noFill/>
                </a:ln>
                <a:solidFill>
                  <a:srgbClr val="F88719"/>
                </a:solidFill>
                <a:uFillTx/>
                <a:latin typeface="FZLanTingHeiS-L-GB"/>
                <a:ea typeface="FZLanTingHeiS-L-GB"/>
                <a:cs typeface="FZLanTingHeiS-L-GB"/>
                <a:sym typeface="FZLanTingHeiS-L-GB"/>
              </a:defRPr>
            </a:lvl7pPr>
            <a:lvl8pPr marL="0" marR="0" indent="1600200" algn="l" defTabSz="825500" latinLnBrk="0">
              <a:lnSpc>
                <a:spcPct val="100000"/>
              </a:lnSpc>
              <a:spcBef>
                <a:spcPts val="0"/>
              </a:spcBef>
              <a:spcAft>
                <a:spcPts val="0"/>
              </a:spcAft>
              <a:buClrTx/>
              <a:buSzTx/>
              <a:buFontTx/>
              <a:buNone/>
              <a:tabLst/>
              <a:defRPr sz="5800" b="0" i="0" u="none" strike="noStrike" cap="none" spc="0" baseline="0">
                <a:ln>
                  <a:noFill/>
                </a:ln>
                <a:solidFill>
                  <a:srgbClr val="F88719"/>
                </a:solidFill>
                <a:uFillTx/>
                <a:latin typeface="FZLanTingHeiS-L-GB"/>
                <a:ea typeface="FZLanTingHeiS-L-GB"/>
                <a:cs typeface="FZLanTingHeiS-L-GB"/>
                <a:sym typeface="FZLanTingHeiS-L-GB"/>
              </a:defRPr>
            </a:lvl8pPr>
            <a:lvl9pPr marL="0" marR="0" indent="1828800" algn="l" defTabSz="825500" latinLnBrk="0">
              <a:lnSpc>
                <a:spcPct val="100000"/>
              </a:lnSpc>
              <a:spcBef>
                <a:spcPts val="0"/>
              </a:spcBef>
              <a:spcAft>
                <a:spcPts val="0"/>
              </a:spcAft>
              <a:buClrTx/>
              <a:buSzTx/>
              <a:buFontTx/>
              <a:buNone/>
              <a:tabLst/>
              <a:defRPr sz="5800" b="0" i="0" u="none" strike="noStrike" cap="none" spc="0" baseline="0">
                <a:ln>
                  <a:noFill/>
                </a:ln>
                <a:solidFill>
                  <a:srgbClr val="F88719"/>
                </a:solidFill>
                <a:uFillTx/>
                <a:latin typeface="FZLanTingHeiS-L-GB"/>
                <a:ea typeface="FZLanTingHeiS-L-GB"/>
                <a:cs typeface="FZLanTingHeiS-L-GB"/>
                <a:sym typeface="FZLanTingHeiS-L-GB"/>
              </a:defRPr>
            </a:lvl9pPr>
          </a:lstStyle>
          <a:p>
            <a:pPr hangingPunct="1"/>
            <a:r>
              <a:rPr lang="en-US" sz="5200" dirty="0">
                <a:latin typeface="Songti TC" charset="-120"/>
                <a:ea typeface="Songti TC" charset="-120"/>
                <a:cs typeface="Songti TC" charset="-120"/>
              </a:rPr>
              <a:t>2022</a:t>
            </a:r>
            <a:r>
              <a:rPr lang="zh-CN" altLang="en-US" sz="5200" dirty="0">
                <a:latin typeface="Songti TC" charset="-120"/>
                <a:ea typeface="Songti TC" charset="-120"/>
                <a:cs typeface="Songti TC" charset="-120"/>
              </a:rPr>
              <a:t>工作规划</a:t>
            </a:r>
            <a:endParaRPr lang="zh-CN" altLang="en-US" sz="5200" b="1" dirty="0">
              <a:latin typeface="Songti TC" charset="-120"/>
              <a:ea typeface="Songti TC" charset="-120"/>
              <a:cs typeface="Songti TC" charset="-120"/>
            </a:endParaRPr>
          </a:p>
        </p:txBody>
      </p:sp>
      <p:sp>
        <p:nvSpPr>
          <p:cNvPr id="3" name="矩形 2">
            <a:extLst>
              <a:ext uri="{FF2B5EF4-FFF2-40B4-BE49-F238E27FC236}">
                <a16:creationId xmlns:a16="http://schemas.microsoft.com/office/drawing/2014/main" xmlns="" id="{2E3D6104-6EB4-3D4B-ABAB-9E1B250CF9C5}"/>
              </a:ext>
            </a:extLst>
          </p:cNvPr>
          <p:cNvSpPr/>
          <p:nvPr/>
        </p:nvSpPr>
        <p:spPr>
          <a:xfrm>
            <a:off x="2713385" y="3543773"/>
            <a:ext cx="3098635" cy="807786"/>
          </a:xfrm>
          <a:prstGeom prst="rect">
            <a:avLst/>
          </a:prstGeom>
          <a:solidFill>
            <a:srgbClr val="F38F18"/>
          </a:solidFill>
          <a:ln w="3175" cap="flat">
            <a:no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FFFFFF"/>
                </a:solidFill>
                <a:effectLst/>
                <a:uFillTx/>
                <a:latin typeface="Microsoft YaHei" panose="020B0503020204020204" pitchFamily="34" charset="-122"/>
                <a:ea typeface="Microsoft YaHei" panose="020B0503020204020204" pitchFamily="34" charset="-122"/>
                <a:sym typeface="Helvetica Light"/>
              </a:rPr>
              <a:t>功能广场</a:t>
            </a:r>
            <a:r>
              <a:rPr kumimoji="0" lang="en-US" altLang="zh-CN" sz="3000" b="0" i="0" u="none" strike="noStrike" cap="none" spc="0" normalizeH="0" baseline="0" dirty="0" smtClean="0">
                <a:ln>
                  <a:noFill/>
                </a:ln>
                <a:solidFill>
                  <a:srgbClr val="FFFFFF"/>
                </a:solidFill>
                <a:effectLst/>
                <a:uFillTx/>
                <a:latin typeface="Microsoft YaHei" panose="020B0503020204020204" pitchFamily="34" charset="-122"/>
                <a:ea typeface="Microsoft YaHei" panose="020B0503020204020204" pitchFamily="34" charset="-122"/>
                <a:sym typeface="Helvetica Light"/>
              </a:rPr>
              <a:t>/</a:t>
            </a:r>
            <a:r>
              <a:rPr kumimoji="0" lang="zh-CN" altLang="en-US" sz="3000" b="0" i="0" u="none" strike="noStrike" cap="none" spc="0" normalizeH="0" baseline="0" dirty="0" smtClean="0">
                <a:ln>
                  <a:noFill/>
                </a:ln>
                <a:solidFill>
                  <a:srgbClr val="FFFFFF"/>
                </a:solidFill>
                <a:effectLst/>
                <a:uFillTx/>
                <a:latin typeface="Microsoft YaHei" panose="020B0503020204020204" pitchFamily="34" charset="-122"/>
                <a:ea typeface="Microsoft YaHei" panose="020B0503020204020204" pitchFamily="34" charset="-122"/>
                <a:sym typeface="Helvetica Light"/>
              </a:rPr>
              <a:t>知识库</a:t>
            </a:r>
            <a:endParaRPr kumimoji="0" lang="zh-CN" altLang="en-US" sz="3000" b="0" i="0" u="none" strike="noStrike" cap="none" spc="0" normalizeH="0" baseline="0" dirty="0">
              <a:ln>
                <a:noFill/>
              </a:ln>
              <a:solidFill>
                <a:srgbClr val="FFFFFF"/>
              </a:solidFill>
              <a:effectLst/>
              <a:uFillTx/>
              <a:latin typeface="Microsoft YaHei" panose="020B0503020204020204" pitchFamily="34" charset="-122"/>
              <a:ea typeface="Microsoft YaHei" panose="020B0503020204020204" pitchFamily="34" charset="-122"/>
              <a:sym typeface="Helvetica Light"/>
            </a:endParaRPr>
          </a:p>
        </p:txBody>
      </p:sp>
      <p:sp>
        <p:nvSpPr>
          <p:cNvPr id="5" name="矩形 4">
            <a:extLst>
              <a:ext uri="{FF2B5EF4-FFF2-40B4-BE49-F238E27FC236}">
                <a16:creationId xmlns:a16="http://schemas.microsoft.com/office/drawing/2014/main" xmlns="" id="{9C9109D3-1CA5-1147-A65C-5220A4583DE0}"/>
              </a:ext>
            </a:extLst>
          </p:cNvPr>
          <p:cNvSpPr/>
          <p:nvPr/>
        </p:nvSpPr>
        <p:spPr>
          <a:xfrm>
            <a:off x="10931641" y="3475186"/>
            <a:ext cx="2025583" cy="807786"/>
          </a:xfrm>
          <a:prstGeom prst="rect">
            <a:avLst/>
          </a:prstGeom>
          <a:solidFill>
            <a:srgbClr val="F38F18"/>
          </a:solidFill>
          <a:ln w="3175" cap="flat">
            <a:no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a:ln>
                  <a:noFill/>
                </a:ln>
                <a:solidFill>
                  <a:srgbClr val="FFFFFF"/>
                </a:solidFill>
                <a:effectLst/>
                <a:uFillTx/>
                <a:latin typeface="Microsoft YaHei" panose="020B0503020204020204" pitchFamily="34" charset="-122"/>
                <a:ea typeface="Microsoft YaHei" panose="020B0503020204020204" pitchFamily="34" charset="-122"/>
                <a:sym typeface="Helvetica Light"/>
              </a:rPr>
              <a:t>投放平台</a:t>
            </a:r>
          </a:p>
        </p:txBody>
      </p:sp>
      <p:grpSp>
        <p:nvGrpSpPr>
          <p:cNvPr id="22" name="组合 21">
            <a:extLst>
              <a:ext uri="{FF2B5EF4-FFF2-40B4-BE49-F238E27FC236}">
                <a16:creationId xmlns:a16="http://schemas.microsoft.com/office/drawing/2014/main" xmlns="" id="{5A96CB86-28C5-F945-B5C8-20A90C6AB548}"/>
              </a:ext>
            </a:extLst>
          </p:cNvPr>
          <p:cNvGrpSpPr/>
          <p:nvPr/>
        </p:nvGrpSpPr>
        <p:grpSpPr>
          <a:xfrm>
            <a:off x="8730882" y="5018530"/>
            <a:ext cx="6767072" cy="7091045"/>
            <a:chOff x="8978449" y="5009376"/>
            <a:chExt cx="6767072" cy="7091045"/>
          </a:xfrm>
        </p:grpSpPr>
        <p:sp>
          <p:nvSpPr>
            <p:cNvPr id="23" name="任意形状 22">
              <a:extLst>
                <a:ext uri="{FF2B5EF4-FFF2-40B4-BE49-F238E27FC236}">
                  <a16:creationId xmlns:a16="http://schemas.microsoft.com/office/drawing/2014/main" xmlns="" id="{430F2F11-1556-634E-821E-B285A512D098}"/>
                </a:ext>
              </a:extLst>
            </p:cNvPr>
            <p:cNvSpPr/>
            <p:nvPr/>
          </p:nvSpPr>
          <p:spPr>
            <a:xfrm>
              <a:off x="8978449" y="5009376"/>
              <a:ext cx="6767072" cy="720000"/>
            </a:xfrm>
            <a:custGeom>
              <a:avLst/>
              <a:gdLst>
                <a:gd name="connsiteX0" fmla="*/ 0 w 6767072"/>
                <a:gd name="connsiteY0" fmla="*/ 202804 h 1216800"/>
                <a:gd name="connsiteX1" fmla="*/ 202804 w 6767072"/>
                <a:gd name="connsiteY1" fmla="*/ 0 h 1216800"/>
                <a:gd name="connsiteX2" fmla="*/ 6564268 w 6767072"/>
                <a:gd name="connsiteY2" fmla="*/ 0 h 1216800"/>
                <a:gd name="connsiteX3" fmla="*/ 6767072 w 6767072"/>
                <a:gd name="connsiteY3" fmla="*/ 202804 h 1216800"/>
                <a:gd name="connsiteX4" fmla="*/ 6767072 w 6767072"/>
                <a:gd name="connsiteY4" fmla="*/ 1013996 h 1216800"/>
                <a:gd name="connsiteX5" fmla="*/ 6564268 w 6767072"/>
                <a:gd name="connsiteY5" fmla="*/ 1216800 h 1216800"/>
                <a:gd name="connsiteX6" fmla="*/ 202804 w 6767072"/>
                <a:gd name="connsiteY6" fmla="*/ 1216800 h 1216800"/>
                <a:gd name="connsiteX7" fmla="*/ 0 w 6767072"/>
                <a:gd name="connsiteY7" fmla="*/ 1013996 h 1216800"/>
                <a:gd name="connsiteX8" fmla="*/ 0 w 6767072"/>
                <a:gd name="connsiteY8" fmla="*/ 20280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67072" h="1216800">
                  <a:moveTo>
                    <a:pt x="0" y="202804"/>
                  </a:moveTo>
                  <a:cubicBezTo>
                    <a:pt x="0" y="90798"/>
                    <a:pt x="90798" y="0"/>
                    <a:pt x="202804" y="0"/>
                  </a:cubicBezTo>
                  <a:lnTo>
                    <a:pt x="6564268" y="0"/>
                  </a:lnTo>
                  <a:cubicBezTo>
                    <a:pt x="6676274" y="0"/>
                    <a:pt x="6767072" y="90798"/>
                    <a:pt x="6767072" y="202804"/>
                  </a:cubicBezTo>
                  <a:lnTo>
                    <a:pt x="6767072" y="1013996"/>
                  </a:lnTo>
                  <a:cubicBezTo>
                    <a:pt x="6767072" y="1126002"/>
                    <a:pt x="6676274" y="1216800"/>
                    <a:pt x="6564268" y="1216800"/>
                  </a:cubicBezTo>
                  <a:lnTo>
                    <a:pt x="202804" y="1216800"/>
                  </a:lnTo>
                  <a:cubicBezTo>
                    <a:pt x="90798" y="1216800"/>
                    <a:pt x="0" y="1126002"/>
                    <a:pt x="0" y="1013996"/>
                  </a:cubicBezTo>
                  <a:lnTo>
                    <a:pt x="0" y="202804"/>
                  </a:lnTo>
                  <a:close/>
                </a:path>
              </a:pathLst>
            </a:custGeom>
            <a:solidFill>
              <a:srgbClr val="F38F18">
                <a:alpha val="8000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50839" tIns="150839" rIns="150839" bIns="150839" numCol="1" spcCol="1270" anchor="ctr" anchorCtr="0">
              <a:noAutofit/>
            </a:bodyPr>
            <a:lstStyle/>
            <a:p>
              <a:pPr marL="0" lvl="0" indent="0" algn="l" defTabSz="1066800">
                <a:lnSpc>
                  <a:spcPct val="90000"/>
                </a:lnSpc>
                <a:spcBef>
                  <a:spcPct val="0"/>
                </a:spcBef>
                <a:spcAft>
                  <a:spcPct val="35000"/>
                </a:spcAft>
                <a:buNone/>
              </a:pPr>
              <a:r>
                <a:rPr lang="en-US" altLang="zh-CN" sz="2400" kern="1200" dirty="0">
                  <a:latin typeface="Microsoft YaHei" panose="020B0503020204020204" pitchFamily="34" charset="-122"/>
                  <a:ea typeface="Microsoft YaHei" panose="020B0503020204020204" pitchFamily="34" charset="-122"/>
                </a:rPr>
                <a:t>Apollo</a:t>
              </a:r>
              <a:r>
                <a:rPr lang="zh-CN" altLang="en-US" sz="2400" kern="1200" dirty="0">
                  <a:latin typeface="Microsoft YaHei" panose="020B0503020204020204" pitchFamily="34" charset="-122"/>
                  <a:ea typeface="Microsoft YaHei" panose="020B0503020204020204" pitchFamily="34" charset="-122"/>
                </a:rPr>
                <a:t>灰度开关生命周期管理</a:t>
              </a:r>
            </a:p>
          </p:txBody>
        </p:sp>
        <p:sp>
          <p:nvSpPr>
            <p:cNvPr id="24" name="任意形状 23">
              <a:extLst>
                <a:ext uri="{FF2B5EF4-FFF2-40B4-BE49-F238E27FC236}">
                  <a16:creationId xmlns:a16="http://schemas.microsoft.com/office/drawing/2014/main" xmlns="" id="{5730C5D5-1BED-D144-8831-B818C6048EDE}"/>
                </a:ext>
              </a:extLst>
            </p:cNvPr>
            <p:cNvSpPr/>
            <p:nvPr/>
          </p:nvSpPr>
          <p:spPr>
            <a:xfrm>
              <a:off x="8978449" y="5859690"/>
              <a:ext cx="6767072" cy="1500329"/>
            </a:xfrm>
            <a:custGeom>
              <a:avLst/>
              <a:gdLst>
                <a:gd name="connsiteX0" fmla="*/ 0 w 6767072"/>
                <a:gd name="connsiteY0" fmla="*/ 0 h 1076400"/>
                <a:gd name="connsiteX1" fmla="*/ 6767072 w 6767072"/>
                <a:gd name="connsiteY1" fmla="*/ 0 h 1076400"/>
                <a:gd name="connsiteX2" fmla="*/ 6767072 w 6767072"/>
                <a:gd name="connsiteY2" fmla="*/ 1076400 h 1076400"/>
                <a:gd name="connsiteX3" fmla="*/ 0 w 6767072"/>
                <a:gd name="connsiteY3" fmla="*/ 1076400 h 1076400"/>
                <a:gd name="connsiteX4" fmla="*/ 0 w 6767072"/>
                <a:gd name="connsiteY4" fmla="*/ 0 h 10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7072" h="1076400">
                  <a:moveTo>
                    <a:pt x="0" y="0"/>
                  </a:moveTo>
                  <a:lnTo>
                    <a:pt x="6767072" y="0"/>
                  </a:lnTo>
                  <a:lnTo>
                    <a:pt x="6767072" y="1076400"/>
                  </a:lnTo>
                  <a:lnTo>
                    <a:pt x="0" y="10764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4855" tIns="25400" rIns="142240" bIns="25400" numCol="1" spcCol="1270" anchor="ctr" anchorCtr="0">
              <a:noAutofit/>
            </a:bodyPr>
            <a:lstStyle/>
            <a:p>
              <a:pPr marL="228600" lvl="1" indent="-228600" algn="l" defTabSz="889000">
                <a:lnSpc>
                  <a:spcPct val="90000"/>
                </a:lnSpc>
                <a:spcBef>
                  <a:spcPct val="0"/>
                </a:spcBef>
                <a:spcAft>
                  <a:spcPct val="20000"/>
                </a:spcAft>
                <a:buFont typeface="Arial" panose="020B0604020202020204" pitchFamily="34" charset="0"/>
                <a:buChar char="•"/>
              </a:pPr>
              <a:r>
                <a:rPr lang="zh-CN" altLang="en-US" sz="2000" b="1" kern="1200" dirty="0">
                  <a:latin typeface="Microsoft YaHei" panose="020B0503020204020204" pitchFamily="34" charset="-122"/>
                  <a:ea typeface="Microsoft YaHei" panose="020B0503020204020204" pitchFamily="34" charset="-122"/>
                </a:rPr>
                <a:t>发现</a:t>
              </a:r>
              <a:r>
                <a:rPr lang="zh-CN" altLang="en-US" sz="2000" kern="1200" dirty="0">
                  <a:latin typeface="Microsoft YaHei" panose="020B0503020204020204" pitchFamily="34" charset="-122"/>
                  <a:ea typeface="Microsoft YaHei" panose="020B0503020204020204" pitchFamily="34" charset="-122"/>
                </a:rPr>
                <a:t>：扫描存量开关，推动投放改造或者下线</a:t>
              </a:r>
              <a:endParaRPr lang="en-US" altLang="zh-CN" sz="2000" kern="1200" dirty="0">
                <a:latin typeface="Microsoft YaHei" panose="020B0503020204020204" pitchFamily="34" charset="-122"/>
                <a:ea typeface="Microsoft YaHei" panose="020B0503020204020204" pitchFamily="34" charset="-122"/>
              </a:endParaRPr>
            </a:p>
            <a:p>
              <a:pPr marL="228600" lvl="1" indent="-228600" algn="l" defTabSz="889000">
                <a:lnSpc>
                  <a:spcPct val="90000"/>
                </a:lnSpc>
                <a:spcBef>
                  <a:spcPct val="0"/>
                </a:spcBef>
                <a:spcAft>
                  <a:spcPct val="20000"/>
                </a:spcAft>
                <a:buFont typeface="Arial" panose="020B0604020202020204" pitchFamily="34" charset="0"/>
                <a:buChar char="•"/>
              </a:pPr>
              <a:r>
                <a:rPr lang="zh-CN" altLang="en-US" sz="2000" b="1" kern="1200" dirty="0">
                  <a:latin typeface="Microsoft YaHei" panose="020B0503020204020204" pitchFamily="34" charset="-122"/>
                  <a:ea typeface="Microsoft YaHei" panose="020B0503020204020204" pitchFamily="34" charset="-122"/>
                </a:rPr>
                <a:t>解决</a:t>
              </a:r>
              <a:r>
                <a:rPr lang="zh-CN" altLang="en-US" sz="2000" kern="1200" dirty="0">
                  <a:latin typeface="Microsoft YaHei" panose="020B0503020204020204" pitchFamily="34" charset="-122"/>
                  <a:ea typeface="Microsoft YaHei" panose="020B0503020204020204" pitchFamily="34" charset="-122"/>
                </a:rPr>
                <a:t>：回收操作权限；建设开关新增、变更分析系统，确保符合使用规范</a:t>
              </a:r>
              <a:endParaRPr lang="en-US" altLang="zh-CN" sz="2000" kern="1200" dirty="0">
                <a:latin typeface="Microsoft YaHei" panose="020B0503020204020204" pitchFamily="34" charset="-122"/>
                <a:ea typeface="Microsoft YaHei" panose="020B0503020204020204" pitchFamily="34" charset="-122"/>
              </a:endParaRPr>
            </a:p>
            <a:p>
              <a:pPr marL="228600" lvl="1" indent="-228600" algn="l" defTabSz="889000">
                <a:lnSpc>
                  <a:spcPct val="90000"/>
                </a:lnSpc>
                <a:spcBef>
                  <a:spcPct val="0"/>
                </a:spcBef>
                <a:spcAft>
                  <a:spcPct val="20000"/>
                </a:spcAft>
                <a:buFont typeface="Arial" panose="020B0604020202020204" pitchFamily="34" charset="0"/>
                <a:buChar char="•"/>
              </a:pPr>
              <a:r>
                <a:rPr lang="zh-CN" altLang="en-US" sz="2000" b="1" kern="1200" dirty="0">
                  <a:latin typeface="Microsoft YaHei" panose="020B0503020204020204" pitchFamily="34" charset="-122"/>
                  <a:ea typeface="Microsoft YaHei" panose="020B0503020204020204" pitchFamily="34" charset="-122"/>
                </a:rPr>
                <a:t>治理</a:t>
              </a:r>
              <a:r>
                <a:rPr lang="zh-CN" altLang="en-US" sz="2000" kern="1200" dirty="0">
                  <a:latin typeface="Microsoft YaHei" panose="020B0503020204020204" pitchFamily="34" charset="-122"/>
                  <a:ea typeface="Microsoft YaHei" panose="020B0503020204020204" pitchFamily="34" charset="-122"/>
                </a:rPr>
                <a:t>：结合全链路拓扑，看清开关在哪些链路影响业务并形成持续分析工具</a:t>
              </a:r>
              <a:endParaRPr lang="en-US" altLang="zh-CN" sz="2000" kern="1200" dirty="0">
                <a:latin typeface="Microsoft YaHei" panose="020B0503020204020204" pitchFamily="34" charset="-122"/>
                <a:ea typeface="Microsoft YaHei" panose="020B0503020204020204" pitchFamily="34" charset="-122"/>
              </a:endParaRPr>
            </a:p>
          </p:txBody>
        </p:sp>
        <p:sp>
          <p:nvSpPr>
            <p:cNvPr id="25" name="任意形状 24">
              <a:extLst>
                <a:ext uri="{FF2B5EF4-FFF2-40B4-BE49-F238E27FC236}">
                  <a16:creationId xmlns:a16="http://schemas.microsoft.com/office/drawing/2014/main" xmlns="" id="{29265459-477B-7749-B217-C40AA0FEFD33}"/>
                </a:ext>
              </a:extLst>
            </p:cNvPr>
            <p:cNvSpPr/>
            <p:nvPr/>
          </p:nvSpPr>
          <p:spPr>
            <a:xfrm>
              <a:off x="8978449" y="7858557"/>
              <a:ext cx="6767072" cy="720000"/>
            </a:xfrm>
            <a:custGeom>
              <a:avLst/>
              <a:gdLst>
                <a:gd name="connsiteX0" fmla="*/ 0 w 6767072"/>
                <a:gd name="connsiteY0" fmla="*/ 202804 h 1216800"/>
                <a:gd name="connsiteX1" fmla="*/ 202804 w 6767072"/>
                <a:gd name="connsiteY1" fmla="*/ 0 h 1216800"/>
                <a:gd name="connsiteX2" fmla="*/ 6564268 w 6767072"/>
                <a:gd name="connsiteY2" fmla="*/ 0 h 1216800"/>
                <a:gd name="connsiteX3" fmla="*/ 6767072 w 6767072"/>
                <a:gd name="connsiteY3" fmla="*/ 202804 h 1216800"/>
                <a:gd name="connsiteX4" fmla="*/ 6767072 w 6767072"/>
                <a:gd name="connsiteY4" fmla="*/ 1013996 h 1216800"/>
                <a:gd name="connsiteX5" fmla="*/ 6564268 w 6767072"/>
                <a:gd name="connsiteY5" fmla="*/ 1216800 h 1216800"/>
                <a:gd name="connsiteX6" fmla="*/ 202804 w 6767072"/>
                <a:gd name="connsiteY6" fmla="*/ 1216800 h 1216800"/>
                <a:gd name="connsiteX7" fmla="*/ 0 w 6767072"/>
                <a:gd name="connsiteY7" fmla="*/ 1013996 h 1216800"/>
                <a:gd name="connsiteX8" fmla="*/ 0 w 6767072"/>
                <a:gd name="connsiteY8" fmla="*/ 20280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67072" h="1216800">
                  <a:moveTo>
                    <a:pt x="0" y="202804"/>
                  </a:moveTo>
                  <a:cubicBezTo>
                    <a:pt x="0" y="90798"/>
                    <a:pt x="90798" y="0"/>
                    <a:pt x="202804" y="0"/>
                  </a:cubicBezTo>
                  <a:lnTo>
                    <a:pt x="6564268" y="0"/>
                  </a:lnTo>
                  <a:cubicBezTo>
                    <a:pt x="6676274" y="0"/>
                    <a:pt x="6767072" y="90798"/>
                    <a:pt x="6767072" y="202804"/>
                  </a:cubicBezTo>
                  <a:lnTo>
                    <a:pt x="6767072" y="1013996"/>
                  </a:lnTo>
                  <a:cubicBezTo>
                    <a:pt x="6767072" y="1126002"/>
                    <a:pt x="6676274" y="1216800"/>
                    <a:pt x="6564268" y="1216800"/>
                  </a:cubicBezTo>
                  <a:lnTo>
                    <a:pt x="202804" y="1216800"/>
                  </a:lnTo>
                  <a:cubicBezTo>
                    <a:pt x="90798" y="1216800"/>
                    <a:pt x="0" y="1126002"/>
                    <a:pt x="0" y="1013996"/>
                  </a:cubicBezTo>
                  <a:lnTo>
                    <a:pt x="0" y="202804"/>
                  </a:lnTo>
                  <a:close/>
                </a:path>
              </a:pathLst>
            </a:custGeom>
            <a:solidFill>
              <a:srgbClr val="F38F18">
                <a:alpha val="8000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50839" tIns="150839" rIns="150839" bIns="150839"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Microsoft YaHei" panose="020B0503020204020204" pitchFamily="34" charset="-122"/>
                  <a:ea typeface="Microsoft YaHei" panose="020B0503020204020204" pitchFamily="34" charset="-122"/>
                </a:rPr>
                <a:t>建设投放保障系统</a:t>
              </a:r>
            </a:p>
          </p:txBody>
        </p:sp>
        <p:sp>
          <p:nvSpPr>
            <p:cNvPr id="26" name="任意形状 25">
              <a:extLst>
                <a:ext uri="{FF2B5EF4-FFF2-40B4-BE49-F238E27FC236}">
                  <a16:creationId xmlns:a16="http://schemas.microsoft.com/office/drawing/2014/main" xmlns="" id="{4CF6FACE-B0A9-8F4E-A508-BDAB079374F5}"/>
                </a:ext>
              </a:extLst>
            </p:cNvPr>
            <p:cNvSpPr/>
            <p:nvPr/>
          </p:nvSpPr>
          <p:spPr>
            <a:xfrm>
              <a:off x="8978449" y="8577130"/>
              <a:ext cx="6767072" cy="1412775"/>
            </a:xfrm>
            <a:custGeom>
              <a:avLst/>
              <a:gdLst>
                <a:gd name="connsiteX0" fmla="*/ 0 w 6767072"/>
                <a:gd name="connsiteY0" fmla="*/ 0 h 1412775"/>
                <a:gd name="connsiteX1" fmla="*/ 6767072 w 6767072"/>
                <a:gd name="connsiteY1" fmla="*/ 0 h 1412775"/>
                <a:gd name="connsiteX2" fmla="*/ 6767072 w 6767072"/>
                <a:gd name="connsiteY2" fmla="*/ 1412775 h 1412775"/>
                <a:gd name="connsiteX3" fmla="*/ 0 w 6767072"/>
                <a:gd name="connsiteY3" fmla="*/ 1412775 h 1412775"/>
                <a:gd name="connsiteX4" fmla="*/ 0 w 6767072"/>
                <a:gd name="connsiteY4" fmla="*/ 0 h 1412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7072" h="1412775">
                  <a:moveTo>
                    <a:pt x="0" y="0"/>
                  </a:moveTo>
                  <a:lnTo>
                    <a:pt x="6767072" y="0"/>
                  </a:lnTo>
                  <a:lnTo>
                    <a:pt x="6767072" y="1412775"/>
                  </a:lnTo>
                  <a:lnTo>
                    <a:pt x="0" y="141277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4855" tIns="25400" rIns="142240" bIns="25400" numCol="1" spcCol="1270" anchor="ctr" anchorCtr="0">
              <a:noAutofit/>
            </a:bodyPr>
            <a:lstStyle/>
            <a:p>
              <a:pPr marL="228600" lvl="1" indent="-228600" algn="l" defTabSz="889000">
                <a:lnSpc>
                  <a:spcPct val="90000"/>
                </a:lnSpc>
                <a:spcBef>
                  <a:spcPct val="0"/>
                </a:spcBef>
                <a:spcAft>
                  <a:spcPct val="20000"/>
                </a:spcAft>
                <a:buChar char="•"/>
              </a:pPr>
              <a:r>
                <a:rPr lang="zh-CN" altLang="en-US" sz="2000" kern="1200" dirty="0">
                  <a:latin typeface="Microsoft YaHei" panose="020B0503020204020204" pitchFamily="34" charset="-122"/>
                  <a:ea typeface="Microsoft YaHei" panose="020B0503020204020204" pitchFamily="34" charset="-122"/>
                </a:rPr>
                <a:t>报警、监控和巡检机制，及时发现线上问题</a:t>
              </a:r>
              <a:endParaRPr lang="en-US" altLang="zh-CN" sz="2000" kern="1200" dirty="0">
                <a:latin typeface="Microsoft YaHei" panose="020B0503020204020204" pitchFamily="34" charset="-122"/>
                <a:ea typeface="Microsoft YaHei" panose="020B0503020204020204" pitchFamily="34" charset="-122"/>
              </a:endParaRPr>
            </a:p>
            <a:p>
              <a:pPr marL="228600" lvl="1" indent="-228600" algn="l" defTabSz="889000">
                <a:lnSpc>
                  <a:spcPct val="90000"/>
                </a:lnSpc>
                <a:spcBef>
                  <a:spcPct val="0"/>
                </a:spcBef>
                <a:spcAft>
                  <a:spcPct val="20000"/>
                </a:spcAft>
                <a:buChar char="•"/>
              </a:pPr>
              <a:r>
                <a:rPr lang="zh-CN" altLang="en-US" sz="2000" kern="1200" dirty="0">
                  <a:latin typeface="Microsoft YaHei" panose="020B0503020204020204" pitchFamily="34" charset="-122"/>
                  <a:ea typeface="Microsoft YaHei" panose="020B0503020204020204" pitchFamily="34" charset="-122"/>
                </a:rPr>
                <a:t>建设配置检查与业务组件，保证配置正确性</a:t>
              </a:r>
              <a:endParaRPr lang="en-US" altLang="zh-CN" sz="2000" kern="1200" dirty="0">
                <a:latin typeface="Microsoft YaHei" panose="020B0503020204020204" pitchFamily="34" charset="-122"/>
                <a:ea typeface="Microsoft YaHei" panose="020B0503020204020204" pitchFamily="34" charset="-122"/>
              </a:endParaRPr>
            </a:p>
            <a:p>
              <a:pPr marL="228600" lvl="1" indent="-228600" algn="l" defTabSz="889000">
                <a:lnSpc>
                  <a:spcPct val="90000"/>
                </a:lnSpc>
                <a:spcBef>
                  <a:spcPct val="0"/>
                </a:spcBef>
                <a:spcAft>
                  <a:spcPct val="20000"/>
                </a:spcAft>
                <a:buChar char="•"/>
              </a:pPr>
              <a:r>
                <a:rPr lang="zh-CN" altLang="en-US" sz="2000" kern="1200" dirty="0">
                  <a:latin typeface="Microsoft YaHei" panose="020B0503020204020204" pitchFamily="34" charset="-122"/>
                  <a:ea typeface="Microsoft YaHei" panose="020B0503020204020204" pitchFamily="34" charset="-122"/>
                </a:rPr>
                <a:t>建设配置变更回归机制，快速发现变更问题</a:t>
              </a:r>
              <a:endParaRPr lang="en-US" altLang="zh-CN" sz="2000" kern="1200" dirty="0">
                <a:latin typeface="Microsoft YaHei" panose="020B0503020204020204" pitchFamily="34" charset="-122"/>
                <a:ea typeface="Microsoft YaHei" panose="020B0503020204020204" pitchFamily="34" charset="-122"/>
              </a:endParaRPr>
            </a:p>
          </p:txBody>
        </p:sp>
        <p:sp>
          <p:nvSpPr>
            <p:cNvPr id="27" name="任意形状 26">
              <a:extLst>
                <a:ext uri="{FF2B5EF4-FFF2-40B4-BE49-F238E27FC236}">
                  <a16:creationId xmlns:a16="http://schemas.microsoft.com/office/drawing/2014/main" xmlns="" id="{7D63CEDC-0623-2747-A942-AAFB694A2A93}"/>
                </a:ext>
              </a:extLst>
            </p:cNvPr>
            <p:cNvSpPr/>
            <p:nvPr/>
          </p:nvSpPr>
          <p:spPr>
            <a:xfrm>
              <a:off x="8978449" y="10304021"/>
              <a:ext cx="6767072" cy="720000"/>
            </a:xfrm>
            <a:custGeom>
              <a:avLst/>
              <a:gdLst>
                <a:gd name="connsiteX0" fmla="*/ 0 w 6767072"/>
                <a:gd name="connsiteY0" fmla="*/ 202804 h 1216800"/>
                <a:gd name="connsiteX1" fmla="*/ 202804 w 6767072"/>
                <a:gd name="connsiteY1" fmla="*/ 0 h 1216800"/>
                <a:gd name="connsiteX2" fmla="*/ 6564268 w 6767072"/>
                <a:gd name="connsiteY2" fmla="*/ 0 h 1216800"/>
                <a:gd name="connsiteX3" fmla="*/ 6767072 w 6767072"/>
                <a:gd name="connsiteY3" fmla="*/ 202804 h 1216800"/>
                <a:gd name="connsiteX4" fmla="*/ 6767072 w 6767072"/>
                <a:gd name="connsiteY4" fmla="*/ 1013996 h 1216800"/>
                <a:gd name="connsiteX5" fmla="*/ 6564268 w 6767072"/>
                <a:gd name="connsiteY5" fmla="*/ 1216800 h 1216800"/>
                <a:gd name="connsiteX6" fmla="*/ 202804 w 6767072"/>
                <a:gd name="connsiteY6" fmla="*/ 1216800 h 1216800"/>
                <a:gd name="connsiteX7" fmla="*/ 0 w 6767072"/>
                <a:gd name="connsiteY7" fmla="*/ 1013996 h 1216800"/>
                <a:gd name="connsiteX8" fmla="*/ 0 w 6767072"/>
                <a:gd name="connsiteY8" fmla="*/ 20280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67072" h="1216800">
                  <a:moveTo>
                    <a:pt x="0" y="202804"/>
                  </a:moveTo>
                  <a:cubicBezTo>
                    <a:pt x="0" y="90798"/>
                    <a:pt x="90798" y="0"/>
                    <a:pt x="202804" y="0"/>
                  </a:cubicBezTo>
                  <a:lnTo>
                    <a:pt x="6564268" y="0"/>
                  </a:lnTo>
                  <a:cubicBezTo>
                    <a:pt x="6676274" y="0"/>
                    <a:pt x="6767072" y="90798"/>
                    <a:pt x="6767072" y="202804"/>
                  </a:cubicBezTo>
                  <a:lnTo>
                    <a:pt x="6767072" y="1013996"/>
                  </a:lnTo>
                  <a:cubicBezTo>
                    <a:pt x="6767072" y="1126002"/>
                    <a:pt x="6676274" y="1216800"/>
                    <a:pt x="6564268" y="1216800"/>
                  </a:cubicBezTo>
                  <a:lnTo>
                    <a:pt x="202804" y="1216800"/>
                  </a:lnTo>
                  <a:cubicBezTo>
                    <a:pt x="90798" y="1216800"/>
                    <a:pt x="0" y="1126002"/>
                    <a:pt x="0" y="1013996"/>
                  </a:cubicBezTo>
                  <a:lnTo>
                    <a:pt x="0" y="202804"/>
                  </a:lnTo>
                  <a:close/>
                </a:path>
              </a:pathLst>
            </a:custGeom>
            <a:solidFill>
              <a:srgbClr val="F38F18">
                <a:alpha val="8000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50839" tIns="150839" rIns="150839" bIns="150839"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Microsoft YaHei" panose="020B0503020204020204" pitchFamily="34" charset="-122"/>
                  <a:ea typeface="Microsoft YaHei" panose="020B0503020204020204" pitchFamily="34" charset="-122"/>
                </a:rPr>
                <a:t>探索投放能力推荐系统</a:t>
              </a:r>
            </a:p>
          </p:txBody>
        </p:sp>
        <p:sp>
          <p:nvSpPr>
            <p:cNvPr id="28" name="任意形状 27">
              <a:extLst>
                <a:ext uri="{FF2B5EF4-FFF2-40B4-BE49-F238E27FC236}">
                  <a16:creationId xmlns:a16="http://schemas.microsoft.com/office/drawing/2014/main" xmlns="" id="{F03BD737-A7F4-574A-A7BD-90F519BE12A9}"/>
                </a:ext>
              </a:extLst>
            </p:cNvPr>
            <p:cNvSpPr/>
            <p:nvPr/>
          </p:nvSpPr>
          <p:spPr>
            <a:xfrm>
              <a:off x="8978449" y="11024021"/>
              <a:ext cx="6767072" cy="1076400"/>
            </a:xfrm>
            <a:custGeom>
              <a:avLst/>
              <a:gdLst>
                <a:gd name="connsiteX0" fmla="*/ 0 w 6767072"/>
                <a:gd name="connsiteY0" fmla="*/ 0 h 1076400"/>
                <a:gd name="connsiteX1" fmla="*/ 6767072 w 6767072"/>
                <a:gd name="connsiteY1" fmla="*/ 0 h 1076400"/>
                <a:gd name="connsiteX2" fmla="*/ 6767072 w 6767072"/>
                <a:gd name="connsiteY2" fmla="*/ 1076400 h 1076400"/>
                <a:gd name="connsiteX3" fmla="*/ 0 w 6767072"/>
                <a:gd name="connsiteY3" fmla="*/ 1076400 h 1076400"/>
                <a:gd name="connsiteX4" fmla="*/ 0 w 6767072"/>
                <a:gd name="connsiteY4" fmla="*/ 0 h 10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7072" h="1076400">
                  <a:moveTo>
                    <a:pt x="0" y="0"/>
                  </a:moveTo>
                  <a:lnTo>
                    <a:pt x="6767072" y="0"/>
                  </a:lnTo>
                  <a:lnTo>
                    <a:pt x="6767072" y="1076400"/>
                  </a:lnTo>
                  <a:lnTo>
                    <a:pt x="0" y="10764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4855" tIns="25400" rIns="142240" bIns="25400" numCol="1" spcCol="1270" anchor="ctr" anchorCtr="0">
              <a:noAutofit/>
            </a:bodyPr>
            <a:lstStyle/>
            <a:p>
              <a:pPr marL="228600" lvl="1" indent="-228600" algn="l" defTabSz="889000">
                <a:lnSpc>
                  <a:spcPct val="90000"/>
                </a:lnSpc>
                <a:spcBef>
                  <a:spcPct val="0"/>
                </a:spcBef>
                <a:spcAft>
                  <a:spcPct val="20000"/>
                </a:spcAft>
                <a:buChar char="•"/>
              </a:pPr>
              <a:r>
                <a:rPr lang="zh-CN" altLang="en-US" sz="2000" kern="1200" dirty="0">
                  <a:latin typeface="Microsoft YaHei" panose="020B0503020204020204" pitchFamily="34" charset="-122"/>
                  <a:ea typeface="Microsoft YaHei" panose="020B0503020204020204" pitchFamily="34" charset="-122"/>
                </a:rPr>
                <a:t>建设实验数据收集机制</a:t>
              </a:r>
              <a:endParaRPr lang="en-US" altLang="zh-CN" sz="2000" kern="1200" dirty="0">
                <a:latin typeface="Microsoft YaHei" panose="020B0503020204020204" pitchFamily="34" charset="-122"/>
                <a:ea typeface="Microsoft YaHei" panose="020B0503020204020204" pitchFamily="34" charset="-122"/>
              </a:endParaRPr>
            </a:p>
            <a:p>
              <a:pPr marL="228600" lvl="1" indent="-228600" algn="l" defTabSz="889000">
                <a:lnSpc>
                  <a:spcPct val="90000"/>
                </a:lnSpc>
                <a:spcBef>
                  <a:spcPct val="0"/>
                </a:spcBef>
                <a:spcAft>
                  <a:spcPct val="20000"/>
                </a:spcAft>
                <a:buChar char="•"/>
              </a:pPr>
              <a:r>
                <a:rPr lang="zh-CN" altLang="en-US" sz="2000" kern="1200" dirty="0">
                  <a:latin typeface="Microsoft YaHei" panose="020B0503020204020204" pitchFamily="34" charset="-122"/>
                  <a:ea typeface="Microsoft YaHei" panose="020B0503020204020204" pitchFamily="34" charset="-122"/>
                </a:rPr>
                <a:t>探索投放能力推荐系统建设思路</a:t>
              </a:r>
              <a:endParaRPr lang="en-US" altLang="zh-CN" sz="2000" kern="1200" dirty="0">
                <a:latin typeface="Microsoft YaHei" panose="020B0503020204020204" pitchFamily="34" charset="-122"/>
                <a:ea typeface="Microsoft YaHei" panose="020B0503020204020204" pitchFamily="34" charset="-122"/>
              </a:endParaRPr>
            </a:p>
          </p:txBody>
        </p:sp>
      </p:grpSp>
      <p:sp>
        <p:nvSpPr>
          <p:cNvPr id="29" name="矩形 28">
            <a:extLst>
              <a:ext uri="{FF2B5EF4-FFF2-40B4-BE49-F238E27FC236}">
                <a16:creationId xmlns:a16="http://schemas.microsoft.com/office/drawing/2014/main" xmlns="" id="{D90D118C-8515-7A49-9A65-4BCD446EC63E}"/>
              </a:ext>
            </a:extLst>
          </p:cNvPr>
          <p:cNvSpPr/>
          <p:nvPr/>
        </p:nvSpPr>
        <p:spPr>
          <a:xfrm>
            <a:off x="19108502" y="3466032"/>
            <a:ext cx="2025583" cy="807786"/>
          </a:xfrm>
          <a:prstGeom prst="rect">
            <a:avLst/>
          </a:prstGeom>
          <a:solidFill>
            <a:srgbClr val="F38F18"/>
          </a:solidFill>
          <a:ln w="3175" cap="flat">
            <a:no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a:ln>
                  <a:noFill/>
                </a:ln>
                <a:solidFill>
                  <a:srgbClr val="FFFFFF"/>
                </a:solidFill>
                <a:effectLst/>
                <a:uFillTx/>
                <a:latin typeface="Microsoft YaHei" panose="020B0503020204020204" pitchFamily="34" charset="-122"/>
                <a:ea typeface="Microsoft YaHei" panose="020B0503020204020204" pitchFamily="34" charset="-122"/>
                <a:sym typeface="Helvetica Light"/>
              </a:rPr>
              <a:t>开品流程</a:t>
            </a:r>
          </a:p>
        </p:txBody>
      </p:sp>
      <p:sp>
        <p:nvSpPr>
          <p:cNvPr id="32" name="文本框 7">
            <a:extLst>
              <a:ext uri="{FF2B5EF4-FFF2-40B4-BE49-F238E27FC236}">
                <a16:creationId xmlns:a16="http://schemas.microsoft.com/office/drawing/2014/main" xmlns="" id="{1A27D7CE-6F01-944F-B378-2DDAC24A9F56}"/>
              </a:ext>
            </a:extLst>
          </p:cNvPr>
          <p:cNvSpPr txBox="1"/>
          <p:nvPr/>
        </p:nvSpPr>
        <p:spPr>
          <a:xfrm>
            <a:off x="17611825" y="5151943"/>
            <a:ext cx="5473338" cy="1692771"/>
          </a:xfrm>
          <a:prstGeom prst="rect">
            <a:avLst/>
          </a:prstGeom>
          <a:noFill/>
          <a:ln w="12700" cap="rnd" cmpd="sng">
            <a:solidFill>
              <a:schemeClr val="bg1">
                <a:lumMod val="65000"/>
              </a:schemeClr>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457200" lvl="1" indent="-457200" algn="l" defTabSz="889000">
              <a:lnSpc>
                <a:spcPct val="90000"/>
              </a:lnSpc>
              <a:spcBef>
                <a:spcPct val="0"/>
              </a:spcBef>
              <a:spcAft>
                <a:spcPct val="15000"/>
              </a:spcAft>
              <a:buFont typeface="+mj-lt"/>
              <a:buAutoNum type="arabicPeriod"/>
            </a:pPr>
            <a:r>
              <a:rPr lang="zh-CN" altLang="en-US" sz="2000" kern="1200" dirty="0">
                <a:latin typeface="Microsoft YaHei" panose="020B0503020204020204" pitchFamily="34" charset="-122"/>
                <a:ea typeface="Microsoft YaHei" panose="020B0503020204020204" pitchFamily="34" charset="-122"/>
              </a:rPr>
              <a:t>从业务视角出发梳理开品</a:t>
            </a:r>
            <a:r>
              <a:rPr lang="zh-CN" altLang="en-US" sz="2000" kern="1200" dirty="0" smtClean="0">
                <a:latin typeface="Microsoft YaHei" panose="020B0503020204020204" pitchFamily="34" charset="-122"/>
                <a:ea typeface="Microsoft YaHei" panose="020B0503020204020204" pitchFamily="34" charset="-122"/>
              </a:rPr>
              <a:t>任务</a:t>
            </a:r>
            <a:endParaRPr lang="en-US" altLang="zh-CN" sz="2000" kern="1200" dirty="0" smtClean="0">
              <a:latin typeface="Microsoft YaHei" panose="020B0503020204020204" pitchFamily="34" charset="-122"/>
              <a:ea typeface="Microsoft YaHei" panose="020B0503020204020204" pitchFamily="34" charset="-122"/>
            </a:endParaRPr>
          </a:p>
          <a:p>
            <a:pPr marL="457200" lvl="1" indent="-457200" algn="l" defTabSz="889000">
              <a:lnSpc>
                <a:spcPct val="90000"/>
              </a:lnSpc>
              <a:spcBef>
                <a:spcPct val="0"/>
              </a:spcBef>
              <a:spcAft>
                <a:spcPct val="15000"/>
              </a:spcAft>
              <a:buFont typeface="+mj-lt"/>
              <a:buAutoNum type="arabicPeriod"/>
            </a:pPr>
            <a:r>
              <a:rPr lang="zh-CN" altLang="en-US" sz="2000" kern="1200" dirty="0">
                <a:latin typeface="Microsoft YaHei" panose="020B0503020204020204" pitchFamily="34" charset="-122"/>
                <a:ea typeface="Microsoft YaHei" panose="020B0503020204020204" pitchFamily="34" charset="-122"/>
              </a:rPr>
              <a:t>安全、客服、开品必选功能接入</a:t>
            </a:r>
          </a:p>
          <a:p>
            <a:pPr marL="457200" lvl="1" indent="-457200" algn="l" defTabSz="889000">
              <a:lnSpc>
                <a:spcPct val="90000"/>
              </a:lnSpc>
              <a:spcBef>
                <a:spcPct val="0"/>
              </a:spcBef>
              <a:spcAft>
                <a:spcPct val="15000"/>
              </a:spcAft>
              <a:buFont typeface="+mj-lt"/>
              <a:buAutoNum type="arabicPeriod"/>
            </a:pPr>
            <a:r>
              <a:rPr lang="zh-CN" altLang="en-US" sz="2000" kern="1200" dirty="0">
                <a:latin typeface="Microsoft YaHei" panose="020B0503020204020204" pitchFamily="34" charset="-122"/>
                <a:ea typeface="Microsoft YaHei" panose="020B0503020204020204" pitchFamily="34" charset="-122"/>
              </a:rPr>
              <a:t>建设品类标准</a:t>
            </a:r>
            <a:r>
              <a:rPr lang="zh-CN" altLang="en-US" sz="2000" kern="1200" dirty="0" smtClean="0">
                <a:latin typeface="Microsoft YaHei" panose="020B0503020204020204" pitchFamily="34" charset="-122"/>
                <a:ea typeface="Microsoft YaHei" panose="020B0503020204020204" pitchFamily="34" charset="-122"/>
              </a:rPr>
              <a:t>包（类似模板概念）</a:t>
            </a:r>
            <a:endParaRPr lang="zh-CN" altLang="en-US" sz="2000" kern="1200" dirty="0">
              <a:latin typeface="Microsoft YaHei" panose="020B0503020204020204" pitchFamily="34" charset="-122"/>
              <a:ea typeface="Microsoft YaHei" panose="020B0503020204020204" pitchFamily="34" charset="-122"/>
            </a:endParaRPr>
          </a:p>
          <a:p>
            <a:pPr marL="457200" lvl="1" indent="-457200" algn="l" defTabSz="889000">
              <a:lnSpc>
                <a:spcPct val="90000"/>
              </a:lnSpc>
              <a:spcBef>
                <a:spcPct val="0"/>
              </a:spcBef>
              <a:spcAft>
                <a:spcPct val="15000"/>
              </a:spcAft>
              <a:buFont typeface="+mj-lt"/>
              <a:buAutoNum type="arabicPeriod"/>
            </a:pPr>
            <a:r>
              <a:rPr lang="zh-CN" altLang="en-US" sz="2000" kern="1200" dirty="0">
                <a:latin typeface="Microsoft YaHei" panose="020B0503020204020204" pitchFamily="34" charset="-122"/>
                <a:ea typeface="Microsoft YaHei" panose="020B0503020204020204" pitchFamily="34" charset="-122"/>
              </a:rPr>
              <a:t>简化开品复杂度</a:t>
            </a:r>
          </a:p>
          <a:p>
            <a:pPr marL="457200" lvl="1" indent="-457200" algn="l" defTabSz="889000">
              <a:lnSpc>
                <a:spcPct val="90000"/>
              </a:lnSpc>
              <a:spcBef>
                <a:spcPct val="0"/>
              </a:spcBef>
              <a:spcAft>
                <a:spcPct val="15000"/>
              </a:spcAft>
              <a:buFont typeface="+mj-lt"/>
              <a:buAutoNum type="arabicPeriod"/>
            </a:pPr>
            <a:endParaRPr lang="zh-CN" altLang="en-US" sz="2000" kern="1200" dirty="0">
              <a:latin typeface="Microsoft YaHei" panose="020B0503020204020204" pitchFamily="34" charset="-122"/>
              <a:ea typeface="Microsoft YaHei" panose="020B0503020204020204" pitchFamily="34" charset="-122"/>
            </a:endParaRPr>
          </a:p>
        </p:txBody>
      </p:sp>
      <p:sp>
        <p:nvSpPr>
          <p:cNvPr id="40" name="矩形 28">
            <a:extLst>
              <a:ext uri="{FF2B5EF4-FFF2-40B4-BE49-F238E27FC236}">
                <a16:creationId xmlns:a16="http://schemas.microsoft.com/office/drawing/2014/main" xmlns="" id="{D90D118C-8515-7A49-9A65-4BCD446EC63E}"/>
              </a:ext>
            </a:extLst>
          </p:cNvPr>
          <p:cNvSpPr/>
          <p:nvPr/>
        </p:nvSpPr>
        <p:spPr>
          <a:xfrm>
            <a:off x="19108501" y="7622616"/>
            <a:ext cx="2025583" cy="807786"/>
          </a:xfrm>
          <a:prstGeom prst="rect">
            <a:avLst/>
          </a:prstGeom>
          <a:solidFill>
            <a:srgbClr val="F38F18"/>
          </a:solidFill>
          <a:ln w="3175" cap="flat">
            <a:no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FFFFFF"/>
                </a:solidFill>
                <a:effectLst/>
                <a:uFillTx/>
                <a:latin typeface="Microsoft YaHei" panose="020B0503020204020204" pitchFamily="34" charset="-122"/>
                <a:ea typeface="Microsoft YaHei" panose="020B0503020204020204" pitchFamily="34" charset="-122"/>
                <a:sym typeface="Helvetica Light"/>
              </a:rPr>
              <a:t>技术基建</a:t>
            </a:r>
            <a:endParaRPr kumimoji="0" lang="zh-CN" altLang="en-US" sz="3000" b="0" i="0" u="none" strike="noStrike" cap="none" spc="0" normalizeH="0" baseline="0" dirty="0">
              <a:ln>
                <a:noFill/>
              </a:ln>
              <a:solidFill>
                <a:srgbClr val="FFFFFF"/>
              </a:solidFill>
              <a:effectLst/>
              <a:uFillTx/>
              <a:latin typeface="Microsoft YaHei" panose="020B0503020204020204" pitchFamily="34" charset="-122"/>
              <a:ea typeface="Microsoft YaHei" panose="020B0503020204020204" pitchFamily="34" charset="-122"/>
              <a:sym typeface="Helvetica Light"/>
            </a:endParaRPr>
          </a:p>
        </p:txBody>
      </p:sp>
      <p:sp>
        <p:nvSpPr>
          <p:cNvPr id="41" name="文本框 7">
            <a:extLst>
              <a:ext uri="{FF2B5EF4-FFF2-40B4-BE49-F238E27FC236}">
                <a16:creationId xmlns:a16="http://schemas.microsoft.com/office/drawing/2014/main" xmlns="" id="{1A27D7CE-6F01-944F-B378-2DDAC24A9F56}"/>
              </a:ext>
            </a:extLst>
          </p:cNvPr>
          <p:cNvSpPr txBox="1"/>
          <p:nvPr/>
        </p:nvSpPr>
        <p:spPr>
          <a:xfrm>
            <a:off x="17611825" y="8997088"/>
            <a:ext cx="5473338" cy="1692771"/>
          </a:xfrm>
          <a:prstGeom prst="rect">
            <a:avLst/>
          </a:prstGeom>
          <a:noFill/>
          <a:ln w="12700" cap="rnd" cmpd="sng">
            <a:solidFill>
              <a:schemeClr val="bg1">
                <a:lumMod val="65000"/>
              </a:schemeClr>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457200" lvl="1" indent="-457200" algn="l" defTabSz="889000">
              <a:lnSpc>
                <a:spcPct val="90000"/>
              </a:lnSpc>
              <a:spcBef>
                <a:spcPct val="0"/>
              </a:spcBef>
              <a:spcAft>
                <a:spcPct val="15000"/>
              </a:spcAft>
              <a:buFont typeface="+mj-lt"/>
              <a:buAutoNum type="arabicPeriod"/>
            </a:pPr>
            <a:r>
              <a:rPr lang="en-US" altLang="zh-CN" sz="2000" kern="1200" dirty="0" smtClean="0">
                <a:latin typeface="Microsoft YaHei" panose="020B0503020204020204" pitchFamily="34" charset="-122"/>
                <a:ea typeface="Microsoft YaHei" panose="020B0503020204020204" pitchFamily="34" charset="-122"/>
              </a:rPr>
              <a:t>UI</a:t>
            </a:r>
            <a:r>
              <a:rPr lang="zh-CN" altLang="en-US" sz="2000" kern="1200" dirty="0" smtClean="0">
                <a:latin typeface="Microsoft YaHei" panose="020B0503020204020204" pitchFamily="34" charset="-122"/>
                <a:ea typeface="Microsoft YaHei" panose="020B0503020204020204" pitchFamily="34" charset="-122"/>
              </a:rPr>
              <a:t>组件库支持更换主题</a:t>
            </a:r>
            <a:endParaRPr lang="en-US" altLang="zh-CN" sz="2000" kern="1200" dirty="0" smtClean="0">
              <a:latin typeface="Microsoft YaHei" panose="020B0503020204020204" pitchFamily="34" charset="-122"/>
              <a:ea typeface="Microsoft YaHei" panose="020B0503020204020204" pitchFamily="34" charset="-122"/>
            </a:endParaRPr>
          </a:p>
          <a:p>
            <a:pPr marL="457200" lvl="1" indent="-457200" algn="l" defTabSz="889000">
              <a:lnSpc>
                <a:spcPct val="90000"/>
              </a:lnSpc>
              <a:spcBef>
                <a:spcPct val="0"/>
              </a:spcBef>
              <a:spcAft>
                <a:spcPct val="15000"/>
              </a:spcAft>
              <a:buFont typeface="+mj-lt"/>
              <a:buAutoNum type="arabicPeriod"/>
            </a:pPr>
            <a:r>
              <a:rPr lang="zh-CN" altLang="en-US" sz="2000" kern="1200" dirty="0" smtClean="0">
                <a:latin typeface="Microsoft YaHei" panose="020B0503020204020204" pitchFamily="34" charset="-122"/>
                <a:ea typeface="Microsoft YaHei" panose="020B0503020204020204" pitchFamily="34" charset="-122"/>
              </a:rPr>
              <a:t>业务组件库接入通用组件</a:t>
            </a:r>
            <a:endParaRPr lang="zh-CN" altLang="en-US" sz="2000" kern="1200" dirty="0">
              <a:latin typeface="Microsoft YaHei" panose="020B0503020204020204" pitchFamily="34" charset="-122"/>
              <a:ea typeface="Microsoft YaHei" panose="020B0503020204020204" pitchFamily="34" charset="-122"/>
            </a:endParaRPr>
          </a:p>
          <a:p>
            <a:pPr marL="457200" lvl="1" indent="-457200" algn="l" defTabSz="889000">
              <a:lnSpc>
                <a:spcPct val="90000"/>
              </a:lnSpc>
              <a:spcBef>
                <a:spcPct val="0"/>
              </a:spcBef>
              <a:spcAft>
                <a:spcPct val="15000"/>
              </a:spcAft>
              <a:buFont typeface="+mj-lt"/>
              <a:buAutoNum type="arabicPeriod"/>
            </a:pPr>
            <a:r>
              <a:rPr lang="zh-CN" altLang="en-US" sz="2000" kern="1200" dirty="0" smtClean="0">
                <a:latin typeface="Microsoft YaHei" panose="020B0503020204020204" pitchFamily="34" charset="-122"/>
                <a:ea typeface="Microsoft YaHei" panose="020B0503020204020204" pitchFamily="34" charset="-122"/>
              </a:rPr>
              <a:t>公共方法库接入通用功能</a:t>
            </a:r>
            <a:endParaRPr lang="zh-CN" altLang="en-US" sz="2000" kern="1200" dirty="0">
              <a:latin typeface="Microsoft YaHei" panose="020B0503020204020204" pitchFamily="34" charset="-122"/>
              <a:ea typeface="Microsoft YaHei" panose="020B0503020204020204" pitchFamily="34" charset="-122"/>
            </a:endParaRPr>
          </a:p>
          <a:p>
            <a:pPr marL="457200" lvl="1" indent="-457200" algn="l" defTabSz="889000">
              <a:lnSpc>
                <a:spcPct val="90000"/>
              </a:lnSpc>
              <a:spcBef>
                <a:spcPct val="0"/>
              </a:spcBef>
              <a:spcAft>
                <a:spcPct val="15000"/>
              </a:spcAft>
              <a:buFont typeface="+mj-lt"/>
              <a:buAutoNum type="arabicPeriod"/>
            </a:pPr>
            <a:r>
              <a:rPr lang="zh-CN" altLang="en-US" sz="2000" kern="1200" dirty="0" smtClean="0">
                <a:latin typeface="Microsoft YaHei" panose="020B0503020204020204" pitchFamily="34" charset="-122"/>
                <a:ea typeface="Microsoft YaHei" panose="020B0503020204020204" pitchFamily="34" charset="-122"/>
              </a:rPr>
              <a:t>对以上三个库进行技术支持</a:t>
            </a:r>
            <a:endParaRPr lang="zh-CN" altLang="en-US" sz="2000" kern="1200" dirty="0">
              <a:latin typeface="Microsoft YaHei" panose="020B0503020204020204" pitchFamily="34" charset="-122"/>
              <a:ea typeface="Microsoft YaHei" panose="020B0503020204020204" pitchFamily="34" charset="-122"/>
            </a:endParaRPr>
          </a:p>
          <a:p>
            <a:pPr marL="457200" lvl="1" indent="-457200" algn="l" defTabSz="889000">
              <a:lnSpc>
                <a:spcPct val="90000"/>
              </a:lnSpc>
              <a:spcBef>
                <a:spcPct val="0"/>
              </a:spcBef>
              <a:spcAft>
                <a:spcPct val="15000"/>
              </a:spcAft>
              <a:buFont typeface="+mj-lt"/>
              <a:buAutoNum type="arabicPeriod"/>
            </a:pPr>
            <a:endParaRPr lang="zh-CN" altLang="en-US" sz="2000" kern="1200" dirty="0">
              <a:latin typeface="Microsoft YaHei" panose="020B0503020204020204" pitchFamily="34" charset="-122"/>
              <a:ea typeface="Microsoft YaHei" panose="020B0503020204020204" pitchFamily="34" charset="-122"/>
            </a:endParaRPr>
          </a:p>
        </p:txBody>
      </p:sp>
      <p:sp>
        <p:nvSpPr>
          <p:cNvPr id="43" name="文本框 7">
            <a:extLst>
              <a:ext uri="{FF2B5EF4-FFF2-40B4-BE49-F238E27FC236}">
                <a16:creationId xmlns:a16="http://schemas.microsoft.com/office/drawing/2014/main" xmlns="" id="{1A27D7CE-6F01-944F-B378-2DDAC24A9F56}"/>
              </a:ext>
            </a:extLst>
          </p:cNvPr>
          <p:cNvSpPr txBox="1"/>
          <p:nvPr/>
        </p:nvSpPr>
        <p:spPr>
          <a:xfrm>
            <a:off x="1863792" y="5151943"/>
            <a:ext cx="5473338" cy="2754600"/>
          </a:xfrm>
          <a:prstGeom prst="rect">
            <a:avLst/>
          </a:prstGeom>
          <a:noFill/>
          <a:ln w="12700" cap="rnd" cmpd="sng">
            <a:solidFill>
              <a:schemeClr val="bg1">
                <a:lumMod val="65000"/>
              </a:schemeClr>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457200" lvl="1" indent="-457200" algn="l" defTabSz="889000">
              <a:lnSpc>
                <a:spcPct val="90000"/>
              </a:lnSpc>
              <a:spcBef>
                <a:spcPct val="0"/>
              </a:spcBef>
              <a:spcAft>
                <a:spcPct val="15000"/>
              </a:spcAft>
              <a:buFont typeface="+mj-lt"/>
              <a:buAutoNum type="arabicPeriod"/>
            </a:pPr>
            <a:r>
              <a:rPr lang="zh-CN" altLang="en-US" sz="2000" b="1" kern="1200" dirty="0">
                <a:latin typeface="Microsoft YaHei" panose="020B0503020204020204" pitchFamily="34" charset="-122"/>
                <a:ea typeface="Microsoft YaHei" panose="020B0503020204020204" pitchFamily="34" charset="-122"/>
              </a:rPr>
              <a:t>线下流程产品化：</a:t>
            </a:r>
            <a:r>
              <a:rPr lang="zh-CN" altLang="en-US" sz="2000" kern="1200" dirty="0">
                <a:latin typeface="Microsoft YaHei" panose="020B0503020204020204" pitchFamily="34" charset="-122"/>
                <a:ea typeface="Microsoft YaHei" panose="020B0503020204020204" pitchFamily="34" charset="-122"/>
              </a:rPr>
              <a:t>新增上线需求同步及上传到北斗功能卡片等操作，从手工处理到产品化，实现功能全生命周期管理线上化的闭环 </a:t>
            </a:r>
            <a:endParaRPr lang="en-US" altLang="zh-CN" sz="2000" kern="1200" dirty="0" smtClean="0">
              <a:latin typeface="Microsoft YaHei" panose="020B0503020204020204" pitchFamily="34" charset="-122"/>
              <a:ea typeface="Microsoft YaHei" panose="020B0503020204020204" pitchFamily="34" charset="-122"/>
            </a:endParaRPr>
          </a:p>
          <a:p>
            <a:pPr marL="457200" lvl="1" indent="-457200" algn="l" defTabSz="889000">
              <a:lnSpc>
                <a:spcPct val="90000"/>
              </a:lnSpc>
              <a:spcBef>
                <a:spcPct val="0"/>
              </a:spcBef>
              <a:spcAft>
                <a:spcPct val="15000"/>
              </a:spcAft>
              <a:buFont typeface="+mj-lt"/>
              <a:buAutoNum type="arabicPeriod"/>
            </a:pPr>
            <a:r>
              <a:rPr lang="zh-CN" altLang="en-US" sz="2000" b="1" kern="1200" dirty="0" smtClean="0">
                <a:latin typeface="Microsoft YaHei" panose="020B0503020204020204" pitchFamily="34" charset="-122"/>
                <a:ea typeface="Microsoft YaHei" panose="020B0503020204020204" pitchFamily="34" charset="-122"/>
              </a:rPr>
              <a:t>自动化：</a:t>
            </a:r>
            <a:r>
              <a:rPr lang="zh-CN" altLang="en-US" sz="2000" kern="1200" dirty="0" smtClean="0">
                <a:latin typeface="Microsoft YaHei" panose="020B0503020204020204" pitchFamily="34" charset="-122"/>
                <a:ea typeface="Microsoft YaHei" panose="020B0503020204020204" pitchFamily="34" charset="-122"/>
              </a:rPr>
              <a:t>解决</a:t>
            </a:r>
            <a:r>
              <a:rPr lang="zh-CN" altLang="en-US" sz="2000" kern="1200" dirty="0">
                <a:latin typeface="Microsoft YaHei" panose="020B0503020204020204" pitchFamily="34" charset="-122"/>
                <a:ea typeface="Microsoft YaHei" panose="020B0503020204020204" pitchFamily="34" charset="-122"/>
              </a:rPr>
              <a:t>上线国家手工更新不及时</a:t>
            </a:r>
            <a:r>
              <a:rPr lang="en-US" altLang="zh-CN" sz="2000" kern="1200" dirty="0">
                <a:latin typeface="Microsoft YaHei" panose="020B0503020204020204" pitchFamily="34" charset="-122"/>
                <a:ea typeface="Microsoft YaHei" panose="020B0503020204020204" pitchFamily="34" charset="-122"/>
              </a:rPr>
              <a:t>/</a:t>
            </a:r>
            <a:r>
              <a:rPr lang="zh-CN" altLang="en-US" sz="2000" kern="1200" dirty="0">
                <a:latin typeface="Microsoft YaHei" panose="020B0503020204020204" pitchFamily="34" charset="-122"/>
                <a:ea typeface="Microsoft YaHei" panose="020B0503020204020204" pitchFamily="34" charset="-122"/>
              </a:rPr>
              <a:t>不准确的问题、功能长期数据观测的</a:t>
            </a:r>
            <a:r>
              <a:rPr lang="zh-CN" altLang="en-US" sz="2000" kern="1200" dirty="0" smtClean="0">
                <a:latin typeface="Microsoft YaHei" panose="020B0503020204020204" pitchFamily="34" charset="-122"/>
                <a:ea typeface="Microsoft YaHei" panose="020B0503020204020204" pitchFamily="34" charset="-122"/>
              </a:rPr>
              <a:t>问题</a:t>
            </a:r>
            <a:endParaRPr lang="en-US" altLang="zh-CN" sz="2000" kern="1200" dirty="0" smtClean="0">
              <a:latin typeface="Microsoft YaHei" panose="020B0503020204020204" pitchFamily="34" charset="-122"/>
              <a:ea typeface="Microsoft YaHei" panose="020B0503020204020204" pitchFamily="34" charset="-122"/>
            </a:endParaRPr>
          </a:p>
          <a:p>
            <a:pPr marL="457200" lvl="1" indent="-457200" algn="l" defTabSz="889000">
              <a:lnSpc>
                <a:spcPct val="90000"/>
              </a:lnSpc>
              <a:spcBef>
                <a:spcPct val="0"/>
              </a:spcBef>
              <a:spcAft>
                <a:spcPct val="15000"/>
              </a:spcAft>
              <a:buFont typeface="+mj-lt"/>
              <a:buAutoNum type="arabicPeriod"/>
            </a:pPr>
            <a:r>
              <a:rPr lang="zh-CN" altLang="en-US" sz="2000" b="1" kern="1200" dirty="0" smtClean="0">
                <a:latin typeface="Microsoft YaHei" panose="020B0503020204020204" pitchFamily="34" charset="-122"/>
                <a:ea typeface="Microsoft YaHei" panose="020B0503020204020204" pitchFamily="34" charset="-122"/>
              </a:rPr>
              <a:t>精细化</a:t>
            </a:r>
            <a:r>
              <a:rPr lang="zh-CN" altLang="en-US" sz="2000" b="1" kern="1200" dirty="0">
                <a:latin typeface="Microsoft YaHei" panose="020B0503020204020204" pitchFamily="34" charset="-122"/>
                <a:ea typeface="Microsoft YaHei" panose="020B0503020204020204" pitchFamily="34" charset="-122"/>
              </a:rPr>
              <a:t>：</a:t>
            </a:r>
            <a:r>
              <a:rPr lang="zh-CN" altLang="en-US" sz="2000" kern="1200" dirty="0">
                <a:latin typeface="Microsoft YaHei" panose="020B0503020204020204" pitchFamily="34" charset="-122"/>
                <a:ea typeface="Microsoft YaHei" panose="020B0503020204020204" pitchFamily="34" charset="-122"/>
              </a:rPr>
              <a:t>实现功能的聚类、分层、评级等，助力好功能用得更好</a:t>
            </a:r>
            <a:r>
              <a:rPr lang="en-US" altLang="zh-CN" sz="2000" kern="1200" dirty="0">
                <a:latin typeface="Microsoft YaHei" panose="020B0503020204020204" pitchFamily="34" charset="-122"/>
                <a:ea typeface="Microsoft YaHei" panose="020B0503020204020204" pitchFamily="34" charset="-122"/>
              </a:rPr>
              <a:t>/</a:t>
            </a:r>
            <a:r>
              <a:rPr lang="zh-CN" altLang="en-US" sz="2000" kern="1200" dirty="0">
                <a:latin typeface="Microsoft YaHei" panose="020B0503020204020204" pitchFamily="34" charset="-122"/>
                <a:ea typeface="Microsoft YaHei" panose="020B0503020204020204" pitchFamily="34" charset="-122"/>
              </a:rPr>
              <a:t>更广，实现功能的精细化</a:t>
            </a:r>
            <a:r>
              <a:rPr lang="zh-CN" altLang="en-US" sz="2000" kern="1200" dirty="0" smtClean="0">
                <a:latin typeface="Microsoft YaHei" panose="020B0503020204020204" pitchFamily="34" charset="-122"/>
                <a:ea typeface="Microsoft YaHei" panose="020B0503020204020204" pitchFamily="34" charset="-122"/>
              </a:rPr>
              <a:t>运营</a:t>
            </a:r>
            <a:endParaRPr lang="en-US" altLang="zh-CN" sz="2000" kern="1200" dirty="0" smtClean="0">
              <a:latin typeface="Microsoft YaHei" panose="020B0503020204020204" pitchFamily="34" charset="-122"/>
              <a:ea typeface="Microsoft YaHei" panose="020B0503020204020204" pitchFamily="34" charset="-122"/>
            </a:endParaRPr>
          </a:p>
          <a:p>
            <a:pPr marL="457200" lvl="1" indent="-457200" algn="l" defTabSz="889000">
              <a:lnSpc>
                <a:spcPct val="90000"/>
              </a:lnSpc>
              <a:spcBef>
                <a:spcPct val="0"/>
              </a:spcBef>
              <a:spcAft>
                <a:spcPct val="15000"/>
              </a:spcAft>
              <a:buFont typeface="+mj-lt"/>
              <a:buAutoNum type="arabicPeriod"/>
            </a:pPr>
            <a:r>
              <a:rPr lang="zh-CN" altLang="en-US" sz="2000" b="1" kern="1200" dirty="0" smtClean="0">
                <a:latin typeface="Microsoft YaHei" panose="020B0503020204020204" pitchFamily="34" charset="-122"/>
                <a:ea typeface="Microsoft YaHei" panose="020B0503020204020204" pitchFamily="34" charset="-122"/>
              </a:rPr>
              <a:t>灵活化：</a:t>
            </a:r>
            <a:r>
              <a:rPr lang="zh-CN" altLang="en-US" sz="2000" kern="1200" dirty="0" smtClean="0">
                <a:latin typeface="Microsoft YaHei" panose="020B0503020204020204" pitchFamily="34" charset="-122"/>
                <a:ea typeface="Microsoft YaHei" panose="020B0503020204020204" pitchFamily="34" charset="-122"/>
              </a:rPr>
              <a:t>助力功能推荐</a:t>
            </a:r>
            <a:endParaRPr lang="zh-CN" altLang="en-US" sz="2000" kern="12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35278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p:nvPr/>
        </p:nvSpPr>
        <p:spPr>
          <a:xfrm>
            <a:off x="2442499" y="5451011"/>
            <a:ext cx="7809831" cy="1554272"/>
          </a:xfrm>
          <a:prstGeom prst="rect">
            <a:avLst/>
          </a:prstGeom>
          <a:ln w="3175">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pPr>
              <a:defRPr sz="18000">
                <a:solidFill>
                  <a:srgbClr val="F88719"/>
                </a:solidFill>
                <a:latin typeface="FZLanTingHeiS-M-GB"/>
                <a:ea typeface="FZLanTingHeiS-M-GB"/>
                <a:cs typeface="FZLanTingHeiS-M-GB"/>
                <a:sym typeface="FZLanTingHeiS-M-GB"/>
              </a:defRPr>
            </a:pPr>
            <a:r>
              <a:rPr sz="9600" b="1" dirty="0">
                <a:latin typeface="微软雅黑" panose="020B0503020204020204" pitchFamily="34" charset="-122"/>
                <a:ea typeface="微软雅黑" panose="020B0503020204020204" pitchFamily="34" charset="-122"/>
              </a:rPr>
              <a:t>THANK</a:t>
            </a:r>
            <a:r>
              <a:rPr lang="en-US" sz="9600" b="1" dirty="0">
                <a:latin typeface="微软雅黑" panose="020B0503020204020204" pitchFamily="34" charset="-122"/>
                <a:ea typeface="微软雅黑" panose="020B0503020204020204" pitchFamily="34" charset="-122"/>
              </a:rPr>
              <a:t> Y</a:t>
            </a:r>
            <a:r>
              <a:rPr sz="9600" b="1" dirty="0">
                <a:latin typeface="微软雅黑" panose="020B0503020204020204" pitchFamily="34" charset="-122"/>
                <a:ea typeface="微软雅黑" panose="020B0503020204020204" pitchFamily="34" charset="-122"/>
              </a:rPr>
              <a:t>OU</a:t>
            </a:r>
          </a:p>
        </p:txBody>
      </p:sp>
      <p:sp>
        <p:nvSpPr>
          <p:cNvPr id="2" name="灯片编号占位符 1"/>
          <p:cNvSpPr>
            <a:spLocks noGrp="1"/>
          </p:cNvSpPr>
          <p:nvPr>
            <p:ph type="sldNum" sz="quarter" idx="2"/>
          </p:nvPr>
        </p:nvSpPr>
        <p:spPr/>
        <p:txBody>
          <a:bodyPr/>
          <a:lstStyle/>
          <a:p>
            <a:fld id="{86CB4B4D-7CA3-9044-876B-883B54F8677D}" type="slidenum">
              <a:rPr lang="en-US" altLang="zh-CN" smtClean="0"/>
              <a:t>13</a:t>
            </a:fld>
            <a:endParaRPr lang="zh-CN" altLang="en-US"/>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latin typeface="微软雅黑" panose="020B0503020204020204" pitchFamily="34" charset="-122"/>
                <a:ea typeface="微软雅黑" panose="020B0503020204020204" pitchFamily="34" charset="-122"/>
              </a:rPr>
              <a:t>述职流程</a:t>
            </a:r>
          </a:p>
        </p:txBody>
      </p:sp>
      <p:sp>
        <p:nvSpPr>
          <p:cNvPr id="3" name="内容占位符 2"/>
          <p:cNvSpPr>
            <a:spLocks noGrp="1"/>
          </p:cNvSpPr>
          <p:nvPr>
            <p:ph idx="1"/>
          </p:nvPr>
        </p:nvSpPr>
        <p:spPr>
          <a:xfrm>
            <a:off x="2580660" y="3111316"/>
            <a:ext cx="19669325" cy="7818954"/>
          </a:xfrm>
        </p:spPr>
        <p:txBody>
          <a:bodyPr>
            <a:normAutofit fontScale="92500" lnSpcReduction="20000"/>
          </a:bodyPr>
          <a:lstStyle/>
          <a:p>
            <a:pPr marL="742950" indent="-742950">
              <a:lnSpc>
                <a:spcPct val="200000"/>
              </a:lnSpc>
              <a:buFont typeface="微软雅黑" panose="020B0503020204020204" pitchFamily="34" charset="-122"/>
              <a:buChar char="◎"/>
            </a:pPr>
            <a:r>
              <a:rPr lang="zh-CN" altLang="en-US" dirty="0" smtClean="0">
                <a:solidFill>
                  <a:srgbClr val="F38F18"/>
                </a:solidFill>
                <a:latin typeface="微软雅黑" panose="020B0503020204020204" pitchFamily="34" charset="-122"/>
                <a:ea typeface="微软雅黑" panose="020B0503020204020204" pitchFamily="34" charset="-122"/>
              </a:rPr>
              <a:t>北斗投放是做</a:t>
            </a:r>
            <a:r>
              <a:rPr lang="zh-CN" altLang="en-US" dirty="0">
                <a:solidFill>
                  <a:srgbClr val="F38F18"/>
                </a:solidFill>
                <a:latin typeface="微软雅黑" panose="020B0503020204020204" pitchFamily="34" charset="-122"/>
                <a:ea typeface="微软雅黑" panose="020B0503020204020204" pitchFamily="34" charset="-122"/>
              </a:rPr>
              <a:t>什么的（功能</a:t>
            </a:r>
            <a:r>
              <a:rPr lang="zh-CN" altLang="en-US" dirty="0" smtClean="0">
                <a:solidFill>
                  <a:srgbClr val="F38F18"/>
                </a:solidFill>
                <a:latin typeface="微软雅黑" panose="020B0503020204020204" pitchFamily="34" charset="-122"/>
                <a:ea typeface="微软雅黑" panose="020B0503020204020204" pitchFamily="34" charset="-122"/>
              </a:rPr>
              <a:t>接入、功能配置、</a:t>
            </a:r>
            <a:r>
              <a:rPr lang="zh-CN" altLang="en-US" dirty="0">
                <a:solidFill>
                  <a:srgbClr val="F38F18"/>
                </a:solidFill>
                <a:latin typeface="微软雅黑" panose="020B0503020204020204" pitchFamily="34" charset="-122"/>
                <a:ea typeface="微软雅黑" panose="020B0503020204020204" pitchFamily="34" charset="-122"/>
              </a:rPr>
              <a:t>投放流程</a:t>
            </a:r>
            <a:r>
              <a:rPr lang="zh-CN" altLang="en-US" dirty="0" smtClean="0">
                <a:solidFill>
                  <a:srgbClr val="F38F18"/>
                </a:solidFill>
                <a:latin typeface="微软雅黑" panose="020B0503020204020204" pitchFamily="34" charset="-122"/>
                <a:ea typeface="微软雅黑" panose="020B0503020204020204" pitchFamily="34" charset="-122"/>
              </a:rPr>
              <a:t>）</a:t>
            </a:r>
            <a:endParaRPr lang="en-US" altLang="zh-CN" dirty="0" smtClean="0">
              <a:solidFill>
                <a:srgbClr val="F38F18"/>
              </a:solidFill>
              <a:latin typeface="微软雅黑" panose="020B0503020204020204" pitchFamily="34" charset="-122"/>
              <a:ea typeface="微软雅黑" panose="020B0503020204020204" pitchFamily="34" charset="-122"/>
            </a:endParaRPr>
          </a:p>
          <a:p>
            <a:pPr marL="742950" indent="-742950">
              <a:lnSpc>
                <a:spcPct val="200000"/>
              </a:lnSpc>
              <a:buFont typeface="微软雅黑" panose="020B0503020204020204" pitchFamily="34" charset="-122"/>
              <a:buChar char="◎"/>
            </a:pPr>
            <a:r>
              <a:rPr lang="zh-CN" altLang="en-US" dirty="0" smtClean="0">
                <a:solidFill>
                  <a:srgbClr val="F38F18"/>
                </a:solidFill>
                <a:latin typeface="微软雅黑" panose="020B0503020204020204" pitchFamily="34" charset="-122"/>
                <a:ea typeface="微软雅黑" panose="020B0503020204020204" pitchFamily="34" charset="-122"/>
              </a:rPr>
              <a:t>全年</a:t>
            </a:r>
            <a:r>
              <a:rPr lang="zh-CN" altLang="en-US" dirty="0">
                <a:solidFill>
                  <a:srgbClr val="F38F18"/>
                </a:solidFill>
                <a:latin typeface="微软雅黑" panose="020B0503020204020204" pitchFamily="34" charset="-122"/>
                <a:ea typeface="微软雅黑" panose="020B0503020204020204" pitchFamily="34" charset="-122"/>
              </a:rPr>
              <a:t>工作概述</a:t>
            </a:r>
            <a:endParaRPr lang="en-US" altLang="zh-CN" dirty="0">
              <a:solidFill>
                <a:srgbClr val="F38F18"/>
              </a:solidFill>
              <a:latin typeface="微软雅黑" panose="020B0503020204020204" pitchFamily="34" charset="-122"/>
              <a:ea typeface="微软雅黑" panose="020B0503020204020204" pitchFamily="34" charset="-122"/>
            </a:endParaRPr>
          </a:p>
          <a:p>
            <a:pPr marL="742950" indent="-742950">
              <a:lnSpc>
                <a:spcPct val="200000"/>
              </a:lnSpc>
              <a:buFont typeface="微软雅黑" panose="020B0503020204020204" pitchFamily="34" charset="-122"/>
              <a:buChar char="◎"/>
            </a:pPr>
            <a:r>
              <a:rPr lang="zh-CN" altLang="en-US" dirty="0">
                <a:solidFill>
                  <a:srgbClr val="F38F18"/>
                </a:solidFill>
                <a:latin typeface="微软雅黑" panose="020B0503020204020204" pitchFamily="34" charset="-122"/>
                <a:ea typeface="微软雅黑" panose="020B0503020204020204" pitchFamily="34" charset="-122"/>
              </a:rPr>
              <a:t>业务核心收益</a:t>
            </a:r>
            <a:endParaRPr lang="en-US" altLang="zh-CN" dirty="0">
              <a:solidFill>
                <a:srgbClr val="F38F18"/>
              </a:solidFill>
              <a:latin typeface="微软雅黑" panose="020B0503020204020204" pitchFamily="34" charset="-122"/>
              <a:ea typeface="微软雅黑" panose="020B0503020204020204" pitchFamily="34" charset="-122"/>
            </a:endParaRPr>
          </a:p>
          <a:p>
            <a:pPr marL="742950" indent="-742950">
              <a:lnSpc>
                <a:spcPct val="200000"/>
              </a:lnSpc>
              <a:buFont typeface="微软雅黑" panose="020B0503020204020204" pitchFamily="34" charset="-122"/>
              <a:buChar char="◎"/>
            </a:pPr>
            <a:r>
              <a:rPr lang="zh-CN" altLang="en-US" dirty="0">
                <a:solidFill>
                  <a:srgbClr val="F38F18"/>
                </a:solidFill>
                <a:latin typeface="微软雅黑" panose="020B0503020204020204" pitchFamily="34" charset="-122"/>
                <a:ea typeface="微软雅黑" panose="020B0503020204020204" pitchFamily="34" charset="-122"/>
              </a:rPr>
              <a:t>全年技术输出</a:t>
            </a:r>
            <a:endParaRPr lang="en-US" altLang="zh-CN" dirty="0">
              <a:solidFill>
                <a:srgbClr val="F38F18"/>
              </a:solidFill>
              <a:latin typeface="微软雅黑" panose="020B0503020204020204" pitchFamily="34" charset="-122"/>
              <a:ea typeface="微软雅黑" panose="020B0503020204020204" pitchFamily="34" charset="-122"/>
            </a:endParaRPr>
          </a:p>
          <a:p>
            <a:pPr marL="742950" indent="-742950">
              <a:lnSpc>
                <a:spcPct val="200000"/>
              </a:lnSpc>
              <a:buFont typeface="微软雅黑" panose="020B0503020204020204" pitchFamily="34" charset="-122"/>
              <a:buChar char="◎"/>
            </a:pPr>
            <a:r>
              <a:rPr lang="zh-CN" altLang="en-US" dirty="0">
                <a:solidFill>
                  <a:srgbClr val="F38F18"/>
                </a:solidFill>
                <a:latin typeface="微软雅黑" panose="020B0503020204020204" pitchFamily="34" charset="-122"/>
                <a:ea typeface="微软雅黑" panose="020B0503020204020204" pitchFamily="34" charset="-122"/>
              </a:rPr>
              <a:t>不足与思考</a:t>
            </a:r>
            <a:endParaRPr lang="en-US" altLang="zh-CN" dirty="0">
              <a:solidFill>
                <a:srgbClr val="F38F18"/>
              </a:solidFill>
              <a:latin typeface="微软雅黑" panose="020B0503020204020204" pitchFamily="34" charset="-122"/>
              <a:ea typeface="微软雅黑" panose="020B0503020204020204" pitchFamily="34" charset="-122"/>
            </a:endParaRPr>
          </a:p>
          <a:p>
            <a:pPr marL="742950" indent="-742950">
              <a:lnSpc>
                <a:spcPct val="200000"/>
              </a:lnSpc>
              <a:buFont typeface="微软雅黑" panose="020B0503020204020204" pitchFamily="34" charset="-122"/>
              <a:buChar char="◎"/>
            </a:pPr>
            <a:r>
              <a:rPr lang="zh-CN" altLang="en-US" dirty="0">
                <a:solidFill>
                  <a:srgbClr val="F38F18"/>
                </a:solidFill>
                <a:latin typeface="微软雅黑" panose="020B0503020204020204" pitchFamily="34" charset="-122"/>
                <a:ea typeface="微软雅黑" panose="020B0503020204020204" pitchFamily="34" charset="-122"/>
              </a:rPr>
              <a:t>全年工作</a:t>
            </a:r>
            <a:r>
              <a:rPr lang="zh-CN" altLang="en-US" dirty="0" smtClean="0">
                <a:solidFill>
                  <a:srgbClr val="F38F18"/>
                </a:solidFill>
                <a:latin typeface="微软雅黑" panose="020B0503020204020204" pitchFamily="34" charset="-122"/>
                <a:ea typeface="微软雅黑" panose="020B0503020204020204" pitchFamily="34" charset="-122"/>
              </a:rPr>
              <a:t>总结</a:t>
            </a:r>
            <a:endParaRPr lang="en-US" altLang="zh-CN" dirty="0" smtClean="0">
              <a:solidFill>
                <a:srgbClr val="F38F18"/>
              </a:solidFill>
              <a:latin typeface="微软雅黑" panose="020B0503020204020204" pitchFamily="34" charset="-122"/>
              <a:ea typeface="微软雅黑" panose="020B0503020204020204" pitchFamily="34" charset="-122"/>
            </a:endParaRPr>
          </a:p>
          <a:p>
            <a:pPr marL="742950" indent="-742950">
              <a:lnSpc>
                <a:spcPct val="200000"/>
              </a:lnSpc>
              <a:buFont typeface="微软雅黑" panose="020B0503020204020204" pitchFamily="34" charset="-122"/>
              <a:buChar char="◎"/>
            </a:pPr>
            <a:r>
              <a:rPr lang="en-US" altLang="zh-CN" dirty="0" smtClean="0">
                <a:solidFill>
                  <a:srgbClr val="F38F18"/>
                </a:solidFill>
                <a:latin typeface="微软雅黑" panose="020B0503020204020204" pitchFamily="34" charset="-122"/>
                <a:ea typeface="微软雅黑" panose="020B0503020204020204" pitchFamily="34" charset="-122"/>
              </a:rPr>
              <a:t>2022</a:t>
            </a:r>
            <a:r>
              <a:rPr lang="zh-CN" altLang="en-US" dirty="0" smtClean="0">
                <a:solidFill>
                  <a:srgbClr val="F38F18"/>
                </a:solidFill>
                <a:latin typeface="微软雅黑" panose="020B0503020204020204" pitchFamily="34" charset="-122"/>
                <a:ea typeface="微软雅黑" panose="020B0503020204020204" pitchFamily="34" charset="-122"/>
              </a:rPr>
              <a:t>工作规划</a:t>
            </a:r>
            <a:endParaRPr lang="en-US" altLang="zh-CN" dirty="0">
              <a:solidFill>
                <a:srgbClr val="F38F18"/>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E94F539D-20DE-4643-B79C-4A2AAC5ABD26}" type="slidenum">
              <a:rPr kumimoji="1" lang="zh-CN" altLang="en-US" smtClean="0"/>
              <a:t>2</a:t>
            </a:fld>
            <a:endParaRPr kumimoji="1" lang="zh-CN" altLang="en-US"/>
          </a:p>
        </p:txBody>
      </p:sp>
    </p:spTree>
    <p:extLst>
      <p:ext uri="{BB962C8B-B14F-4D97-AF65-F5344CB8AC3E}">
        <p14:creationId xmlns:p14="http://schemas.microsoft.com/office/powerpoint/2010/main" val="219146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solidFill>
                  <a:srgbClr val="F38F18"/>
                </a:solidFill>
                <a:latin typeface="微软雅黑" panose="020B0503020204020204" pitchFamily="34" charset="-122"/>
                <a:ea typeface="微软雅黑" panose="020B0503020204020204" pitchFamily="34" charset="-122"/>
              </a:rPr>
              <a:t>功能接入、功能配置</a:t>
            </a:r>
            <a:endParaRPr lang="en-US" dirty="0"/>
          </a:p>
        </p:txBody>
      </p:sp>
      <p:sp>
        <p:nvSpPr>
          <p:cNvPr id="4" name="Slide Number Placeholder 3"/>
          <p:cNvSpPr>
            <a:spLocks noGrp="1"/>
          </p:cNvSpPr>
          <p:nvPr>
            <p:ph type="sldNum" sz="quarter" idx="12"/>
          </p:nvPr>
        </p:nvSpPr>
        <p:spPr/>
        <p:txBody>
          <a:bodyPr/>
          <a:lstStyle/>
          <a:p>
            <a:fld id="{E94F539D-20DE-4643-B79C-4A2AAC5ABD26}" type="slidenum">
              <a:rPr kumimoji="1" lang="zh-CN" altLang="en-US" smtClean="0"/>
              <a:t>3</a:t>
            </a:fld>
            <a:endParaRPr kumimoji="1" lang="zh-CN" altLang="en-US"/>
          </a:p>
        </p:txBody>
      </p:sp>
      <p:pic>
        <p:nvPicPr>
          <p:cNvPr id="7" name="Content Placeholder 6"/>
          <p:cNvPicPr>
            <a:picLocks noGrp="1" noChangeAspect="1"/>
          </p:cNvPicPr>
          <p:nvPr>
            <p:ph idx="1"/>
          </p:nvPr>
        </p:nvPicPr>
        <p:blipFill>
          <a:blip r:embed="rId2"/>
          <a:stretch>
            <a:fillRect/>
          </a:stretch>
        </p:blipFill>
        <p:spPr>
          <a:xfrm>
            <a:off x="3939784" y="2334127"/>
            <a:ext cx="16611385" cy="11381874"/>
          </a:xfrm>
          <a:prstGeom prst="rect">
            <a:avLst/>
          </a:prstGeom>
        </p:spPr>
      </p:pic>
    </p:spTree>
    <p:extLst>
      <p:ext uri="{BB962C8B-B14F-4D97-AF65-F5344CB8AC3E}">
        <p14:creationId xmlns:p14="http://schemas.microsoft.com/office/powerpoint/2010/main" val="1991978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solidFill>
                  <a:srgbClr val="F38F18"/>
                </a:solidFill>
                <a:latin typeface="微软雅黑" panose="020B0503020204020204" pitchFamily="34" charset="-122"/>
                <a:ea typeface="微软雅黑" panose="020B0503020204020204" pitchFamily="34" charset="-122"/>
              </a:rPr>
              <a:t>投放流程</a:t>
            </a:r>
            <a:endParaRPr lang="en-US" dirty="0"/>
          </a:p>
        </p:txBody>
      </p:sp>
      <p:sp>
        <p:nvSpPr>
          <p:cNvPr id="4" name="Slide Number Placeholder 3"/>
          <p:cNvSpPr>
            <a:spLocks noGrp="1"/>
          </p:cNvSpPr>
          <p:nvPr>
            <p:ph type="sldNum" sz="quarter" idx="12"/>
          </p:nvPr>
        </p:nvSpPr>
        <p:spPr/>
        <p:txBody>
          <a:bodyPr/>
          <a:lstStyle/>
          <a:p>
            <a:fld id="{E94F539D-20DE-4643-B79C-4A2AAC5ABD26}" type="slidenum">
              <a:rPr kumimoji="1" lang="zh-CN" altLang="en-US" smtClean="0"/>
              <a:t>4</a:t>
            </a:fld>
            <a:endParaRPr kumimoji="1" lang="zh-CN" altLang="en-US"/>
          </a:p>
        </p:txBody>
      </p:sp>
      <p:pic>
        <p:nvPicPr>
          <p:cNvPr id="12" name="Content Placeholder 11"/>
          <p:cNvPicPr>
            <a:picLocks noGrp="1" noChangeAspect="1"/>
          </p:cNvPicPr>
          <p:nvPr>
            <p:ph idx="1"/>
          </p:nvPr>
        </p:nvPicPr>
        <p:blipFill>
          <a:blip r:embed="rId2"/>
          <a:stretch>
            <a:fillRect/>
          </a:stretch>
        </p:blipFill>
        <p:spPr>
          <a:xfrm>
            <a:off x="7158356" y="2401468"/>
            <a:ext cx="11201833" cy="11295629"/>
          </a:xfrm>
          <a:prstGeom prst="rect">
            <a:avLst/>
          </a:prstGeom>
        </p:spPr>
      </p:pic>
    </p:spTree>
    <p:extLst>
      <p:ext uri="{BB962C8B-B14F-4D97-AF65-F5344CB8AC3E}">
        <p14:creationId xmlns:p14="http://schemas.microsoft.com/office/powerpoint/2010/main" val="1184783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solidFill>
                  <a:srgbClr val="F38F18"/>
                </a:solidFill>
                <a:latin typeface="Songti TC" charset="-120"/>
                <a:ea typeface="Songti TC" charset="-120"/>
                <a:cs typeface="Songti TC" charset="-120"/>
              </a:rPr>
              <a:t>全年工作</a:t>
            </a:r>
            <a:r>
              <a:rPr lang="zh-CN" altLang="en-US" dirty="0" smtClean="0">
                <a:solidFill>
                  <a:srgbClr val="F38F18"/>
                </a:solidFill>
                <a:latin typeface="Songti TC" charset="-120"/>
                <a:ea typeface="Songti TC" charset="-120"/>
                <a:cs typeface="Songti TC" charset="-120"/>
              </a:rPr>
              <a:t>概述</a:t>
            </a:r>
            <a:endParaRPr lang="en-US" dirty="0">
              <a:latin typeface="Songti TC" charset="-120"/>
              <a:ea typeface="Songti TC" charset="-120"/>
              <a:cs typeface="Songti TC" charset="-120"/>
            </a:endParaRPr>
          </a:p>
        </p:txBody>
      </p:sp>
      <p:sp>
        <p:nvSpPr>
          <p:cNvPr id="3" name="Content Placeholder 2"/>
          <p:cNvSpPr>
            <a:spLocks noGrp="1"/>
          </p:cNvSpPr>
          <p:nvPr>
            <p:ph idx="1"/>
          </p:nvPr>
        </p:nvSpPr>
        <p:spPr/>
        <p:txBody>
          <a:bodyPr/>
          <a:lstStyle/>
          <a:p>
            <a:pPr marL="571500" indent="-571500">
              <a:buFont typeface="Arial" charset="0"/>
              <a:buChar char="•"/>
            </a:pPr>
            <a:r>
              <a:rPr lang="zh-CN" altLang="en-US" dirty="0" smtClean="0">
                <a:latin typeface="Songti TC" charset="-120"/>
                <a:ea typeface="Songti TC" charset="-120"/>
                <a:cs typeface="Songti TC" charset="-120"/>
              </a:rPr>
              <a:t>功能广场（包括功能看板、功能知识库、上线评估）</a:t>
            </a:r>
            <a:endParaRPr lang="en-US" altLang="zh-CN" dirty="0" smtClean="0">
              <a:latin typeface="Songti TC" charset="-120"/>
              <a:ea typeface="Songti TC" charset="-120"/>
              <a:cs typeface="Songti TC" charset="-120"/>
            </a:endParaRPr>
          </a:p>
          <a:p>
            <a:pPr marL="571500" indent="-571500">
              <a:buFont typeface="Arial" charset="0"/>
              <a:buChar char="•"/>
            </a:pPr>
            <a:r>
              <a:rPr lang="zh-CN" altLang="en-US" dirty="0" smtClean="0">
                <a:latin typeface="Songti TC" charset="-120"/>
                <a:ea typeface="Songti TC" charset="-120"/>
                <a:cs typeface="Songti TC" charset="-120"/>
              </a:rPr>
              <a:t>功能自助接入（字段模板搭建、等功能接入的一整套流程）</a:t>
            </a:r>
            <a:endParaRPr lang="en-US" altLang="zh-CN" dirty="0" smtClean="0">
              <a:latin typeface="Songti TC" charset="-120"/>
              <a:ea typeface="Songti TC" charset="-120"/>
              <a:cs typeface="Songti TC" charset="-120"/>
            </a:endParaRPr>
          </a:p>
          <a:p>
            <a:pPr marL="571500" indent="-571500">
              <a:buFont typeface="Arial" charset="0"/>
              <a:buChar char="•"/>
            </a:pPr>
            <a:r>
              <a:rPr lang="zh-CN" altLang="en-US" dirty="0" smtClean="0">
                <a:latin typeface="Songti TC" charset="-120"/>
                <a:ea typeface="Songti TC" charset="-120"/>
                <a:cs typeface="Songti TC" charset="-120"/>
              </a:rPr>
              <a:t>功能配置投放（包括配置中心、开发者管理）</a:t>
            </a:r>
            <a:endParaRPr lang="en-US" altLang="zh-CN" dirty="0" smtClean="0">
              <a:latin typeface="Songti TC" charset="-120"/>
              <a:ea typeface="Songti TC" charset="-120"/>
              <a:cs typeface="Songti TC" charset="-120"/>
            </a:endParaRPr>
          </a:p>
          <a:p>
            <a:pPr marL="571500" indent="-571500">
              <a:buFont typeface="Arial" charset="0"/>
              <a:buChar char="•"/>
            </a:pPr>
            <a:r>
              <a:rPr lang="zh-CN" altLang="en-US" dirty="0" smtClean="0">
                <a:latin typeface="Songti TC" charset="-120"/>
                <a:ea typeface="Songti TC" charset="-120"/>
                <a:cs typeface="Songti TC" charset="-120"/>
              </a:rPr>
              <a:t>实验中心（支持功能投放接入</a:t>
            </a:r>
            <a:r>
              <a:rPr lang="en-US" altLang="zh-CN" dirty="0" smtClean="0">
                <a:latin typeface="Songti TC" charset="-120"/>
                <a:ea typeface="Songti TC" charset="-120"/>
                <a:cs typeface="Songti TC" charset="-120"/>
              </a:rPr>
              <a:t>Apollo</a:t>
            </a:r>
            <a:r>
              <a:rPr lang="zh-CN" altLang="en-US" dirty="0" smtClean="0">
                <a:latin typeface="Songti TC" charset="-120"/>
                <a:ea typeface="Songti TC" charset="-120"/>
                <a:cs typeface="Songti TC" charset="-120"/>
              </a:rPr>
              <a:t>实验、实验管理）</a:t>
            </a:r>
            <a:endParaRPr lang="en-US" altLang="zh-CN" dirty="0" smtClean="0">
              <a:latin typeface="Songti TC" charset="-120"/>
              <a:ea typeface="Songti TC" charset="-120"/>
              <a:cs typeface="Songti TC" charset="-120"/>
            </a:endParaRPr>
          </a:p>
          <a:p>
            <a:pPr marL="571500" indent="-571500">
              <a:buFont typeface="Arial" charset="0"/>
              <a:buChar char="•"/>
            </a:pPr>
            <a:r>
              <a:rPr lang="zh-CN" altLang="en-US" dirty="0" smtClean="0">
                <a:latin typeface="Songti TC" charset="-120"/>
                <a:ea typeface="Songti TC" charset="-120"/>
                <a:cs typeface="Songti TC" charset="-120"/>
              </a:rPr>
              <a:t>功能线上化管理（供</a:t>
            </a:r>
            <a:r>
              <a:rPr lang="en-US" altLang="zh-CN" dirty="0" smtClean="0">
                <a:latin typeface="Songti TC" charset="-120"/>
                <a:ea typeface="Songti TC" charset="-120"/>
                <a:cs typeface="Songti TC" charset="-120"/>
              </a:rPr>
              <a:t>PO</a:t>
            </a:r>
            <a:r>
              <a:rPr lang="zh-CN" altLang="en-US" dirty="0" smtClean="0">
                <a:latin typeface="Songti TC" charset="-120"/>
                <a:ea typeface="Songti TC" charset="-120"/>
                <a:cs typeface="Songti TC" charset="-120"/>
              </a:rPr>
              <a:t>梳理功能上传）</a:t>
            </a:r>
            <a:endParaRPr lang="en-US" altLang="zh-CN" dirty="0" smtClean="0">
              <a:latin typeface="Songti TC" charset="-120"/>
              <a:ea typeface="Songti TC" charset="-120"/>
              <a:cs typeface="Songti TC" charset="-120"/>
            </a:endParaRPr>
          </a:p>
          <a:p>
            <a:pPr marL="571500" indent="-571500">
              <a:buFont typeface="Arial" charset="0"/>
              <a:buChar char="•"/>
            </a:pPr>
            <a:r>
              <a:rPr lang="zh-CN" altLang="en-US" dirty="0" smtClean="0">
                <a:latin typeface="Songti TC" charset="-120"/>
                <a:ea typeface="Songti TC" charset="-120"/>
                <a:cs typeface="Songti TC" charset="-120"/>
              </a:rPr>
              <a:t>开品管理（新开品类，包括品类的创建、审核、巡检、交付）</a:t>
            </a:r>
            <a:endParaRPr lang="en-US" altLang="zh-CN" dirty="0" smtClean="0">
              <a:latin typeface="Songti TC" charset="-120"/>
              <a:ea typeface="Songti TC" charset="-120"/>
              <a:cs typeface="Songti TC" charset="-120"/>
            </a:endParaRPr>
          </a:p>
          <a:p>
            <a:pPr marL="571500" indent="-571500">
              <a:buFont typeface="Arial" charset="0"/>
              <a:buChar char="•"/>
            </a:pPr>
            <a:r>
              <a:rPr lang="en-US" altLang="zh-CN" dirty="0" smtClean="0">
                <a:latin typeface="Songti TC" charset="-120"/>
                <a:ea typeface="Songti TC" charset="-120"/>
                <a:cs typeface="Songti TC" charset="-120"/>
              </a:rPr>
              <a:t>DSIM</a:t>
            </a:r>
            <a:r>
              <a:rPr lang="zh-CN" altLang="en-US" dirty="0" smtClean="0">
                <a:latin typeface="Songti TC" charset="-120"/>
                <a:ea typeface="Songti TC" charset="-120"/>
                <a:cs typeface="Songti TC" charset="-120"/>
              </a:rPr>
              <a:t>验证中心（提供给</a:t>
            </a:r>
            <a:r>
              <a:rPr lang="en-US" altLang="zh-CN" dirty="0" smtClean="0">
                <a:latin typeface="Songti TC" charset="-120"/>
                <a:ea typeface="Songti TC" charset="-120"/>
                <a:cs typeface="Songti TC" charset="-120"/>
              </a:rPr>
              <a:t>QA</a:t>
            </a:r>
            <a:r>
              <a:rPr lang="zh-CN" altLang="en-US" dirty="0" smtClean="0">
                <a:latin typeface="Songti TC" charset="-120"/>
                <a:ea typeface="Songti TC" charset="-120"/>
                <a:cs typeface="Songti TC" charset="-120"/>
              </a:rPr>
              <a:t>使用的功能验证方案）</a:t>
            </a:r>
            <a:endParaRPr lang="en-US" altLang="zh-CN" dirty="0" smtClean="0">
              <a:latin typeface="Songti TC" charset="-120"/>
              <a:ea typeface="Songti TC" charset="-120"/>
              <a:cs typeface="Songti TC" charset="-120"/>
            </a:endParaRPr>
          </a:p>
          <a:p>
            <a:pPr marL="571500" indent="-571500">
              <a:buFont typeface="Arial" charset="0"/>
              <a:buChar char="•"/>
            </a:pPr>
            <a:r>
              <a:rPr lang="zh-CN" altLang="en-US" dirty="0" smtClean="0">
                <a:latin typeface="Songti TC" charset="-120"/>
                <a:ea typeface="Songti TC" charset="-120"/>
                <a:cs typeface="Songti TC" charset="-120"/>
              </a:rPr>
              <a:t>北斗权限体系（包含各个功能的权限控制、业务审核</a:t>
            </a:r>
            <a:r>
              <a:rPr lang="zh-CN" altLang="en-US" dirty="0">
                <a:latin typeface="Songti TC" charset="-120"/>
                <a:ea typeface="Songti TC" charset="-120"/>
                <a:cs typeface="Songti TC" charset="-120"/>
              </a:rPr>
              <a:t>权限</a:t>
            </a:r>
            <a:r>
              <a:rPr lang="zh-CN" altLang="en-US" dirty="0" smtClean="0">
                <a:latin typeface="Songti TC" charset="-120"/>
                <a:ea typeface="Songti TC" charset="-120"/>
                <a:cs typeface="Songti TC" charset="-120"/>
              </a:rPr>
              <a:t>、能力管理权限）</a:t>
            </a:r>
            <a:endParaRPr lang="en-US" altLang="zh-CN" dirty="0" smtClean="0">
              <a:latin typeface="Songti TC" charset="-120"/>
              <a:ea typeface="Songti TC" charset="-120"/>
              <a:cs typeface="Songti TC" charset="-120"/>
            </a:endParaRPr>
          </a:p>
          <a:p>
            <a:pPr marL="571500" indent="-571500">
              <a:buFont typeface="Arial" charset="0"/>
              <a:buChar char="•"/>
            </a:pPr>
            <a:endParaRPr lang="en-US" dirty="0"/>
          </a:p>
        </p:txBody>
      </p:sp>
      <p:sp>
        <p:nvSpPr>
          <p:cNvPr id="4" name="Slide Number Placeholder 3"/>
          <p:cNvSpPr>
            <a:spLocks noGrp="1"/>
          </p:cNvSpPr>
          <p:nvPr>
            <p:ph type="sldNum" sz="quarter" idx="12"/>
          </p:nvPr>
        </p:nvSpPr>
        <p:spPr/>
        <p:txBody>
          <a:bodyPr/>
          <a:lstStyle/>
          <a:p>
            <a:fld id="{E94F539D-20DE-4643-B79C-4A2AAC5ABD26}" type="slidenum">
              <a:rPr kumimoji="1" lang="zh-CN" altLang="en-US" smtClean="0"/>
              <a:t>5</a:t>
            </a:fld>
            <a:endParaRPr kumimoji="1" lang="zh-CN" altLang="en-US"/>
          </a:p>
        </p:txBody>
      </p:sp>
    </p:spTree>
    <p:extLst>
      <p:ext uri="{BB962C8B-B14F-4D97-AF65-F5344CB8AC3E}">
        <p14:creationId xmlns:p14="http://schemas.microsoft.com/office/powerpoint/2010/main" val="4999342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业务</a:t>
            </a:r>
            <a:r>
              <a:rPr lang="zh-CN" altLang="en-US" dirty="0" smtClean="0">
                <a:latin typeface="Songti TC" charset="-120"/>
                <a:ea typeface="Songti TC" charset="-120"/>
                <a:cs typeface="Songti TC" charset="-120"/>
              </a:rPr>
              <a:t>核心</a:t>
            </a:r>
            <a:r>
              <a:rPr lang="zh-CN" altLang="en-US" dirty="0" smtClean="0"/>
              <a:t>收益</a:t>
            </a:r>
            <a:endParaRPr lang="en-US" dirty="0"/>
          </a:p>
        </p:txBody>
      </p:sp>
      <p:sp>
        <p:nvSpPr>
          <p:cNvPr id="3" name="Content Placeholder 2"/>
          <p:cNvSpPr>
            <a:spLocks noGrp="1"/>
          </p:cNvSpPr>
          <p:nvPr>
            <p:ph idx="1"/>
          </p:nvPr>
        </p:nvSpPr>
        <p:spPr>
          <a:xfrm>
            <a:off x="2178292" y="2541480"/>
            <a:ext cx="20886354" cy="9967469"/>
          </a:xfrm>
        </p:spPr>
        <p:txBody>
          <a:bodyPr/>
          <a:lstStyle/>
          <a:p>
            <a:pPr marL="742950" indent="-742950">
              <a:buFont typeface="+mj-lt"/>
              <a:buAutoNum type="arabicPeriod"/>
            </a:pPr>
            <a:r>
              <a:rPr lang="zh-CN" altLang="en-US" dirty="0" smtClean="0">
                <a:latin typeface="Songti TC" charset="-120"/>
                <a:ea typeface="Songti TC" charset="-120"/>
                <a:cs typeface="Songti TC" charset="-120"/>
              </a:rPr>
              <a:t>存量功能的线上化率</a:t>
            </a:r>
            <a:r>
              <a:rPr lang="en-US" altLang="zh-CN" dirty="0" smtClean="0">
                <a:solidFill>
                  <a:srgbClr val="F38F18"/>
                </a:solidFill>
                <a:latin typeface="Songti TC" charset="-120"/>
                <a:ea typeface="Songti TC" charset="-120"/>
                <a:cs typeface="Songti TC" charset="-120"/>
              </a:rPr>
              <a:t>100%-229</a:t>
            </a:r>
            <a:r>
              <a:rPr lang="zh-CN" altLang="en-US" dirty="0" smtClean="0">
                <a:latin typeface="Songti TC" charset="-120"/>
                <a:ea typeface="Songti TC" charset="-120"/>
                <a:cs typeface="Songti TC" charset="-120"/>
              </a:rPr>
              <a:t>（已有功能梳理后在北斗管理、</a:t>
            </a:r>
            <a:r>
              <a:rPr lang="en-US" altLang="zh-CN" dirty="0" smtClean="0">
                <a:latin typeface="Songti TC" charset="-120"/>
                <a:ea typeface="Songti TC" charset="-120"/>
                <a:cs typeface="Songti TC" charset="-120"/>
              </a:rPr>
              <a:t>PO</a:t>
            </a:r>
            <a:r>
              <a:rPr lang="zh-CN" altLang="en-US" dirty="0" smtClean="0">
                <a:latin typeface="Songti TC" charset="-120"/>
                <a:ea typeface="Songti TC" charset="-120"/>
                <a:cs typeface="Songti TC" charset="-120"/>
              </a:rPr>
              <a:t>梳理，我们技术支持）</a:t>
            </a:r>
            <a:endParaRPr lang="en-US" altLang="zh-CN" dirty="0" smtClean="0">
              <a:latin typeface="Songti TC" charset="-120"/>
              <a:ea typeface="Songti TC" charset="-120"/>
              <a:cs typeface="Songti TC" charset="-120"/>
            </a:endParaRPr>
          </a:p>
          <a:p>
            <a:pPr marL="742950" indent="-742950">
              <a:buFont typeface="+mj-lt"/>
              <a:buAutoNum type="arabicPeriod"/>
            </a:pPr>
            <a:r>
              <a:rPr lang="zh-CN" altLang="en-US" dirty="0">
                <a:latin typeface="Songti TC" charset="-120"/>
                <a:ea typeface="Songti TC" charset="-120"/>
                <a:cs typeface="Songti TC" charset="-120"/>
              </a:rPr>
              <a:t>接入投放业务方有</a:t>
            </a:r>
            <a:r>
              <a:rPr lang="en-US" altLang="zh-CN" dirty="0">
                <a:solidFill>
                  <a:srgbClr val="F38F18"/>
                </a:solidFill>
                <a:latin typeface="Songti TC" charset="-120"/>
                <a:ea typeface="Songti TC" charset="-120"/>
                <a:cs typeface="Songti TC" charset="-120"/>
              </a:rPr>
              <a:t>API</a:t>
            </a:r>
            <a:r>
              <a:rPr lang="zh-CN" altLang="en-US" dirty="0">
                <a:solidFill>
                  <a:srgbClr val="F38F18"/>
                </a:solidFill>
                <a:latin typeface="Songti TC" charset="-120"/>
                <a:ea typeface="Songti TC" charset="-120"/>
                <a:cs typeface="Songti TC" charset="-120"/>
              </a:rPr>
              <a:t>团队</a:t>
            </a:r>
            <a:r>
              <a:rPr lang="zh-CN" altLang="en-US" dirty="0">
                <a:latin typeface="Songti TC" charset="-120"/>
                <a:ea typeface="Songti TC" charset="-120"/>
                <a:cs typeface="Songti TC" charset="-120"/>
              </a:rPr>
              <a:t>、</a:t>
            </a:r>
            <a:r>
              <a:rPr lang="zh-CN" altLang="en-US" dirty="0">
                <a:solidFill>
                  <a:srgbClr val="F38F18"/>
                </a:solidFill>
                <a:latin typeface="Songti TC" charset="-120"/>
                <a:ea typeface="Songti TC" charset="-120"/>
                <a:cs typeface="Songti TC" charset="-120"/>
              </a:rPr>
              <a:t>顶导</a:t>
            </a:r>
            <a:r>
              <a:rPr lang="zh-CN" altLang="en-US" dirty="0">
                <a:latin typeface="Songti TC" charset="-120"/>
                <a:ea typeface="Songti TC" charset="-120"/>
                <a:cs typeface="Songti TC" charset="-120"/>
              </a:rPr>
              <a:t>、</a:t>
            </a:r>
            <a:r>
              <a:rPr lang="zh-CN" altLang="en-US" dirty="0">
                <a:solidFill>
                  <a:srgbClr val="F38F18"/>
                </a:solidFill>
                <a:latin typeface="Songti TC" charset="-120"/>
                <a:ea typeface="Songti TC" charset="-120"/>
                <a:cs typeface="Songti TC" charset="-120"/>
              </a:rPr>
              <a:t>管控</a:t>
            </a:r>
            <a:r>
              <a:rPr lang="zh-CN" altLang="en-US" dirty="0">
                <a:latin typeface="Songti TC" charset="-120"/>
                <a:ea typeface="Songti TC" charset="-120"/>
                <a:cs typeface="Songti TC" charset="-120"/>
              </a:rPr>
              <a:t>、</a:t>
            </a:r>
            <a:r>
              <a:rPr lang="zh-CN" altLang="en-US" dirty="0">
                <a:solidFill>
                  <a:srgbClr val="F38F18"/>
                </a:solidFill>
                <a:latin typeface="Songti TC" charset="-120"/>
                <a:ea typeface="Songti TC" charset="-120"/>
                <a:cs typeface="Songti TC" charset="-120"/>
              </a:rPr>
              <a:t>轻舟</a:t>
            </a:r>
            <a:r>
              <a:rPr lang="zh-CN" altLang="en-US">
                <a:latin typeface="Songti TC" charset="-120"/>
                <a:ea typeface="Songti TC" charset="-120"/>
                <a:cs typeface="Songti TC" charset="-120"/>
              </a:rPr>
              <a:t>、</a:t>
            </a:r>
            <a:r>
              <a:rPr lang="zh-CN" altLang="en-US" smtClean="0">
                <a:solidFill>
                  <a:srgbClr val="F38F18"/>
                </a:solidFill>
                <a:latin typeface="Songti TC" charset="-120"/>
                <a:ea typeface="Songti TC" charset="-120"/>
                <a:cs typeface="Songti TC" charset="-120"/>
              </a:rPr>
              <a:t>小巴</a:t>
            </a:r>
            <a:r>
              <a:rPr lang="zh-CN" altLang="en-US" smtClean="0">
                <a:latin typeface="Songti TC" charset="-120"/>
                <a:ea typeface="Songti TC" charset="-120"/>
                <a:cs typeface="Songti TC" charset="-120"/>
              </a:rPr>
              <a:t>、</a:t>
            </a:r>
            <a:r>
              <a:rPr lang="zh-CN" altLang="en-US" dirty="0">
                <a:solidFill>
                  <a:srgbClr val="F38F18"/>
                </a:solidFill>
                <a:latin typeface="Songti TC" charset="-120"/>
                <a:ea typeface="Songti TC" charset="-120"/>
                <a:cs typeface="Songti TC" charset="-120"/>
              </a:rPr>
              <a:t>客服</a:t>
            </a:r>
            <a:r>
              <a:rPr lang="zh-CN" altLang="en-US" dirty="0" smtClean="0">
                <a:latin typeface="Songti TC" charset="-120"/>
                <a:ea typeface="Songti TC" charset="-120"/>
                <a:cs typeface="Songti TC" charset="-120"/>
              </a:rPr>
              <a:t>等</a:t>
            </a:r>
            <a:endParaRPr lang="en-US" altLang="zh-CN" dirty="0" smtClean="0">
              <a:latin typeface="Songti TC" charset="-120"/>
              <a:ea typeface="Songti TC" charset="-120"/>
              <a:cs typeface="Songti TC" charset="-120"/>
            </a:endParaRPr>
          </a:p>
          <a:p>
            <a:pPr marL="742950" indent="-742950">
              <a:buFont typeface="+mj-lt"/>
              <a:buAutoNum type="arabicPeriod"/>
            </a:pPr>
            <a:r>
              <a:rPr lang="zh-CN" altLang="en-US" dirty="0" smtClean="0">
                <a:latin typeface="Songti TC" charset="-120"/>
                <a:ea typeface="Songti TC" charset="-120"/>
                <a:cs typeface="Songti TC" charset="-120"/>
              </a:rPr>
              <a:t>已经接入</a:t>
            </a:r>
            <a:r>
              <a:rPr lang="en-US" altLang="zh-CN" dirty="0" smtClean="0">
                <a:solidFill>
                  <a:srgbClr val="F38F18"/>
                </a:solidFill>
                <a:latin typeface="Songti TC" charset="-120"/>
                <a:ea typeface="Songti TC" charset="-120"/>
                <a:cs typeface="Songti TC" charset="-120"/>
              </a:rPr>
              <a:t>187</a:t>
            </a:r>
            <a:r>
              <a:rPr lang="zh-CN" altLang="en-US" dirty="0" smtClean="0">
                <a:solidFill>
                  <a:srgbClr val="F38F18"/>
                </a:solidFill>
                <a:latin typeface="Songti TC" charset="-120"/>
                <a:ea typeface="Songti TC" charset="-120"/>
                <a:cs typeface="Songti TC" charset="-120"/>
              </a:rPr>
              <a:t>个</a:t>
            </a:r>
            <a:r>
              <a:rPr lang="zh-CN" altLang="en-US" dirty="0" smtClean="0">
                <a:latin typeface="Songti TC" charset="-120"/>
                <a:ea typeface="Songti TC" charset="-120"/>
                <a:cs typeface="Songti TC" charset="-120"/>
              </a:rPr>
              <a:t>能力，</a:t>
            </a:r>
            <a:r>
              <a:rPr lang="en-US" altLang="zh-CN" dirty="0" smtClean="0">
                <a:latin typeface="Songti TC" charset="-120"/>
                <a:ea typeface="Songti TC" charset="-120"/>
                <a:cs typeface="Songti TC" charset="-120"/>
              </a:rPr>
              <a:t>API</a:t>
            </a:r>
            <a:r>
              <a:rPr lang="zh-CN" altLang="en-US" dirty="0" smtClean="0">
                <a:latin typeface="Songti TC" charset="-120"/>
                <a:ea typeface="Songti TC" charset="-120"/>
                <a:cs typeface="Songti TC" charset="-120"/>
              </a:rPr>
              <a:t>团队（</a:t>
            </a:r>
            <a:r>
              <a:rPr lang="zh-CN" altLang="en-US" dirty="0">
                <a:latin typeface="Songti TC" charset="-120"/>
                <a:ea typeface="Songti TC" charset="-120"/>
                <a:cs typeface="Songti TC" charset="-120"/>
              </a:rPr>
              <a:t>延</a:t>
            </a:r>
            <a:r>
              <a:rPr lang="zh-CN" altLang="en-US" dirty="0" smtClean="0">
                <a:latin typeface="Songti TC" charset="-120"/>
                <a:ea typeface="Songti TC" charset="-120"/>
                <a:cs typeface="Songti TC" charset="-120"/>
              </a:rPr>
              <a:t>博老板团队）</a:t>
            </a:r>
            <a:r>
              <a:rPr lang="en-US" altLang="zh-CN" dirty="0" smtClean="0">
                <a:latin typeface="Songti TC" charset="-120"/>
                <a:ea typeface="Songti TC" charset="-120"/>
                <a:cs typeface="Songti TC" charset="-120"/>
              </a:rPr>
              <a:t>2021</a:t>
            </a:r>
            <a:r>
              <a:rPr lang="zh-CN" altLang="en-US" dirty="0" smtClean="0">
                <a:latin typeface="Songti TC" charset="-120"/>
                <a:ea typeface="Songti TC" charset="-120"/>
                <a:cs typeface="Songti TC" charset="-120"/>
              </a:rPr>
              <a:t>年需求覆盖率</a:t>
            </a:r>
            <a:r>
              <a:rPr lang="en-US" altLang="zh-CN" dirty="0" smtClean="0">
                <a:solidFill>
                  <a:srgbClr val="F38F18"/>
                </a:solidFill>
                <a:latin typeface="Songti TC" charset="-120"/>
                <a:ea typeface="Songti TC" charset="-120"/>
                <a:cs typeface="Songti TC" charset="-120"/>
              </a:rPr>
              <a:t>25%</a:t>
            </a:r>
          </a:p>
          <a:p>
            <a:pPr marL="742950" indent="-742950">
              <a:buFont typeface="+mj-lt"/>
              <a:buAutoNum type="arabicPeriod"/>
            </a:pPr>
            <a:r>
              <a:rPr lang="zh-CN" altLang="en-US" dirty="0" smtClean="0">
                <a:latin typeface="Songti TC" charset="-120"/>
                <a:ea typeface="Songti TC" charset="-120"/>
                <a:cs typeface="Songti TC" charset="-120"/>
              </a:rPr>
              <a:t>功能投放有效配置数</a:t>
            </a:r>
            <a:r>
              <a:rPr lang="en-US" altLang="zh-CN" dirty="0" smtClean="0">
                <a:solidFill>
                  <a:srgbClr val="F38F18"/>
                </a:solidFill>
                <a:latin typeface="Songti TC" charset="-120"/>
                <a:ea typeface="Songti TC" charset="-120"/>
                <a:cs typeface="Songti TC" charset="-120"/>
              </a:rPr>
              <a:t>1250+</a:t>
            </a:r>
          </a:p>
          <a:p>
            <a:pPr marL="742950" indent="-742950">
              <a:buFont typeface="+mj-lt"/>
              <a:buAutoNum type="arabicPeriod"/>
            </a:pPr>
            <a:r>
              <a:rPr lang="zh-CN" altLang="en-US" dirty="0" smtClean="0">
                <a:latin typeface="Songti TC" charset="-120"/>
                <a:ea typeface="Songti TC" charset="-120"/>
                <a:cs typeface="Songti TC" charset="-120"/>
              </a:rPr>
              <a:t>支持</a:t>
            </a:r>
            <a:r>
              <a:rPr lang="en-US" altLang="zh-CN" dirty="0" smtClean="0">
                <a:solidFill>
                  <a:srgbClr val="F38F18"/>
                </a:solidFill>
                <a:latin typeface="Songti TC" charset="-120"/>
                <a:ea typeface="Songti TC" charset="-120"/>
                <a:cs typeface="Songti TC" charset="-120"/>
              </a:rPr>
              <a:t>9</a:t>
            </a:r>
            <a:r>
              <a:rPr lang="zh-CN" altLang="en-US" dirty="0" smtClean="0">
                <a:solidFill>
                  <a:srgbClr val="F38F18"/>
                </a:solidFill>
                <a:latin typeface="Songti TC" charset="-120"/>
                <a:ea typeface="Songti TC" charset="-120"/>
                <a:cs typeface="Songti TC" charset="-120"/>
              </a:rPr>
              <a:t>个</a:t>
            </a:r>
            <a:r>
              <a:rPr lang="zh-CN" altLang="en-US" dirty="0" smtClean="0">
                <a:latin typeface="Songti TC" charset="-120"/>
                <a:ea typeface="Songti TC" charset="-120"/>
                <a:cs typeface="Songti TC" charset="-120"/>
              </a:rPr>
              <a:t>开品品类的创建</a:t>
            </a:r>
            <a:endParaRPr lang="en-US" altLang="zh-CN" dirty="0" smtClean="0">
              <a:latin typeface="Songti TC" charset="-120"/>
              <a:ea typeface="Songti TC" charset="-120"/>
              <a:cs typeface="Songti TC" charset="-120"/>
            </a:endParaRPr>
          </a:p>
          <a:p>
            <a:pPr marL="742950" indent="-742950">
              <a:buFont typeface="+mj-lt"/>
              <a:buAutoNum type="arabicPeriod"/>
            </a:pPr>
            <a:r>
              <a:rPr lang="zh-CN" altLang="en-US" dirty="0" smtClean="0">
                <a:latin typeface="Songti TC" charset="-120"/>
                <a:ea typeface="Songti TC" charset="-120"/>
                <a:cs typeface="Songti TC" charset="-120"/>
              </a:rPr>
              <a:t>功能大盘（各国</a:t>
            </a:r>
            <a:r>
              <a:rPr lang="en-US" altLang="zh-CN" dirty="0" smtClean="0">
                <a:latin typeface="Songti TC" charset="-120"/>
                <a:ea typeface="Songti TC" charset="-120"/>
                <a:cs typeface="Songti TC" charset="-120"/>
              </a:rPr>
              <a:t>Feature</a:t>
            </a:r>
            <a:r>
              <a:rPr lang="zh-CN" altLang="en-US" dirty="0" smtClean="0">
                <a:latin typeface="Songti TC" charset="-120"/>
                <a:ea typeface="Songti TC" charset="-120"/>
                <a:cs typeface="Songti TC" charset="-120"/>
              </a:rPr>
              <a:t> </a:t>
            </a:r>
            <a:r>
              <a:rPr lang="en-US" altLang="zh-CN" dirty="0" smtClean="0">
                <a:latin typeface="Songti TC" charset="-120"/>
                <a:ea typeface="Songti TC" charset="-120"/>
                <a:cs typeface="Songti TC" charset="-120"/>
              </a:rPr>
              <a:t>Gap</a:t>
            </a:r>
            <a:r>
              <a:rPr lang="zh-CN" altLang="en-US" dirty="0" smtClean="0">
                <a:latin typeface="Songti TC" charset="-120"/>
                <a:ea typeface="Songti TC" charset="-120"/>
                <a:cs typeface="Songti TC" charset="-120"/>
              </a:rPr>
              <a:t>指标统计、前线可以清晰看到已有功能在各国的</a:t>
            </a:r>
            <a:r>
              <a:rPr lang="zh-CN" altLang="en-US" dirty="0" smtClean="0">
                <a:solidFill>
                  <a:srgbClr val="F38F18"/>
                </a:solidFill>
                <a:latin typeface="Songti TC" charset="-120"/>
                <a:ea typeface="Songti TC" charset="-120"/>
                <a:cs typeface="Songti TC" charset="-120"/>
              </a:rPr>
              <a:t>使用率</a:t>
            </a:r>
            <a:r>
              <a:rPr lang="zh-CN" altLang="en-US" dirty="0" smtClean="0">
                <a:latin typeface="Songti TC" charset="-120"/>
                <a:ea typeface="Songti TC" charset="-120"/>
                <a:cs typeface="Songti TC" charset="-120"/>
              </a:rPr>
              <a:t>）</a:t>
            </a:r>
            <a:endParaRPr lang="en-US" altLang="zh-CN" dirty="0" smtClean="0">
              <a:latin typeface="Songti TC" charset="-120"/>
              <a:ea typeface="Songti TC" charset="-120"/>
              <a:cs typeface="Songti TC" charset="-120"/>
            </a:endParaRPr>
          </a:p>
          <a:p>
            <a:pPr marL="742950" indent="-742950">
              <a:buFont typeface="+mj-lt"/>
              <a:buAutoNum type="arabicPeriod"/>
            </a:pPr>
            <a:r>
              <a:rPr lang="zh-CN" altLang="en-US" dirty="0" smtClean="0">
                <a:latin typeface="Songti TC" charset="-120"/>
                <a:ea typeface="Songti TC" charset="-120"/>
                <a:cs typeface="Songti TC" charset="-120"/>
              </a:rPr>
              <a:t>功能自助接入</a:t>
            </a:r>
            <a:r>
              <a:rPr lang="zh-CN" altLang="en-US" dirty="0" smtClean="0">
                <a:solidFill>
                  <a:srgbClr val="F38F18"/>
                </a:solidFill>
                <a:latin typeface="Songti TC" charset="-120"/>
                <a:ea typeface="Songti TC" charset="-120"/>
                <a:cs typeface="Songti TC" charset="-120"/>
              </a:rPr>
              <a:t>效率提升</a:t>
            </a:r>
            <a:r>
              <a:rPr lang="zh-CN" altLang="en-US" dirty="0" smtClean="0">
                <a:latin typeface="Songti TC" charset="-120"/>
                <a:ea typeface="Songti TC" charset="-120"/>
                <a:cs typeface="Songti TC" charset="-120"/>
              </a:rPr>
              <a:t>（前端开发表单字段搭建系统，将接入流程开放给接入方）</a:t>
            </a:r>
            <a:endParaRPr lang="en-US" altLang="zh-CN" dirty="0" smtClean="0">
              <a:latin typeface="Songti TC" charset="-120"/>
              <a:ea typeface="Songti TC" charset="-120"/>
              <a:cs typeface="Songti TC" charset="-120"/>
            </a:endParaRPr>
          </a:p>
          <a:p>
            <a:pPr marL="742950" indent="-742950">
              <a:buFont typeface="+mj-lt"/>
              <a:buAutoNum type="arabicPeriod"/>
            </a:pPr>
            <a:r>
              <a:rPr lang="zh-CN" altLang="en-US" dirty="0" smtClean="0">
                <a:latin typeface="Songti TC" charset="-120"/>
                <a:ea typeface="Songti TC" charset="-120"/>
                <a:cs typeface="Songti TC" charset="-120"/>
              </a:rPr>
              <a:t>北斗日均</a:t>
            </a:r>
            <a:r>
              <a:rPr lang="en-US" altLang="zh-CN" dirty="0" smtClean="0">
                <a:solidFill>
                  <a:srgbClr val="002060"/>
                </a:solidFill>
                <a:latin typeface="Songti TC" charset="-120"/>
                <a:ea typeface="Songti TC" charset="-120"/>
                <a:cs typeface="Songti TC" charset="-120"/>
              </a:rPr>
              <a:t>UV/PV</a:t>
            </a:r>
            <a:r>
              <a:rPr lang="zh-CN" altLang="en-US" dirty="0" smtClean="0">
                <a:solidFill>
                  <a:srgbClr val="F38F18"/>
                </a:solidFill>
                <a:latin typeface="Songti TC" charset="-120"/>
                <a:ea typeface="Songti TC" charset="-120"/>
                <a:cs typeface="Songti TC" charset="-120"/>
              </a:rPr>
              <a:t> </a:t>
            </a:r>
            <a:r>
              <a:rPr lang="en-US" altLang="zh-CN" dirty="0" smtClean="0">
                <a:solidFill>
                  <a:srgbClr val="F38F18"/>
                </a:solidFill>
                <a:latin typeface="Songti TC" charset="-120"/>
                <a:ea typeface="Songti TC" charset="-120"/>
                <a:cs typeface="Songti TC" charset="-120"/>
              </a:rPr>
              <a:t>100/1000+</a:t>
            </a:r>
            <a:endParaRPr lang="en-US" dirty="0">
              <a:solidFill>
                <a:srgbClr val="F38F18"/>
              </a:solidFill>
              <a:latin typeface="Songti TC" charset="-120"/>
              <a:ea typeface="Songti TC" charset="-120"/>
              <a:cs typeface="Songti TC" charset="-120"/>
            </a:endParaRPr>
          </a:p>
        </p:txBody>
      </p:sp>
      <p:sp>
        <p:nvSpPr>
          <p:cNvPr id="4" name="Slide Number Placeholder 3"/>
          <p:cNvSpPr>
            <a:spLocks noGrp="1"/>
          </p:cNvSpPr>
          <p:nvPr>
            <p:ph type="sldNum" sz="quarter" idx="12"/>
          </p:nvPr>
        </p:nvSpPr>
        <p:spPr/>
        <p:txBody>
          <a:bodyPr/>
          <a:lstStyle/>
          <a:p>
            <a:fld id="{E94F539D-20DE-4643-B79C-4A2AAC5ABD26}" type="slidenum">
              <a:rPr kumimoji="1" lang="zh-CN" altLang="en-US" smtClean="0"/>
              <a:t>6</a:t>
            </a:fld>
            <a:endParaRPr kumimoji="1" lang="zh-CN" altLang="en-US"/>
          </a:p>
        </p:txBody>
      </p:sp>
    </p:spTree>
    <p:extLst>
      <p:ext uri="{BB962C8B-B14F-4D97-AF65-F5344CB8AC3E}">
        <p14:creationId xmlns:p14="http://schemas.microsoft.com/office/powerpoint/2010/main" val="809110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latin typeface="Songti TC" charset="-120"/>
                <a:ea typeface="Songti TC" charset="-120"/>
                <a:cs typeface="Songti TC" charset="-120"/>
              </a:rPr>
              <a:t>全年技术输出</a:t>
            </a:r>
            <a:endParaRPr lang="en-US" dirty="0">
              <a:latin typeface="Songti TC" charset="-120"/>
              <a:ea typeface="Songti TC" charset="-120"/>
              <a:cs typeface="Songti TC" charset="-120"/>
            </a:endParaRPr>
          </a:p>
        </p:txBody>
      </p:sp>
      <p:sp>
        <p:nvSpPr>
          <p:cNvPr id="3" name="Content Placeholder 2"/>
          <p:cNvSpPr>
            <a:spLocks noGrp="1"/>
          </p:cNvSpPr>
          <p:nvPr>
            <p:ph idx="1"/>
          </p:nvPr>
        </p:nvSpPr>
        <p:spPr/>
        <p:txBody>
          <a:bodyPr/>
          <a:lstStyle/>
          <a:p>
            <a:pPr marL="571500" indent="-571500">
              <a:buFont typeface="Arial" charset="0"/>
              <a:buChar char="•"/>
            </a:pPr>
            <a:r>
              <a:rPr lang="zh-CN" altLang="en-US" dirty="0">
                <a:latin typeface="Songti TC" charset="-120"/>
                <a:ea typeface="Songti TC" charset="-120"/>
                <a:cs typeface="Songti TC" charset="-120"/>
              </a:rPr>
              <a:t>北斗所有路由页面全部动态懒加载提高网站</a:t>
            </a:r>
            <a:r>
              <a:rPr lang="zh-CN" altLang="en-US" dirty="0" smtClean="0">
                <a:latin typeface="Songti TC" charset="-120"/>
                <a:ea typeface="Songti TC" charset="-120"/>
                <a:cs typeface="Songti TC" charset="-120"/>
              </a:rPr>
              <a:t>性能</a:t>
            </a:r>
            <a:endParaRPr lang="en-US" altLang="zh-CN" dirty="0" smtClean="0">
              <a:latin typeface="Songti TC" charset="-120"/>
              <a:ea typeface="Songti TC" charset="-120"/>
              <a:cs typeface="Songti TC" charset="-120"/>
            </a:endParaRPr>
          </a:p>
          <a:p>
            <a:pPr marL="571500" indent="-571500">
              <a:buFont typeface="Arial" charset="0"/>
              <a:buChar char="•"/>
            </a:pPr>
            <a:endParaRPr lang="en-US" dirty="0">
              <a:latin typeface="Songti TC" charset="-120"/>
              <a:ea typeface="Songti TC" charset="-120"/>
              <a:cs typeface="Songti TC" charset="-120"/>
            </a:endParaRPr>
          </a:p>
        </p:txBody>
      </p:sp>
      <p:sp>
        <p:nvSpPr>
          <p:cNvPr id="4" name="Slide Number Placeholder 3"/>
          <p:cNvSpPr>
            <a:spLocks noGrp="1"/>
          </p:cNvSpPr>
          <p:nvPr>
            <p:ph type="sldNum" sz="quarter" idx="12"/>
          </p:nvPr>
        </p:nvSpPr>
        <p:spPr/>
        <p:txBody>
          <a:bodyPr/>
          <a:lstStyle/>
          <a:p>
            <a:fld id="{E94F539D-20DE-4643-B79C-4A2AAC5ABD26}" type="slidenum">
              <a:rPr kumimoji="1" lang="zh-CN" altLang="en-US" smtClean="0"/>
              <a:t>7</a:t>
            </a:fld>
            <a:endParaRPr kumimoji="1" lang="zh-CN" altLang="en-US"/>
          </a:p>
        </p:txBody>
      </p:sp>
      <p:pic>
        <p:nvPicPr>
          <p:cNvPr id="7" name="Picture 6"/>
          <p:cNvPicPr>
            <a:picLocks noChangeAspect="1"/>
          </p:cNvPicPr>
          <p:nvPr/>
        </p:nvPicPr>
        <p:blipFill>
          <a:blip r:embed="rId3"/>
          <a:stretch>
            <a:fillRect/>
          </a:stretch>
        </p:blipFill>
        <p:spPr>
          <a:xfrm>
            <a:off x="7350759" y="3266674"/>
            <a:ext cx="11642635" cy="10437036"/>
          </a:xfrm>
          <a:prstGeom prst="rect">
            <a:avLst/>
          </a:prstGeom>
        </p:spPr>
      </p:pic>
    </p:spTree>
    <p:extLst>
      <p:ext uri="{BB962C8B-B14F-4D97-AF65-F5344CB8AC3E}">
        <p14:creationId xmlns:p14="http://schemas.microsoft.com/office/powerpoint/2010/main" val="1534981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latin typeface="Songti TC" charset="-120"/>
                <a:ea typeface="Songti TC" charset="-120"/>
                <a:cs typeface="Songti TC" charset="-120"/>
              </a:rPr>
              <a:t>全年技术输出</a:t>
            </a:r>
            <a:endParaRPr lang="en-US" dirty="0">
              <a:latin typeface="Songti TC" charset="-120"/>
              <a:ea typeface="Songti TC" charset="-120"/>
              <a:cs typeface="Songti TC" charset="-120"/>
            </a:endParaRPr>
          </a:p>
        </p:txBody>
      </p:sp>
      <p:sp>
        <p:nvSpPr>
          <p:cNvPr id="3" name="Content Placeholder 2"/>
          <p:cNvSpPr>
            <a:spLocks noGrp="1"/>
          </p:cNvSpPr>
          <p:nvPr>
            <p:ph idx="1"/>
          </p:nvPr>
        </p:nvSpPr>
        <p:spPr/>
        <p:txBody>
          <a:bodyPr/>
          <a:lstStyle/>
          <a:p>
            <a:pPr marL="571500" indent="-571500">
              <a:buFont typeface="Arial" charset="0"/>
              <a:buChar char="•"/>
            </a:pPr>
            <a:r>
              <a:rPr lang="zh-CN" altLang="en-US" dirty="0" smtClean="0">
                <a:latin typeface="Songti TC" charset="-120"/>
                <a:ea typeface="Songti TC" charset="-120"/>
                <a:cs typeface="Songti TC" charset="-120"/>
              </a:rPr>
              <a:t>表单</a:t>
            </a:r>
            <a:r>
              <a:rPr lang="zh-CN" altLang="en-US" dirty="0">
                <a:latin typeface="Songti TC" charset="-120"/>
                <a:ea typeface="Songti TC" charset="-120"/>
                <a:cs typeface="Songti TC" charset="-120"/>
              </a:rPr>
              <a:t>字段</a:t>
            </a:r>
            <a:r>
              <a:rPr lang="zh-CN" altLang="en-US" dirty="0" smtClean="0">
                <a:latin typeface="Songti TC" charset="-120"/>
                <a:ea typeface="Songti TC" charset="-120"/>
                <a:cs typeface="Songti TC" charset="-120"/>
              </a:rPr>
              <a:t>搭建系统（接入方功能接入时的功能字段搭建）</a:t>
            </a:r>
            <a:endParaRPr lang="en-US" altLang="zh-CN" dirty="0" smtClean="0">
              <a:latin typeface="Songti TC" charset="-120"/>
              <a:ea typeface="Songti TC" charset="-120"/>
              <a:cs typeface="Songti TC" charset="-120"/>
            </a:endParaRPr>
          </a:p>
        </p:txBody>
      </p:sp>
      <p:sp>
        <p:nvSpPr>
          <p:cNvPr id="4" name="Slide Number Placeholder 3"/>
          <p:cNvSpPr>
            <a:spLocks noGrp="1"/>
          </p:cNvSpPr>
          <p:nvPr>
            <p:ph type="sldNum" sz="quarter" idx="12"/>
          </p:nvPr>
        </p:nvSpPr>
        <p:spPr/>
        <p:txBody>
          <a:bodyPr/>
          <a:lstStyle/>
          <a:p>
            <a:fld id="{E94F539D-20DE-4643-B79C-4A2AAC5ABD26}" type="slidenum">
              <a:rPr kumimoji="1" lang="zh-CN" altLang="en-US" smtClean="0"/>
              <a:t>8</a:t>
            </a:fld>
            <a:endParaRPr kumimoji="1" lang="zh-CN" altLang="en-US"/>
          </a:p>
        </p:txBody>
      </p:sp>
      <p:pic>
        <p:nvPicPr>
          <p:cNvPr id="5" name="Picture 4"/>
          <p:cNvPicPr>
            <a:picLocks noChangeAspect="1"/>
          </p:cNvPicPr>
          <p:nvPr/>
        </p:nvPicPr>
        <p:blipFill>
          <a:blip r:embed="rId2"/>
          <a:stretch>
            <a:fillRect/>
          </a:stretch>
        </p:blipFill>
        <p:spPr>
          <a:xfrm>
            <a:off x="1595522" y="3265714"/>
            <a:ext cx="19357301" cy="10318945"/>
          </a:xfrm>
          <a:prstGeom prst="rect">
            <a:avLst/>
          </a:prstGeom>
        </p:spPr>
      </p:pic>
    </p:spTree>
    <p:extLst>
      <p:ext uri="{BB962C8B-B14F-4D97-AF65-F5344CB8AC3E}">
        <p14:creationId xmlns:p14="http://schemas.microsoft.com/office/powerpoint/2010/main" val="1458748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latin typeface="Songti TC" charset="-120"/>
                <a:ea typeface="Songti TC" charset="-120"/>
                <a:cs typeface="Songti TC" charset="-120"/>
              </a:rPr>
              <a:t>全年技术输出</a:t>
            </a:r>
            <a:endParaRPr lang="en-US" dirty="0">
              <a:latin typeface="Songti TC" charset="-120"/>
              <a:ea typeface="Songti TC" charset="-120"/>
              <a:cs typeface="Songti TC" charset="-120"/>
            </a:endParaRPr>
          </a:p>
        </p:txBody>
      </p:sp>
      <p:sp>
        <p:nvSpPr>
          <p:cNvPr id="3" name="Content Placeholder 2"/>
          <p:cNvSpPr>
            <a:spLocks noGrp="1"/>
          </p:cNvSpPr>
          <p:nvPr>
            <p:ph idx="1"/>
          </p:nvPr>
        </p:nvSpPr>
        <p:spPr/>
        <p:txBody>
          <a:bodyPr/>
          <a:lstStyle/>
          <a:p>
            <a:pPr marL="571500" indent="-571500">
              <a:buFont typeface="Arial" charset="0"/>
              <a:buChar char="•"/>
            </a:pPr>
            <a:r>
              <a:rPr lang="zh-CN" altLang="en-US" dirty="0" smtClean="0">
                <a:latin typeface="Songti TC" charset="-120"/>
                <a:ea typeface="Songti TC" charset="-120"/>
                <a:cs typeface="Songti TC" charset="-120"/>
              </a:rPr>
              <a:t>字段</a:t>
            </a:r>
            <a:r>
              <a:rPr lang="zh-CN" altLang="en-US" dirty="0">
                <a:latin typeface="Songti TC" charset="-120"/>
                <a:ea typeface="Songti TC" charset="-120"/>
                <a:cs typeface="Songti TC" charset="-120"/>
              </a:rPr>
              <a:t>表单</a:t>
            </a:r>
            <a:r>
              <a:rPr lang="zh-CN" altLang="en-US" dirty="0" smtClean="0">
                <a:latin typeface="Songti TC" charset="-120"/>
                <a:ea typeface="Songti TC" charset="-120"/>
                <a:cs typeface="Songti TC" charset="-120"/>
              </a:rPr>
              <a:t>动态渲染（不同功能搭建出来的字段模板渲染）</a:t>
            </a:r>
            <a:endParaRPr lang="en-US" altLang="zh-CN" dirty="0" smtClean="0">
              <a:latin typeface="Songti TC" charset="-120"/>
              <a:ea typeface="Songti TC" charset="-120"/>
              <a:cs typeface="Songti TC" charset="-120"/>
            </a:endParaRPr>
          </a:p>
          <a:p>
            <a:pPr marL="571500" indent="-571500">
              <a:buFont typeface="Arial" charset="0"/>
              <a:buChar char="•"/>
            </a:pPr>
            <a:endParaRPr lang="en-US" dirty="0">
              <a:latin typeface="Songti TC" charset="-120"/>
              <a:ea typeface="Songti TC" charset="-120"/>
              <a:cs typeface="Songti TC" charset="-120"/>
            </a:endParaRPr>
          </a:p>
        </p:txBody>
      </p:sp>
      <p:sp>
        <p:nvSpPr>
          <p:cNvPr id="4" name="Slide Number Placeholder 3"/>
          <p:cNvSpPr>
            <a:spLocks noGrp="1"/>
          </p:cNvSpPr>
          <p:nvPr>
            <p:ph type="sldNum" sz="quarter" idx="12"/>
          </p:nvPr>
        </p:nvSpPr>
        <p:spPr/>
        <p:txBody>
          <a:bodyPr/>
          <a:lstStyle/>
          <a:p>
            <a:fld id="{E94F539D-20DE-4643-B79C-4A2AAC5ABD26}" type="slidenum">
              <a:rPr kumimoji="1" lang="zh-CN" altLang="en-US" smtClean="0"/>
              <a:t>9</a:t>
            </a:fld>
            <a:endParaRPr kumimoji="1" lang="zh-CN" altLang="en-US"/>
          </a:p>
        </p:txBody>
      </p:sp>
      <p:pic>
        <p:nvPicPr>
          <p:cNvPr id="6" name="Picture 5"/>
          <p:cNvPicPr>
            <a:picLocks noChangeAspect="1"/>
          </p:cNvPicPr>
          <p:nvPr/>
        </p:nvPicPr>
        <p:blipFill>
          <a:blip r:embed="rId2"/>
          <a:stretch>
            <a:fillRect/>
          </a:stretch>
        </p:blipFill>
        <p:spPr>
          <a:xfrm>
            <a:off x="3388723" y="3368537"/>
            <a:ext cx="10980420" cy="10347463"/>
          </a:xfrm>
          <a:prstGeom prst="rect">
            <a:avLst/>
          </a:prstGeom>
        </p:spPr>
      </p:pic>
    </p:spTree>
    <p:extLst>
      <p:ext uri="{BB962C8B-B14F-4D97-AF65-F5344CB8AC3E}">
        <p14:creationId xmlns:p14="http://schemas.microsoft.com/office/powerpoint/2010/main" val="11173397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254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254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12168</TotalTime>
  <Words>880</Words>
  <Application>Microsoft Macintosh PowerPoint</Application>
  <PresentationFormat>Custom</PresentationFormat>
  <Paragraphs>93</Paragraphs>
  <Slides>13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FZLanTingHeiS-L-GB</vt:lpstr>
      <vt:lpstr>FZLanTingHeiS-M-GB</vt:lpstr>
      <vt:lpstr>Helvetica Light</vt:lpstr>
      <vt:lpstr>Helvetica Neue</vt:lpstr>
      <vt:lpstr>Microsoft YaHei</vt:lpstr>
      <vt:lpstr>Songti TC</vt:lpstr>
      <vt:lpstr>微软雅黑</vt:lpstr>
      <vt:lpstr>等线</vt:lpstr>
      <vt:lpstr>Arial</vt:lpstr>
      <vt:lpstr>White</vt:lpstr>
      <vt:lpstr>PowerPoint Presentation</vt:lpstr>
      <vt:lpstr>述职流程</vt:lpstr>
      <vt:lpstr>功能接入、功能配置</vt:lpstr>
      <vt:lpstr>投放流程</vt:lpstr>
      <vt:lpstr>全年工作概述</vt:lpstr>
      <vt:lpstr>业务核心收益</vt:lpstr>
      <vt:lpstr>全年技术输出</vt:lpstr>
      <vt:lpstr>全年技术输出</vt:lpstr>
      <vt:lpstr>全年技术输出</vt:lpstr>
      <vt:lpstr>不足与思考</vt:lpstr>
      <vt:lpstr>全年工作总结</vt:lpstr>
      <vt:lpstr>PowerPoint Presentation</vt:lpstr>
      <vt:lpstr>PowerPoint Presentation</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刘莹(人力资源部)</dc:creator>
  <cp:lastModifiedBy>Microsoft Office User</cp:lastModifiedBy>
  <cp:revision>597</cp:revision>
  <dcterms:modified xsi:type="dcterms:W3CDTF">2021-12-09T07:49:42Z</dcterms:modified>
</cp:coreProperties>
</file>