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18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6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1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2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21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04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29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69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52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1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3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1929901-B135-4643-A042-13A6D59001C8}" type="datetimeFigureOut">
              <a:rPr lang="en-CA" smtClean="0"/>
              <a:t>2021-11-07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5E2EE80-271A-46EF-84BF-562B226CC8C2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3FFD-2DEF-40A0-BA2B-42904AD23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FB79F-CF9A-4326-BB28-306169D6D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Data Analysis Bootcamp Group 10</a:t>
            </a:r>
          </a:p>
        </p:txBody>
      </p:sp>
    </p:spTree>
    <p:extLst>
      <p:ext uri="{BB962C8B-B14F-4D97-AF65-F5344CB8AC3E}">
        <p14:creationId xmlns:p14="http://schemas.microsoft.com/office/powerpoint/2010/main" val="30229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AC54-83CC-4BBC-82F2-4849BED1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6D31-ACA0-478A-803D-BEBC10330C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✓ Reason why they selected their topic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✓ Description of their source of data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✓ Questions they hope to answer with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317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</TotalTime>
  <Words>36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Slack-Lato</vt:lpstr>
      <vt:lpstr>Tw Cen MT</vt:lpstr>
      <vt:lpstr>Tw Cen MT Condensed</vt:lpstr>
      <vt:lpstr>Wingdings 3</vt:lpstr>
      <vt:lpstr>Integral</vt:lpstr>
      <vt:lpstr>Customer churn analysis</vt:lpstr>
      <vt:lpstr>Section 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analysis</dc:title>
  <dc:creator>Joshua Hao</dc:creator>
  <cp:lastModifiedBy>Joshua Hao</cp:lastModifiedBy>
  <cp:revision>1</cp:revision>
  <dcterms:created xsi:type="dcterms:W3CDTF">2021-11-07T19:02:06Z</dcterms:created>
  <dcterms:modified xsi:type="dcterms:W3CDTF">2021-11-07T19:08:39Z</dcterms:modified>
</cp:coreProperties>
</file>