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9" r:id="rId2"/>
    <p:sldId id="415" r:id="rId3"/>
    <p:sldId id="412" r:id="rId4"/>
    <p:sldId id="426" r:id="rId5"/>
    <p:sldId id="418" r:id="rId6"/>
    <p:sldId id="419" r:id="rId7"/>
    <p:sldId id="411" r:id="rId8"/>
    <p:sldId id="420" r:id="rId9"/>
    <p:sldId id="400" r:id="rId10"/>
    <p:sldId id="409" r:id="rId11"/>
    <p:sldId id="417" r:id="rId12"/>
    <p:sldId id="410" r:id="rId13"/>
    <p:sldId id="403" r:id="rId14"/>
    <p:sldId id="421" r:id="rId15"/>
    <p:sldId id="414" r:id="rId16"/>
    <p:sldId id="422" r:id="rId17"/>
    <p:sldId id="425" r:id="rId18"/>
    <p:sldId id="427" r:id="rId19"/>
    <p:sldId id="413" r:id="rId20"/>
    <p:sldId id="405" r:id="rId21"/>
    <p:sldId id="406" r:id="rId22"/>
    <p:sldId id="407" r:id="rId23"/>
    <p:sldId id="408" r:id="rId24"/>
    <p:sldId id="423" r:id="rId25"/>
    <p:sldId id="424" r:id="rId26"/>
    <p:sldId id="404" r:id="rId27"/>
    <p:sldId id="416" r:id="rId2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0F238C"/>
    <a:srgbClr val="CCCCDB"/>
    <a:srgbClr val="E7E8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050" autoAdjust="0"/>
  </p:normalViewPr>
  <p:slideViewPr>
    <p:cSldViewPr snapToGrid="0" showGuides="1">
      <p:cViewPr varScale="1">
        <p:scale>
          <a:sx n="125" d="100"/>
          <a:sy n="125" d="100"/>
        </p:scale>
        <p:origin x="1212" y="108"/>
      </p:cViewPr>
      <p:guideLst>
        <p:guide orient="horz" pos="29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6CED-73AA-429B-9292-D04AC0CEAD3B}" type="datetimeFigureOut">
              <a:rPr lang="nl-NL" smtClean="0"/>
              <a:t>17-1-2019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43519-8D38-4964-B1C9-CF795C028D4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15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2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is the most important thing of a library. It’s code quality.</a:t>
            </a:r>
          </a:p>
          <a:p>
            <a:r>
              <a:rPr lang="en-US" dirty="0"/>
              <a:t>Now we have 41 thousand lines, we have 6 hundred unit tests and 66 percent coverage. We don’t have any sonarqube bug or vulnerability.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89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topic is Kona User Guiding.</a:t>
            </a:r>
          </a:p>
          <a:p>
            <a:r>
              <a:rPr lang="en-US" dirty="0"/>
              <a:t>Who is our user? It’s D4C, It’s CHD, It’s LT and It’s all the new project.</a:t>
            </a:r>
          </a:p>
          <a:p>
            <a:r>
              <a:rPr lang="en-US" dirty="0"/>
              <a:t>So how to use Kona?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59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really simple to use Kona. Let’s go to the next topic, How to contribute to Kona.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17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is, Who is Kona’s contributor?</a:t>
            </a:r>
          </a:p>
          <a:p>
            <a:r>
              <a:rPr lang="en-US" dirty="0"/>
              <a:t>Everyone could be.</a:t>
            </a:r>
          </a:p>
          <a:p>
            <a:r>
              <a:rPr lang="en-US" dirty="0"/>
              <a:t>As long as you have any good idea or find any bug of Kona you can contribute to Kona.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28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step is to create issue on Jira just like other projects.</a:t>
            </a:r>
          </a:p>
          <a:p>
            <a:r>
              <a:rPr lang="en-US" dirty="0"/>
              <a:t>If you have new idea, file a feature issue.</a:t>
            </a:r>
          </a:p>
          <a:p>
            <a:r>
              <a:rPr lang="en-US" dirty="0"/>
              <a:t>If you find any bug, file a bug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25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223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4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will discuss with you what is Kona and why we need Kona</a:t>
            </a:r>
          </a:p>
          <a:p>
            <a:r>
              <a:rPr lang="en-US" dirty="0"/>
              <a:t>After that, I will show you Kona current status</a:t>
            </a:r>
          </a:p>
          <a:p>
            <a:r>
              <a:rPr lang="en-US" dirty="0"/>
              <a:t>Then let’s learn Kona from 3 different aspects, User, Contributor and SCM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21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121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back to the very beginning of the world. There is nothing.</a:t>
            </a:r>
          </a:p>
          <a:p>
            <a:r>
              <a:rPr lang="en-US" dirty="0"/>
              <a:t>One day, the first project comes, it’s D4C. We decide to construct our project on the Java platform. Then we build our project’s framework with different functional layers.</a:t>
            </a:r>
          </a:p>
          <a:p>
            <a:r>
              <a:rPr lang="en-US" dirty="0"/>
              <a:t>The first layer is presentation layer with UI module; then the business logic layer with Domain, Service and DAO; under that is our infrastructure layer, </a:t>
            </a:r>
            <a:r>
              <a:rPr lang="en-US" dirty="0" err="1"/>
              <a:t>jex</a:t>
            </a:r>
            <a:r>
              <a:rPr lang="en-US" dirty="0"/>
              <a:t>, </a:t>
            </a:r>
            <a:r>
              <a:rPr lang="en-US" dirty="0" err="1"/>
              <a:t>rcpex</a:t>
            </a:r>
            <a:r>
              <a:rPr lang="en-US" dirty="0"/>
              <a:t> and other 3</a:t>
            </a:r>
            <a:r>
              <a:rPr lang="en-US" baseline="30000" dirty="0"/>
              <a:t>rd</a:t>
            </a:r>
            <a:r>
              <a:rPr lang="en-US" dirty="0"/>
              <a:t> lib.</a:t>
            </a:r>
          </a:p>
          <a:p>
            <a:r>
              <a:rPr lang="en-US" dirty="0"/>
              <a:t>You can see I marked modules with different colors. So the blue modules are our D4C codes.</a:t>
            </a:r>
          </a:p>
          <a:p>
            <a:r>
              <a:rPr lang="en-US" dirty="0"/>
              <a:t>Everything seems ok. But one day, a new project comes, it’s CHD. It has very similar structure like D4C.</a:t>
            </a:r>
            <a:endParaRPr lang="en-US" u="none" dirty="0"/>
          </a:p>
          <a:p>
            <a:r>
              <a:rPr lang="en-US" u="none" dirty="0"/>
              <a:t>It has presentation layer too with CHD’s UI. It has business logic layer with CHD’s business. It has infrastructure with CHD’s … Wait, it is INFRASTRUCTRE.</a:t>
            </a:r>
          </a:p>
          <a:p>
            <a:r>
              <a:rPr lang="en-US" u="none" dirty="0"/>
              <a:t>Well, I’m CHD RD, I should be honest to you. CHD’s </a:t>
            </a:r>
            <a:r>
              <a:rPr lang="en-US" u="none" dirty="0" err="1"/>
              <a:t>jex</a:t>
            </a:r>
            <a:r>
              <a:rPr lang="en-US" u="none" dirty="0"/>
              <a:t> was copied from D4C. Because D4C’s infrastructure is also CHD’s. That is what the word `infrastructure` means.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2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Kona? The idea of Kona is quite simple, let D4C be D4C, let CHD be CHD and let others infrastructure be Kona.</a:t>
            </a:r>
          </a:p>
          <a:p>
            <a:r>
              <a:rPr lang="en-US" dirty="0"/>
              <a:t>Standing on the shoulders of Kona, we can do better coding on the upper two layers.</a:t>
            </a:r>
          </a:p>
          <a:p>
            <a:r>
              <a:rPr lang="en-US" dirty="0"/>
              <a:t>Some company would call their infrastructure project 2</a:t>
            </a:r>
            <a:r>
              <a:rPr lang="en-US" baseline="30000" dirty="0"/>
              <a:t>nd</a:t>
            </a:r>
            <a:r>
              <a:rPr lang="en-US" dirty="0"/>
              <a:t> party library. Because it’s not me, I’m CHD; neither him, he is apache, he is google, he is someone else; Kona is you, you are </a:t>
            </a:r>
            <a:r>
              <a:rPr lang="en-US" dirty="0" err="1"/>
              <a:t>Brion</a:t>
            </a:r>
            <a:r>
              <a:rPr lang="en-US" dirty="0"/>
              <a:t> itself, you are my colleague. </a:t>
            </a:r>
          </a:p>
          <a:p>
            <a:r>
              <a:rPr lang="en-US" dirty="0"/>
              <a:t>Kona is more safety (because it’s inside our company), better matched (because its functions are from our requirement) and more agile (because it’s maintained by ourselves)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part is to reproduce the idea of Kona. Let’s consider some detail situations.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34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 about why we need Kona?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45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36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last year’s July, the idea of common library born.</a:t>
            </a:r>
          </a:p>
          <a:p>
            <a:r>
              <a:rPr lang="en-US" dirty="0"/>
              <a:t>In last year’s November, the name of Kona born.</a:t>
            </a:r>
          </a:p>
          <a:p>
            <a:r>
              <a:rPr lang="en-US" dirty="0"/>
              <a:t>In this year’s May, the first version of Kona deployed.</a:t>
            </a:r>
          </a:p>
          <a:p>
            <a:r>
              <a:rPr lang="en-US" dirty="0"/>
              <a:t>Up to now, Kona has released its first release version and 3 projects are using Kona.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60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Kona has following modules. Every module has its README file to introduce its major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43519-8D38-4964-B1C9-CF795C028D4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5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5148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"/>
          <a:stretch/>
        </p:blipFill>
        <p:spPr>
          <a:xfrm>
            <a:off x="5289550" y="0"/>
            <a:ext cx="3854450" cy="51434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6000" y="2845864"/>
            <a:ext cx="7920000" cy="609600"/>
          </a:xfrm>
        </p:spPr>
        <p:txBody>
          <a:bodyPr anchor="b"/>
          <a:lstStyle>
            <a:lvl1pPr algn="r">
              <a:lnSpc>
                <a:spcPts val="2400"/>
              </a:lnSpc>
              <a:defRPr sz="22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6000" y="3455941"/>
            <a:ext cx="7920000" cy="381000"/>
          </a:xfrm>
        </p:spPr>
        <p:txBody>
          <a:bodyPr anchor="b">
            <a:normAutofit/>
          </a:bodyPr>
          <a:lstStyle>
            <a:lvl1pPr marL="0" indent="0" algn="r">
              <a:lnSpc>
                <a:spcPts val="1500"/>
              </a:lnSpc>
              <a:spcAft>
                <a:spcPts val="0"/>
              </a:spcAft>
              <a:buNone/>
              <a:defRPr sz="13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5" name="Groep 4"/>
          <p:cNvGrpSpPr/>
          <p:nvPr userDrawn="1"/>
        </p:nvGrpSpPr>
        <p:grpSpPr>
          <a:xfrm>
            <a:off x="6736424" y="2144546"/>
            <a:ext cx="1670143" cy="468259"/>
            <a:chOff x="6957984" y="1750302"/>
            <a:chExt cx="1670143" cy="468259"/>
          </a:xfrm>
        </p:grpSpPr>
        <p:sp>
          <p:nvSpPr>
            <p:cNvPr id="8" name="Freeform 27"/>
            <p:cNvSpPr/>
            <p:nvPr userDrawn="1"/>
          </p:nvSpPr>
          <p:spPr>
            <a:xfrm>
              <a:off x="6957984" y="1763098"/>
              <a:ext cx="417231" cy="446740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28"/>
            <p:cNvSpPr/>
            <p:nvPr userDrawn="1"/>
          </p:nvSpPr>
          <p:spPr>
            <a:xfrm>
              <a:off x="7772400" y="1762613"/>
              <a:ext cx="508209" cy="446742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Freeform 29"/>
            <p:cNvSpPr/>
            <p:nvPr userDrawn="1"/>
          </p:nvSpPr>
          <p:spPr>
            <a:xfrm>
              <a:off x="8342562" y="1763581"/>
              <a:ext cx="285565" cy="445289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Freeform 30"/>
            <p:cNvSpPr/>
            <p:nvPr userDrawn="1"/>
          </p:nvSpPr>
          <p:spPr>
            <a:xfrm>
              <a:off x="7402319" y="1852639"/>
              <a:ext cx="330600" cy="365922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31"/>
            <p:cNvSpPr/>
            <p:nvPr userDrawn="1"/>
          </p:nvSpPr>
          <p:spPr>
            <a:xfrm>
              <a:off x="7408561" y="1750302"/>
              <a:ext cx="290370" cy="16816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5" name="Tijdelijke aanduiding vo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57" y="3918473"/>
            <a:ext cx="7920000" cy="330200"/>
          </a:xfrm>
        </p:spPr>
        <p:txBody>
          <a:bodyPr>
            <a:noAutofit/>
          </a:bodyPr>
          <a:lstStyle>
            <a:lvl1pPr marL="0" indent="0" algn="r">
              <a:lnSpc>
                <a:spcPts val="1100"/>
              </a:lnSpc>
              <a:spcAft>
                <a:spcPts val="0"/>
              </a:spcAft>
              <a:buNone/>
              <a:defRPr sz="900" b="0" spc="0" baseline="0"/>
            </a:lvl1pPr>
          </a:lstStyle>
          <a:p>
            <a:pPr lvl="0"/>
            <a:r>
              <a:rPr lang="nl-NL" dirty="0"/>
              <a:t>&lt;</a:t>
            </a:r>
            <a:r>
              <a:rPr lang="nl-NL" dirty="0" err="1"/>
              <a:t>Function</a:t>
            </a:r>
            <a:r>
              <a:rPr lang="nl-NL" dirty="0"/>
              <a:t>&gt;</a:t>
            </a: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0" y="4409654"/>
            <a:ext cx="7920000" cy="139700"/>
          </a:xfrm>
        </p:spPr>
        <p:txBody>
          <a:bodyPr>
            <a:noAutofit/>
          </a:bodyPr>
          <a:lstStyle>
            <a:lvl1pPr marL="0" indent="0" algn="r">
              <a:lnSpc>
                <a:spcPts val="1100"/>
              </a:lnSpc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nl-NL" dirty="0"/>
              <a:t>&lt;Date&gt; | &lt;</a:t>
            </a:r>
            <a:r>
              <a:rPr lang="nl-NL" dirty="0" err="1"/>
              <a:t>Place</a:t>
            </a:r>
            <a:r>
              <a:rPr lang="nl-NL" dirty="0"/>
              <a:t>&gt;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2001" y="331110"/>
            <a:ext cx="2754566" cy="1651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1300"/>
              </a:lnSpc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2248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457200" y="792000"/>
            <a:ext cx="76104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82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989D-9A5B-4A47-8FF6-A1E5E093B708}" type="datetime1">
              <a:rPr lang="en-US" smtClean="0"/>
              <a:t>1/17/2019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57200" y="486000"/>
            <a:ext cx="7610400" cy="25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457200" y="792000"/>
            <a:ext cx="76104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24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7"/>
          <a:stretch/>
        </p:blipFill>
        <p:spPr>
          <a:xfrm rot="10800000">
            <a:off x="0" y="0"/>
            <a:ext cx="3856832" cy="5143500"/>
          </a:xfrm>
          <a:prstGeom prst="rect">
            <a:avLst/>
          </a:prstGeom>
        </p:spPr>
      </p:pic>
      <p:grpSp>
        <p:nvGrpSpPr>
          <p:cNvPr id="11" name="Group 1"/>
          <p:cNvGrpSpPr/>
          <p:nvPr userDrawn="1"/>
        </p:nvGrpSpPr>
        <p:grpSpPr>
          <a:xfrm>
            <a:off x="1524000" y="2029110"/>
            <a:ext cx="2171098" cy="608712"/>
            <a:chOff x="1400522" y="2249688"/>
            <a:chExt cx="2171098" cy="608712"/>
          </a:xfrm>
        </p:grpSpPr>
        <p:sp>
          <p:nvSpPr>
            <p:cNvPr id="12" name="Freeform 26"/>
            <p:cNvSpPr/>
            <p:nvPr userDrawn="1"/>
          </p:nvSpPr>
          <p:spPr>
            <a:xfrm>
              <a:off x="1400522" y="2266322"/>
              <a:ext cx="542378" cy="580739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Freeform 27"/>
            <p:cNvSpPr/>
            <p:nvPr userDrawn="1"/>
          </p:nvSpPr>
          <p:spPr>
            <a:xfrm>
              <a:off x="2459219" y="2265692"/>
              <a:ext cx="660645" cy="580741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 28"/>
            <p:cNvSpPr/>
            <p:nvPr userDrawn="1"/>
          </p:nvSpPr>
          <p:spPr>
            <a:xfrm>
              <a:off x="3200400" y="2266950"/>
              <a:ext cx="371220" cy="578852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29"/>
            <p:cNvSpPr/>
            <p:nvPr userDrawn="1"/>
          </p:nvSpPr>
          <p:spPr>
            <a:xfrm>
              <a:off x="1978134" y="2382720"/>
              <a:ext cx="429762" cy="475680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Freeform 30"/>
            <p:cNvSpPr/>
            <p:nvPr userDrawn="1"/>
          </p:nvSpPr>
          <p:spPr>
            <a:xfrm>
              <a:off x="1986248" y="2249688"/>
              <a:ext cx="377466" cy="218603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0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item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chemeClr val="accent1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chemeClr val="accent1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chemeClr val="accent1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chemeClr val="accent1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45922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7610400" cy="330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51200" y="7740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7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247D17D5-26FC-4B45-B70E-77790913DEBA}" type="datetime1">
              <a:rPr lang="en-US" smtClean="0"/>
              <a:t>1/17/2019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51200" y="644400"/>
            <a:ext cx="752400" cy="9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nl-NL"/>
              <a:t>Slide </a:t>
            </a:r>
            <a:fld id="{1D9B13CD-33A0-446D-8703-F89F9F109F5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grpSp>
        <p:nvGrpSpPr>
          <p:cNvPr id="18" name="Groep 17"/>
          <p:cNvGrpSpPr/>
          <p:nvPr/>
        </p:nvGrpSpPr>
        <p:grpSpPr>
          <a:xfrm>
            <a:off x="8320087" y="214534"/>
            <a:ext cx="684118" cy="191810"/>
            <a:chOff x="8320087" y="159540"/>
            <a:chExt cx="684118" cy="191810"/>
          </a:xfrm>
        </p:grpSpPr>
        <p:sp>
          <p:nvSpPr>
            <p:cNvPr id="8" name="Freeform 30"/>
            <p:cNvSpPr/>
            <p:nvPr userDrawn="1"/>
          </p:nvSpPr>
          <p:spPr>
            <a:xfrm>
              <a:off x="8320087" y="164783"/>
              <a:ext cx="170905" cy="182992"/>
            </a:xfrm>
            <a:custGeom>
              <a:avLst/>
              <a:gdLst>
                <a:gd name="connsiteX0" fmla="*/ 0 w 1097756"/>
                <a:gd name="connsiteY0" fmla="*/ 0 h 1181100"/>
                <a:gd name="connsiteX1" fmla="*/ 745331 w 1097756"/>
                <a:gd name="connsiteY1" fmla="*/ 0 h 1181100"/>
                <a:gd name="connsiteX2" fmla="*/ 1097756 w 1097756"/>
                <a:gd name="connsiteY2" fmla="*/ 1178718 h 1181100"/>
                <a:gd name="connsiteX3" fmla="*/ 523875 w 1097756"/>
                <a:gd name="connsiteY3" fmla="*/ 1181100 h 1181100"/>
                <a:gd name="connsiteX4" fmla="*/ 0 w 1097756"/>
                <a:gd name="connsiteY4" fmla="*/ 0 h 1181100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523875 w 1400175"/>
                <a:gd name="connsiteY3" fmla="*/ 1181100 h 2197893"/>
                <a:gd name="connsiteX4" fmla="*/ 0 w 1400175"/>
                <a:gd name="connsiteY4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1047750 w 1400175"/>
                <a:gd name="connsiteY3" fmla="*/ 1790700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50094 w 1400175"/>
                <a:gd name="connsiteY3" fmla="*/ 2193131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523875 w 1400175"/>
                <a:gd name="connsiteY4" fmla="*/ 1181100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0 w 1400175"/>
                <a:gd name="connsiteY5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230981 w 1400175"/>
                <a:gd name="connsiteY5" fmla="*/ 295275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95262 w 1400175"/>
                <a:gd name="connsiteY5" fmla="*/ 1204913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0 w 1400175"/>
                <a:gd name="connsiteY6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135731 w 1400175"/>
                <a:gd name="connsiteY6" fmla="*/ 1102518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0 w 1400175"/>
                <a:gd name="connsiteY7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378619 w 1400175"/>
                <a:gd name="connsiteY7" fmla="*/ 862012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0 w 1400175"/>
                <a:gd name="connsiteY8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426244 w 1400175"/>
                <a:gd name="connsiteY8" fmla="*/ 1112043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52388 w 1400175"/>
                <a:gd name="connsiteY9" fmla="*/ 1131093 h 2197893"/>
                <a:gd name="connsiteX10" fmla="*/ 0 w 1400175"/>
                <a:gd name="connsiteY10" fmla="*/ 0 h 2197893"/>
                <a:gd name="connsiteX0" fmla="*/ 0 w 1400175"/>
                <a:gd name="connsiteY0" fmla="*/ 0 h 2197893"/>
                <a:gd name="connsiteX1" fmla="*/ 745331 w 1400175"/>
                <a:gd name="connsiteY1" fmla="*/ 0 h 2197893"/>
                <a:gd name="connsiteX2" fmla="*/ 1400175 w 1400175"/>
                <a:gd name="connsiteY2" fmla="*/ 2197893 h 2197893"/>
                <a:gd name="connsiteX3" fmla="*/ 747713 w 1400175"/>
                <a:gd name="connsiteY3" fmla="*/ 2195512 h 2197893"/>
                <a:gd name="connsiteX4" fmla="*/ 371475 w 1400175"/>
                <a:gd name="connsiteY4" fmla="*/ 478631 h 2197893"/>
                <a:gd name="connsiteX5" fmla="*/ 173830 w 1400175"/>
                <a:gd name="connsiteY5" fmla="*/ 1383507 h 2197893"/>
                <a:gd name="connsiteX6" fmla="*/ 609600 w 1400175"/>
                <a:gd name="connsiteY6" fmla="*/ 1385887 h 2197893"/>
                <a:gd name="connsiteX7" fmla="*/ 692944 w 1400175"/>
                <a:gd name="connsiteY7" fmla="*/ 1797843 h 2197893"/>
                <a:gd name="connsiteX8" fmla="*/ 88106 w 1400175"/>
                <a:gd name="connsiteY8" fmla="*/ 1795462 h 2197893"/>
                <a:gd name="connsiteX9" fmla="*/ 0 w 1400175"/>
                <a:gd name="connsiteY9" fmla="*/ 2197893 h 2197893"/>
                <a:gd name="connsiteX10" fmla="*/ 0 w 1400175"/>
                <a:gd name="connsiteY10" fmla="*/ 0 h 2197893"/>
                <a:gd name="connsiteX0" fmla="*/ 4762 w 1404937"/>
                <a:gd name="connsiteY0" fmla="*/ 0 h 2197893"/>
                <a:gd name="connsiteX1" fmla="*/ 750093 w 1404937"/>
                <a:gd name="connsiteY1" fmla="*/ 0 h 2197893"/>
                <a:gd name="connsiteX2" fmla="*/ 1404937 w 1404937"/>
                <a:gd name="connsiteY2" fmla="*/ 2197893 h 2197893"/>
                <a:gd name="connsiteX3" fmla="*/ 752475 w 1404937"/>
                <a:gd name="connsiteY3" fmla="*/ 2195512 h 2197893"/>
                <a:gd name="connsiteX4" fmla="*/ 376237 w 1404937"/>
                <a:gd name="connsiteY4" fmla="*/ 478631 h 2197893"/>
                <a:gd name="connsiteX5" fmla="*/ 178592 w 1404937"/>
                <a:gd name="connsiteY5" fmla="*/ 1383507 h 2197893"/>
                <a:gd name="connsiteX6" fmla="*/ 614362 w 1404937"/>
                <a:gd name="connsiteY6" fmla="*/ 1385887 h 2197893"/>
                <a:gd name="connsiteX7" fmla="*/ 697706 w 1404937"/>
                <a:gd name="connsiteY7" fmla="*/ 1797843 h 2197893"/>
                <a:gd name="connsiteX8" fmla="*/ 92868 w 1404937"/>
                <a:gd name="connsiteY8" fmla="*/ 1795462 h 2197893"/>
                <a:gd name="connsiteX9" fmla="*/ 4762 w 1404937"/>
                <a:gd name="connsiteY9" fmla="*/ 2197893 h 2197893"/>
                <a:gd name="connsiteX10" fmla="*/ 0 w 1404937"/>
                <a:gd name="connsiteY10" fmla="*/ 2045493 h 2197893"/>
                <a:gd name="connsiteX11" fmla="*/ 4762 w 1404937"/>
                <a:gd name="connsiteY11" fmla="*/ 0 h 2197893"/>
                <a:gd name="connsiteX0" fmla="*/ 652462 w 2052637"/>
                <a:gd name="connsiteY0" fmla="*/ 0 h 2197893"/>
                <a:gd name="connsiteX1" fmla="*/ 1397793 w 2052637"/>
                <a:gd name="connsiteY1" fmla="*/ 0 h 2197893"/>
                <a:gd name="connsiteX2" fmla="*/ 2052637 w 2052637"/>
                <a:gd name="connsiteY2" fmla="*/ 2197893 h 2197893"/>
                <a:gd name="connsiteX3" fmla="*/ 1400175 w 2052637"/>
                <a:gd name="connsiteY3" fmla="*/ 2195512 h 2197893"/>
                <a:gd name="connsiteX4" fmla="*/ 1023937 w 2052637"/>
                <a:gd name="connsiteY4" fmla="*/ 478631 h 2197893"/>
                <a:gd name="connsiteX5" fmla="*/ 826292 w 2052637"/>
                <a:gd name="connsiteY5" fmla="*/ 1383507 h 2197893"/>
                <a:gd name="connsiteX6" fmla="*/ 1262062 w 2052637"/>
                <a:gd name="connsiteY6" fmla="*/ 1385887 h 2197893"/>
                <a:gd name="connsiteX7" fmla="*/ 1345406 w 2052637"/>
                <a:gd name="connsiteY7" fmla="*/ 1797843 h 2197893"/>
                <a:gd name="connsiteX8" fmla="*/ 740568 w 2052637"/>
                <a:gd name="connsiteY8" fmla="*/ 1795462 h 2197893"/>
                <a:gd name="connsiteX9" fmla="*/ 652462 w 2052637"/>
                <a:gd name="connsiteY9" fmla="*/ 2197893 h 2197893"/>
                <a:gd name="connsiteX10" fmla="*/ 0 w 2052637"/>
                <a:gd name="connsiteY10" fmla="*/ 2193131 h 2197893"/>
                <a:gd name="connsiteX11" fmla="*/ 652462 w 2052637"/>
                <a:gd name="connsiteY11" fmla="*/ 0 h 2197893"/>
                <a:gd name="connsiteX0" fmla="*/ 652462 w 2052637"/>
                <a:gd name="connsiteY0" fmla="*/ 1 h 2197894"/>
                <a:gd name="connsiteX1" fmla="*/ 1397793 w 2052637"/>
                <a:gd name="connsiteY1" fmla="*/ 1 h 2197894"/>
                <a:gd name="connsiteX2" fmla="*/ 2052637 w 2052637"/>
                <a:gd name="connsiteY2" fmla="*/ 2197894 h 2197894"/>
                <a:gd name="connsiteX3" fmla="*/ 1400175 w 2052637"/>
                <a:gd name="connsiteY3" fmla="*/ 2195513 h 2197894"/>
                <a:gd name="connsiteX4" fmla="*/ 1023937 w 2052637"/>
                <a:gd name="connsiteY4" fmla="*/ 478632 h 2197894"/>
                <a:gd name="connsiteX5" fmla="*/ 826292 w 2052637"/>
                <a:gd name="connsiteY5" fmla="*/ 1383508 h 2197894"/>
                <a:gd name="connsiteX6" fmla="*/ 1262062 w 2052637"/>
                <a:gd name="connsiteY6" fmla="*/ 1385888 h 2197894"/>
                <a:gd name="connsiteX7" fmla="*/ 1345406 w 2052637"/>
                <a:gd name="connsiteY7" fmla="*/ 1797844 h 2197894"/>
                <a:gd name="connsiteX8" fmla="*/ 740568 w 2052637"/>
                <a:gd name="connsiteY8" fmla="*/ 1795463 h 2197894"/>
                <a:gd name="connsiteX9" fmla="*/ 652462 w 2052637"/>
                <a:gd name="connsiteY9" fmla="*/ 2197894 h 2197894"/>
                <a:gd name="connsiteX10" fmla="*/ 0 w 2052637"/>
                <a:gd name="connsiteY10" fmla="*/ 2193132 h 2197894"/>
                <a:gd name="connsiteX11" fmla="*/ 652462 w 2052637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62133 w 2052708"/>
                <a:gd name="connsiteY6" fmla="*/ 1385888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45477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4508 w 2052708"/>
                <a:gd name="connsiteY6" fmla="*/ 1383506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19271 w 2052708"/>
                <a:gd name="connsiteY6" fmla="*/ 1376363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7844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  <a:gd name="connsiteX0" fmla="*/ 652533 w 2052708"/>
                <a:gd name="connsiteY0" fmla="*/ 1 h 2197894"/>
                <a:gd name="connsiteX1" fmla="*/ 1397864 w 2052708"/>
                <a:gd name="connsiteY1" fmla="*/ 1 h 2197894"/>
                <a:gd name="connsiteX2" fmla="*/ 2052708 w 2052708"/>
                <a:gd name="connsiteY2" fmla="*/ 2197894 h 2197894"/>
                <a:gd name="connsiteX3" fmla="*/ 1400246 w 2052708"/>
                <a:gd name="connsiteY3" fmla="*/ 2195513 h 2197894"/>
                <a:gd name="connsiteX4" fmla="*/ 1024008 w 2052708"/>
                <a:gd name="connsiteY4" fmla="*/ 478632 h 2197894"/>
                <a:gd name="connsiteX5" fmla="*/ 826363 w 2052708"/>
                <a:gd name="connsiteY5" fmla="*/ 1383508 h 2197894"/>
                <a:gd name="connsiteX6" fmla="*/ 1221653 w 2052708"/>
                <a:gd name="connsiteY6" fmla="*/ 1383507 h 2197894"/>
                <a:gd name="connsiteX7" fmla="*/ 1312139 w 2052708"/>
                <a:gd name="connsiteY7" fmla="*/ 1795463 h 2197894"/>
                <a:gd name="connsiteX8" fmla="*/ 740639 w 2052708"/>
                <a:gd name="connsiteY8" fmla="*/ 1795463 h 2197894"/>
                <a:gd name="connsiteX9" fmla="*/ 652533 w 2052708"/>
                <a:gd name="connsiteY9" fmla="*/ 2197894 h 2197894"/>
                <a:gd name="connsiteX10" fmla="*/ 71 w 2052708"/>
                <a:gd name="connsiteY10" fmla="*/ 2193132 h 2197894"/>
                <a:gd name="connsiteX11" fmla="*/ 652533 w 2052708"/>
                <a:gd name="connsiteY11" fmla="*/ 1 h 219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708" h="2197894">
                  <a:moveTo>
                    <a:pt x="652533" y="1"/>
                  </a:moveTo>
                  <a:lnTo>
                    <a:pt x="1397864" y="1"/>
                  </a:lnTo>
                  <a:lnTo>
                    <a:pt x="2052708" y="2197894"/>
                  </a:lnTo>
                  <a:lnTo>
                    <a:pt x="1400246" y="2195513"/>
                  </a:lnTo>
                  <a:lnTo>
                    <a:pt x="1024008" y="478632"/>
                  </a:lnTo>
                  <a:lnTo>
                    <a:pt x="826363" y="1383508"/>
                  </a:lnTo>
                  <a:lnTo>
                    <a:pt x="1221653" y="1383507"/>
                  </a:lnTo>
                  <a:lnTo>
                    <a:pt x="1312139" y="1795463"/>
                  </a:lnTo>
                  <a:lnTo>
                    <a:pt x="740639" y="1795463"/>
                  </a:lnTo>
                  <a:lnTo>
                    <a:pt x="652533" y="2197894"/>
                  </a:lnTo>
                  <a:lnTo>
                    <a:pt x="71" y="2193132"/>
                  </a:lnTo>
                  <a:cubicBezTo>
                    <a:pt x="-7867" y="2197101"/>
                    <a:pt x="648565" y="-1587"/>
                    <a:pt x="652533" y="1"/>
                  </a:cubicBezTo>
                  <a:close/>
                </a:path>
              </a:pathLst>
            </a:custGeom>
            <a:solidFill>
              <a:srgbClr val="0F238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31"/>
            <p:cNvSpPr/>
            <p:nvPr userDrawn="1"/>
          </p:nvSpPr>
          <p:spPr>
            <a:xfrm>
              <a:off x="8653685" y="164584"/>
              <a:ext cx="208171" cy="182993"/>
            </a:xfrm>
            <a:custGeom>
              <a:avLst/>
              <a:gdLst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0 w 688182"/>
                <a:gd name="connsiteY3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214313 w 688182"/>
                <a:gd name="connsiteY3" fmla="*/ 652463 h 950119"/>
                <a:gd name="connsiteX4" fmla="*/ 0 w 688182"/>
                <a:gd name="connsiteY4" fmla="*/ 950119 h 950119"/>
                <a:gd name="connsiteX0" fmla="*/ 0 w 688182"/>
                <a:gd name="connsiteY0" fmla="*/ 950119 h 950119"/>
                <a:gd name="connsiteX1" fmla="*/ 611982 w 688182"/>
                <a:gd name="connsiteY1" fmla="*/ 950119 h 950119"/>
                <a:gd name="connsiteX2" fmla="*/ 688182 w 688182"/>
                <a:gd name="connsiteY2" fmla="*/ 0 h 950119"/>
                <a:gd name="connsiteX3" fmla="*/ 111919 w 688182"/>
                <a:gd name="connsiteY3" fmla="*/ 95250 h 950119"/>
                <a:gd name="connsiteX4" fmla="*/ 0 w 688182"/>
                <a:gd name="connsiteY4" fmla="*/ 950119 h 950119"/>
                <a:gd name="connsiteX0" fmla="*/ 0 w 723900"/>
                <a:gd name="connsiteY0" fmla="*/ 1395413 h 1395413"/>
                <a:gd name="connsiteX1" fmla="*/ 611982 w 723900"/>
                <a:gd name="connsiteY1" fmla="*/ 1395413 h 1395413"/>
                <a:gd name="connsiteX2" fmla="*/ 723900 w 723900"/>
                <a:gd name="connsiteY2" fmla="*/ 0 h 1395413"/>
                <a:gd name="connsiteX3" fmla="*/ 111919 w 723900"/>
                <a:gd name="connsiteY3" fmla="*/ 540544 h 1395413"/>
                <a:gd name="connsiteX4" fmla="*/ 0 w 723900"/>
                <a:gd name="connsiteY4" fmla="*/ 1395413 h 1395413"/>
                <a:gd name="connsiteX0" fmla="*/ 0 w 723900"/>
                <a:gd name="connsiteY0" fmla="*/ 2031206 h 2031206"/>
                <a:gd name="connsiteX1" fmla="*/ 611982 w 723900"/>
                <a:gd name="connsiteY1" fmla="*/ 2031206 h 2031206"/>
                <a:gd name="connsiteX2" fmla="*/ 723900 w 723900"/>
                <a:gd name="connsiteY2" fmla="*/ 635793 h 2031206"/>
                <a:gd name="connsiteX3" fmla="*/ 266700 w 723900"/>
                <a:gd name="connsiteY3" fmla="*/ 0 h 2031206"/>
                <a:gd name="connsiteX4" fmla="*/ 0 w 723900"/>
                <a:gd name="connsiteY4" fmla="*/ 2031206 h 2031206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283369 w 723900"/>
                <a:gd name="connsiteY3" fmla="*/ 0 h 2195513"/>
                <a:gd name="connsiteX4" fmla="*/ 0 w 723900"/>
                <a:gd name="connsiteY4" fmla="*/ 2195513 h 2195513"/>
                <a:gd name="connsiteX0" fmla="*/ 0 w 723900"/>
                <a:gd name="connsiteY0" fmla="*/ 2195513 h 2195513"/>
                <a:gd name="connsiteX1" fmla="*/ 611982 w 723900"/>
                <a:gd name="connsiteY1" fmla="*/ 2195513 h 2195513"/>
                <a:gd name="connsiteX2" fmla="*/ 723900 w 723900"/>
                <a:gd name="connsiteY2" fmla="*/ 800100 h 2195513"/>
                <a:gd name="connsiteX3" fmla="*/ 500063 w 723900"/>
                <a:gd name="connsiteY3" fmla="*/ 388145 h 2195513"/>
                <a:gd name="connsiteX4" fmla="*/ 283369 w 723900"/>
                <a:gd name="connsiteY4" fmla="*/ 0 h 2195513"/>
                <a:gd name="connsiteX5" fmla="*/ 0 w 723900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945356 w 945356"/>
                <a:gd name="connsiteY3" fmla="*/ 2382 h 2195513"/>
                <a:gd name="connsiteX4" fmla="*/ 283369 w 945356"/>
                <a:gd name="connsiteY4" fmla="*/ 0 h 2195513"/>
                <a:gd name="connsiteX5" fmla="*/ 0 w 945356"/>
                <a:gd name="connsiteY5" fmla="*/ 2195513 h 2195513"/>
                <a:gd name="connsiteX0" fmla="*/ 0 w 945356"/>
                <a:gd name="connsiteY0" fmla="*/ 2195513 h 2195513"/>
                <a:gd name="connsiteX1" fmla="*/ 611982 w 945356"/>
                <a:gd name="connsiteY1" fmla="*/ 2195513 h 2195513"/>
                <a:gd name="connsiteX2" fmla="*/ 723900 w 945356"/>
                <a:gd name="connsiteY2" fmla="*/ 800100 h 2195513"/>
                <a:gd name="connsiteX3" fmla="*/ 790575 w 945356"/>
                <a:gd name="connsiteY3" fmla="*/ 545308 h 2195513"/>
                <a:gd name="connsiteX4" fmla="*/ 945356 w 945356"/>
                <a:gd name="connsiteY4" fmla="*/ 2382 h 2195513"/>
                <a:gd name="connsiteX5" fmla="*/ 283369 w 945356"/>
                <a:gd name="connsiteY5" fmla="*/ 0 h 2195513"/>
                <a:gd name="connsiteX6" fmla="*/ 0 w 945356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252537 w 1252537"/>
                <a:gd name="connsiteY3" fmla="*/ 1333501 h 2195513"/>
                <a:gd name="connsiteX4" fmla="*/ 945356 w 1252537"/>
                <a:gd name="connsiteY4" fmla="*/ 2382 h 2195513"/>
                <a:gd name="connsiteX5" fmla="*/ 283369 w 1252537"/>
                <a:gd name="connsiteY5" fmla="*/ 0 h 2195513"/>
                <a:gd name="connsiteX6" fmla="*/ 0 w 1252537"/>
                <a:gd name="connsiteY6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31082 w 1252537"/>
                <a:gd name="connsiteY3" fmla="*/ 1112045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252537 w 1252537"/>
                <a:gd name="connsiteY4" fmla="*/ 1333501 h 2195513"/>
                <a:gd name="connsiteX5" fmla="*/ 945356 w 1252537"/>
                <a:gd name="connsiteY5" fmla="*/ 2382 h 2195513"/>
                <a:gd name="connsiteX6" fmla="*/ 283369 w 1252537"/>
                <a:gd name="connsiteY6" fmla="*/ 0 h 2195513"/>
                <a:gd name="connsiteX7" fmla="*/ 0 w 1252537"/>
                <a:gd name="connsiteY7" fmla="*/ 2195513 h 2195513"/>
                <a:gd name="connsiteX0" fmla="*/ 0 w 1252537"/>
                <a:gd name="connsiteY0" fmla="*/ 2195513 h 2195513"/>
                <a:gd name="connsiteX1" fmla="*/ 611982 w 1252537"/>
                <a:gd name="connsiteY1" fmla="*/ 2195513 h 2195513"/>
                <a:gd name="connsiteX2" fmla="*/ 723900 w 1252537"/>
                <a:gd name="connsiteY2" fmla="*/ 800100 h 2195513"/>
                <a:gd name="connsiteX3" fmla="*/ 1007270 w 1252537"/>
                <a:gd name="connsiteY3" fmla="*/ 2193132 h 2195513"/>
                <a:gd name="connsiteX4" fmla="*/ 1173957 w 1252537"/>
                <a:gd name="connsiteY4" fmla="*/ 1600202 h 2195513"/>
                <a:gd name="connsiteX5" fmla="*/ 1252537 w 1252537"/>
                <a:gd name="connsiteY5" fmla="*/ 1333501 h 2195513"/>
                <a:gd name="connsiteX6" fmla="*/ 945356 w 1252537"/>
                <a:gd name="connsiteY6" fmla="*/ 2382 h 2195513"/>
                <a:gd name="connsiteX7" fmla="*/ 283369 w 1252537"/>
                <a:gd name="connsiteY7" fmla="*/ 0 h 2195513"/>
                <a:gd name="connsiteX8" fmla="*/ 0 w 1252537"/>
                <a:gd name="connsiteY8" fmla="*/ 2195513 h 2195513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252537 w 1488282"/>
                <a:gd name="connsiteY5" fmla="*/ 1333501 h 2195514"/>
                <a:gd name="connsiteX6" fmla="*/ 945356 w 1488282"/>
                <a:gd name="connsiteY6" fmla="*/ 2382 h 2195514"/>
                <a:gd name="connsiteX7" fmla="*/ 283369 w 1488282"/>
                <a:gd name="connsiteY7" fmla="*/ 0 h 2195514"/>
                <a:gd name="connsiteX8" fmla="*/ 0 w 1488282"/>
                <a:gd name="connsiteY8" fmla="*/ 2195513 h 2195514"/>
                <a:gd name="connsiteX0" fmla="*/ 0 w 1488282"/>
                <a:gd name="connsiteY0" fmla="*/ 2195513 h 2195514"/>
                <a:gd name="connsiteX1" fmla="*/ 611982 w 1488282"/>
                <a:gd name="connsiteY1" fmla="*/ 2195513 h 2195514"/>
                <a:gd name="connsiteX2" fmla="*/ 723900 w 1488282"/>
                <a:gd name="connsiteY2" fmla="*/ 800100 h 2195514"/>
                <a:gd name="connsiteX3" fmla="*/ 1007270 w 1488282"/>
                <a:gd name="connsiteY3" fmla="*/ 2193132 h 2195514"/>
                <a:gd name="connsiteX4" fmla="*/ 1488282 w 1488282"/>
                <a:gd name="connsiteY4" fmla="*/ 2195514 h 2195514"/>
                <a:gd name="connsiteX5" fmla="*/ 1352549 w 1488282"/>
                <a:gd name="connsiteY5" fmla="*/ 1690688 h 2195514"/>
                <a:gd name="connsiteX6" fmla="*/ 1252537 w 1488282"/>
                <a:gd name="connsiteY6" fmla="*/ 1333501 h 2195514"/>
                <a:gd name="connsiteX7" fmla="*/ 945356 w 1488282"/>
                <a:gd name="connsiteY7" fmla="*/ 2382 h 2195514"/>
                <a:gd name="connsiteX8" fmla="*/ 283369 w 1488282"/>
                <a:gd name="connsiteY8" fmla="*/ 0 h 2195514"/>
                <a:gd name="connsiteX9" fmla="*/ 0 w 1488282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252537 w 1781174"/>
                <a:gd name="connsiteY6" fmla="*/ 1333501 h 2195514"/>
                <a:gd name="connsiteX7" fmla="*/ 945356 w 1781174"/>
                <a:gd name="connsiteY7" fmla="*/ 2382 h 2195514"/>
                <a:gd name="connsiteX8" fmla="*/ 283369 w 1781174"/>
                <a:gd name="connsiteY8" fmla="*/ 0 h 2195514"/>
                <a:gd name="connsiteX9" fmla="*/ 0 w 1781174"/>
                <a:gd name="connsiteY9" fmla="*/ 2195513 h 2195514"/>
                <a:gd name="connsiteX0" fmla="*/ 0 w 1781174"/>
                <a:gd name="connsiteY0" fmla="*/ 2195513 h 2195514"/>
                <a:gd name="connsiteX1" fmla="*/ 611982 w 1781174"/>
                <a:gd name="connsiteY1" fmla="*/ 2195513 h 2195514"/>
                <a:gd name="connsiteX2" fmla="*/ 723900 w 1781174"/>
                <a:gd name="connsiteY2" fmla="*/ 800100 h 2195514"/>
                <a:gd name="connsiteX3" fmla="*/ 1007270 w 1781174"/>
                <a:gd name="connsiteY3" fmla="*/ 2193132 h 2195514"/>
                <a:gd name="connsiteX4" fmla="*/ 1488282 w 1781174"/>
                <a:gd name="connsiteY4" fmla="*/ 2195514 h 2195514"/>
                <a:gd name="connsiteX5" fmla="*/ 1781174 w 1781174"/>
                <a:gd name="connsiteY5" fmla="*/ 792957 h 2195514"/>
                <a:gd name="connsiteX6" fmla="*/ 1528762 w 1781174"/>
                <a:gd name="connsiteY6" fmla="*/ 1052513 h 2195514"/>
                <a:gd name="connsiteX7" fmla="*/ 1252537 w 1781174"/>
                <a:gd name="connsiteY7" fmla="*/ 1333501 h 2195514"/>
                <a:gd name="connsiteX8" fmla="*/ 945356 w 1781174"/>
                <a:gd name="connsiteY8" fmla="*/ 2382 h 2195514"/>
                <a:gd name="connsiteX9" fmla="*/ 283369 w 1781174"/>
                <a:gd name="connsiteY9" fmla="*/ 0 h 2195514"/>
                <a:gd name="connsiteX10" fmla="*/ 0 w 1781174"/>
                <a:gd name="connsiteY10" fmla="*/ 2195513 h 2195514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559719 w 1781174"/>
                <a:gd name="connsiteY6" fmla="*/ 0 h 2197895"/>
                <a:gd name="connsiteX7" fmla="*/ 1252537 w 1781174"/>
                <a:gd name="connsiteY7" fmla="*/ 1335882 h 2197895"/>
                <a:gd name="connsiteX8" fmla="*/ 945356 w 1781174"/>
                <a:gd name="connsiteY8" fmla="*/ 4763 h 2197895"/>
                <a:gd name="connsiteX9" fmla="*/ 283369 w 1781174"/>
                <a:gd name="connsiteY9" fmla="*/ 2381 h 2197895"/>
                <a:gd name="connsiteX10" fmla="*/ 0 w 1781174"/>
                <a:gd name="connsiteY10" fmla="*/ 2197894 h 2197895"/>
                <a:gd name="connsiteX0" fmla="*/ 0 w 1781174"/>
                <a:gd name="connsiteY0" fmla="*/ 2197894 h 2197895"/>
                <a:gd name="connsiteX1" fmla="*/ 611982 w 1781174"/>
                <a:gd name="connsiteY1" fmla="*/ 2197894 h 2197895"/>
                <a:gd name="connsiteX2" fmla="*/ 723900 w 1781174"/>
                <a:gd name="connsiteY2" fmla="*/ 802481 h 2197895"/>
                <a:gd name="connsiteX3" fmla="*/ 1007270 w 1781174"/>
                <a:gd name="connsiteY3" fmla="*/ 2195513 h 2197895"/>
                <a:gd name="connsiteX4" fmla="*/ 1488282 w 1781174"/>
                <a:gd name="connsiteY4" fmla="*/ 2197895 h 2197895"/>
                <a:gd name="connsiteX5" fmla="*/ 1781174 w 1781174"/>
                <a:gd name="connsiteY5" fmla="*/ 795338 h 2197895"/>
                <a:gd name="connsiteX6" fmla="*/ 1688306 w 1781174"/>
                <a:gd name="connsiteY6" fmla="*/ 454820 h 2197895"/>
                <a:gd name="connsiteX7" fmla="*/ 1559719 w 1781174"/>
                <a:gd name="connsiteY7" fmla="*/ 0 h 2197895"/>
                <a:gd name="connsiteX8" fmla="*/ 1252537 w 1781174"/>
                <a:gd name="connsiteY8" fmla="*/ 1335882 h 2197895"/>
                <a:gd name="connsiteX9" fmla="*/ 945356 w 1781174"/>
                <a:gd name="connsiteY9" fmla="*/ 4763 h 2197895"/>
                <a:gd name="connsiteX10" fmla="*/ 283369 w 1781174"/>
                <a:gd name="connsiteY10" fmla="*/ 2381 h 2197895"/>
                <a:gd name="connsiteX11" fmla="*/ 0 w 1781174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212181 w 2212181"/>
                <a:gd name="connsiteY6" fmla="*/ 7145 h 2197895"/>
                <a:gd name="connsiteX7" fmla="*/ 1559719 w 2212181"/>
                <a:gd name="connsiteY7" fmla="*/ 0 h 2197895"/>
                <a:gd name="connsiteX8" fmla="*/ 1252537 w 2212181"/>
                <a:gd name="connsiteY8" fmla="*/ 1335882 h 2197895"/>
                <a:gd name="connsiteX9" fmla="*/ 945356 w 2212181"/>
                <a:gd name="connsiteY9" fmla="*/ 4763 h 2197895"/>
                <a:gd name="connsiteX10" fmla="*/ 283369 w 2212181"/>
                <a:gd name="connsiteY10" fmla="*/ 2381 h 2197895"/>
                <a:gd name="connsiteX11" fmla="*/ 0 w 2212181"/>
                <a:gd name="connsiteY11" fmla="*/ 2197894 h 2197895"/>
                <a:gd name="connsiteX0" fmla="*/ 0 w 2212181"/>
                <a:gd name="connsiteY0" fmla="*/ 2197894 h 2197895"/>
                <a:gd name="connsiteX1" fmla="*/ 611982 w 2212181"/>
                <a:gd name="connsiteY1" fmla="*/ 2197894 h 2197895"/>
                <a:gd name="connsiteX2" fmla="*/ 723900 w 2212181"/>
                <a:gd name="connsiteY2" fmla="*/ 802481 h 2197895"/>
                <a:gd name="connsiteX3" fmla="*/ 1007270 w 2212181"/>
                <a:gd name="connsiteY3" fmla="*/ 2195513 h 2197895"/>
                <a:gd name="connsiteX4" fmla="*/ 1488282 w 2212181"/>
                <a:gd name="connsiteY4" fmla="*/ 2197895 h 2197895"/>
                <a:gd name="connsiteX5" fmla="*/ 1781174 w 2212181"/>
                <a:gd name="connsiteY5" fmla="*/ 795338 h 2197895"/>
                <a:gd name="connsiteX6" fmla="*/ 2035968 w 2212181"/>
                <a:gd name="connsiteY6" fmla="*/ 328614 h 2197895"/>
                <a:gd name="connsiteX7" fmla="*/ 2212181 w 2212181"/>
                <a:gd name="connsiteY7" fmla="*/ 7145 h 2197895"/>
                <a:gd name="connsiteX8" fmla="*/ 1559719 w 2212181"/>
                <a:gd name="connsiteY8" fmla="*/ 0 h 2197895"/>
                <a:gd name="connsiteX9" fmla="*/ 1252537 w 2212181"/>
                <a:gd name="connsiteY9" fmla="*/ 1335882 h 2197895"/>
                <a:gd name="connsiteX10" fmla="*/ 945356 w 2212181"/>
                <a:gd name="connsiteY10" fmla="*/ 4763 h 2197895"/>
                <a:gd name="connsiteX11" fmla="*/ 283369 w 2212181"/>
                <a:gd name="connsiteY11" fmla="*/ 2381 h 2197895"/>
                <a:gd name="connsiteX12" fmla="*/ 0 w 2212181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500312 w 2500312"/>
                <a:gd name="connsiteY6" fmla="*/ 2197895 h 2197895"/>
                <a:gd name="connsiteX7" fmla="*/ 2212181 w 2500312"/>
                <a:gd name="connsiteY7" fmla="*/ 7145 h 2197895"/>
                <a:gd name="connsiteX8" fmla="*/ 1559719 w 2500312"/>
                <a:gd name="connsiteY8" fmla="*/ 0 h 2197895"/>
                <a:gd name="connsiteX9" fmla="*/ 1252537 w 2500312"/>
                <a:gd name="connsiteY9" fmla="*/ 1335882 h 2197895"/>
                <a:gd name="connsiteX10" fmla="*/ 945356 w 2500312"/>
                <a:gd name="connsiteY10" fmla="*/ 4763 h 2197895"/>
                <a:gd name="connsiteX11" fmla="*/ 283369 w 2500312"/>
                <a:gd name="connsiteY11" fmla="*/ 2381 h 2197895"/>
                <a:gd name="connsiteX12" fmla="*/ 0 w 2500312"/>
                <a:gd name="connsiteY12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2190748 w 2500312"/>
                <a:gd name="connsiteY6" fmla="*/ 1595439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81174 w 2500312"/>
                <a:gd name="connsiteY5" fmla="*/ 795338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  <a:gd name="connsiteX0" fmla="*/ 0 w 2500312"/>
                <a:gd name="connsiteY0" fmla="*/ 2197894 h 2197895"/>
                <a:gd name="connsiteX1" fmla="*/ 611982 w 2500312"/>
                <a:gd name="connsiteY1" fmla="*/ 2197894 h 2197895"/>
                <a:gd name="connsiteX2" fmla="*/ 723900 w 2500312"/>
                <a:gd name="connsiteY2" fmla="*/ 802481 h 2197895"/>
                <a:gd name="connsiteX3" fmla="*/ 1007270 w 2500312"/>
                <a:gd name="connsiteY3" fmla="*/ 2195513 h 2197895"/>
                <a:gd name="connsiteX4" fmla="*/ 1488282 w 2500312"/>
                <a:gd name="connsiteY4" fmla="*/ 2197895 h 2197895"/>
                <a:gd name="connsiteX5" fmla="*/ 1776411 w 2500312"/>
                <a:gd name="connsiteY5" fmla="*/ 809626 h 2197895"/>
                <a:gd name="connsiteX6" fmla="*/ 1883567 w 2500312"/>
                <a:gd name="connsiteY6" fmla="*/ 2195514 h 2197895"/>
                <a:gd name="connsiteX7" fmla="*/ 2500312 w 2500312"/>
                <a:gd name="connsiteY7" fmla="*/ 2197895 h 2197895"/>
                <a:gd name="connsiteX8" fmla="*/ 2212181 w 2500312"/>
                <a:gd name="connsiteY8" fmla="*/ 7145 h 2197895"/>
                <a:gd name="connsiteX9" fmla="*/ 1559719 w 2500312"/>
                <a:gd name="connsiteY9" fmla="*/ 0 h 2197895"/>
                <a:gd name="connsiteX10" fmla="*/ 1252537 w 2500312"/>
                <a:gd name="connsiteY10" fmla="*/ 1335882 h 2197895"/>
                <a:gd name="connsiteX11" fmla="*/ 945356 w 2500312"/>
                <a:gd name="connsiteY11" fmla="*/ 4763 h 2197895"/>
                <a:gd name="connsiteX12" fmla="*/ 283369 w 2500312"/>
                <a:gd name="connsiteY12" fmla="*/ 2381 h 2197895"/>
                <a:gd name="connsiteX13" fmla="*/ 0 w 2500312"/>
                <a:gd name="connsiteY13" fmla="*/ 2197894 h 219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0312" h="2197895">
                  <a:moveTo>
                    <a:pt x="0" y="2197894"/>
                  </a:moveTo>
                  <a:lnTo>
                    <a:pt x="611982" y="2197894"/>
                  </a:lnTo>
                  <a:lnTo>
                    <a:pt x="723900" y="802481"/>
                  </a:lnTo>
                  <a:lnTo>
                    <a:pt x="1007270" y="2195513"/>
                  </a:lnTo>
                  <a:lnTo>
                    <a:pt x="1488282" y="2197895"/>
                  </a:lnTo>
                  <a:lnTo>
                    <a:pt x="1776411" y="809626"/>
                  </a:lnTo>
                  <a:lnTo>
                    <a:pt x="1883567" y="2195514"/>
                  </a:lnTo>
                  <a:lnTo>
                    <a:pt x="2500312" y="2197895"/>
                  </a:lnTo>
                  <a:lnTo>
                    <a:pt x="2212181" y="7145"/>
                  </a:lnTo>
                  <a:lnTo>
                    <a:pt x="1559719" y="0"/>
                  </a:lnTo>
                  <a:lnTo>
                    <a:pt x="1252537" y="1335882"/>
                  </a:lnTo>
                  <a:lnTo>
                    <a:pt x="945356" y="4763"/>
                  </a:lnTo>
                  <a:lnTo>
                    <a:pt x="283369" y="2381"/>
                  </a:lnTo>
                  <a:lnTo>
                    <a:pt x="0" y="2197894"/>
                  </a:ln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Freeform 32"/>
            <p:cNvSpPr/>
            <p:nvPr userDrawn="1"/>
          </p:nvSpPr>
          <p:spPr>
            <a:xfrm>
              <a:off x="8887233" y="164981"/>
              <a:ext cx="116972" cy="182397"/>
            </a:xfrm>
            <a:custGeom>
              <a:avLst/>
              <a:gdLst>
                <a:gd name="connsiteX0" fmla="*/ 0 w 1428750"/>
                <a:gd name="connsiteY0" fmla="*/ 997744 h 997744"/>
                <a:gd name="connsiteX1" fmla="*/ 1404937 w 1428750"/>
                <a:gd name="connsiteY1" fmla="*/ 997744 h 997744"/>
                <a:gd name="connsiteX2" fmla="*/ 1404937 w 1428750"/>
                <a:gd name="connsiteY2" fmla="*/ 538163 h 997744"/>
                <a:gd name="connsiteX3" fmla="*/ 1428750 w 1428750"/>
                <a:gd name="connsiteY3" fmla="*/ 540544 h 997744"/>
                <a:gd name="connsiteX4" fmla="*/ 590550 w 1428750"/>
                <a:gd name="connsiteY4" fmla="*/ 540544 h 997744"/>
                <a:gd name="connsiteX5" fmla="*/ 590550 w 1428750"/>
                <a:gd name="connsiteY5" fmla="*/ 0 h 997744"/>
                <a:gd name="connsiteX6" fmla="*/ 0 w 1428750"/>
                <a:gd name="connsiteY6" fmla="*/ 0 h 997744"/>
                <a:gd name="connsiteX7" fmla="*/ 0 w 1428750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1219200 w 1404937"/>
                <a:gd name="connsiteY3" fmla="*/ 476250 h 997744"/>
                <a:gd name="connsiteX4" fmla="*/ 590550 w 1404937"/>
                <a:gd name="connsiteY4" fmla="*/ 540544 h 997744"/>
                <a:gd name="connsiteX5" fmla="*/ 590550 w 1404937"/>
                <a:gd name="connsiteY5" fmla="*/ 0 h 997744"/>
                <a:gd name="connsiteX6" fmla="*/ 0 w 1404937"/>
                <a:gd name="connsiteY6" fmla="*/ 0 h 997744"/>
                <a:gd name="connsiteX7" fmla="*/ 0 w 1404937"/>
                <a:gd name="connsiteY7" fmla="*/ 997744 h 997744"/>
                <a:gd name="connsiteX0" fmla="*/ 0 w 1404937"/>
                <a:gd name="connsiteY0" fmla="*/ 997744 h 997744"/>
                <a:gd name="connsiteX1" fmla="*/ 1404937 w 1404937"/>
                <a:gd name="connsiteY1" fmla="*/ 997744 h 997744"/>
                <a:gd name="connsiteX2" fmla="*/ 1404937 w 1404937"/>
                <a:gd name="connsiteY2" fmla="*/ 538163 h 997744"/>
                <a:gd name="connsiteX3" fmla="*/ 590550 w 1404937"/>
                <a:gd name="connsiteY3" fmla="*/ 540544 h 997744"/>
                <a:gd name="connsiteX4" fmla="*/ 590550 w 1404937"/>
                <a:gd name="connsiteY4" fmla="*/ 0 h 997744"/>
                <a:gd name="connsiteX5" fmla="*/ 0 w 1404937"/>
                <a:gd name="connsiteY5" fmla="*/ 0 h 997744"/>
                <a:gd name="connsiteX6" fmla="*/ 0 w 1404937"/>
                <a:gd name="connsiteY6" fmla="*/ 997744 h 997744"/>
                <a:gd name="connsiteX0" fmla="*/ 0 w 1404937"/>
                <a:gd name="connsiteY0" fmla="*/ 1614488 h 1614488"/>
                <a:gd name="connsiteX1" fmla="*/ 1404937 w 1404937"/>
                <a:gd name="connsiteY1" fmla="*/ 1614488 h 1614488"/>
                <a:gd name="connsiteX2" fmla="*/ 1404937 w 1404937"/>
                <a:gd name="connsiteY2" fmla="*/ 1154907 h 1614488"/>
                <a:gd name="connsiteX3" fmla="*/ 590550 w 1404937"/>
                <a:gd name="connsiteY3" fmla="*/ 1157288 h 1614488"/>
                <a:gd name="connsiteX4" fmla="*/ 592931 w 1404937"/>
                <a:gd name="connsiteY4" fmla="*/ 0 h 1614488"/>
                <a:gd name="connsiteX5" fmla="*/ 0 w 1404937"/>
                <a:gd name="connsiteY5" fmla="*/ 616744 h 1614488"/>
                <a:gd name="connsiteX6" fmla="*/ 0 w 1404937"/>
                <a:gd name="connsiteY6" fmla="*/ 1614488 h 1614488"/>
                <a:gd name="connsiteX0" fmla="*/ 0 w 1404937"/>
                <a:gd name="connsiteY0" fmla="*/ 2188369 h 2188369"/>
                <a:gd name="connsiteX1" fmla="*/ 1404937 w 1404937"/>
                <a:gd name="connsiteY1" fmla="*/ 2188369 h 2188369"/>
                <a:gd name="connsiteX2" fmla="*/ 1404937 w 1404937"/>
                <a:gd name="connsiteY2" fmla="*/ 1728788 h 2188369"/>
                <a:gd name="connsiteX3" fmla="*/ 590550 w 1404937"/>
                <a:gd name="connsiteY3" fmla="*/ 1731169 h 2188369"/>
                <a:gd name="connsiteX4" fmla="*/ 592931 w 1404937"/>
                <a:gd name="connsiteY4" fmla="*/ 573881 h 2188369"/>
                <a:gd name="connsiteX5" fmla="*/ 2382 w 1404937"/>
                <a:gd name="connsiteY5" fmla="*/ 0 h 2188369"/>
                <a:gd name="connsiteX6" fmla="*/ 0 w 1404937"/>
                <a:gd name="connsiteY6" fmla="*/ 2188369 h 2188369"/>
                <a:gd name="connsiteX0" fmla="*/ 0 w 1404937"/>
                <a:gd name="connsiteY0" fmla="*/ 2190750 h 2190750"/>
                <a:gd name="connsiteX1" fmla="*/ 1404937 w 1404937"/>
                <a:gd name="connsiteY1" fmla="*/ 2190750 h 2190750"/>
                <a:gd name="connsiteX2" fmla="*/ 1404937 w 1404937"/>
                <a:gd name="connsiteY2" fmla="*/ 1731169 h 2190750"/>
                <a:gd name="connsiteX3" fmla="*/ 590550 w 1404937"/>
                <a:gd name="connsiteY3" fmla="*/ 1733550 h 2190750"/>
                <a:gd name="connsiteX4" fmla="*/ 592931 w 1404937"/>
                <a:gd name="connsiteY4" fmla="*/ 0 h 2190750"/>
                <a:gd name="connsiteX5" fmla="*/ 2382 w 1404937"/>
                <a:gd name="connsiteY5" fmla="*/ 2381 h 2190750"/>
                <a:gd name="connsiteX6" fmla="*/ 0 w 1404937"/>
                <a:gd name="connsiteY6" fmla="*/ 219075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937" h="2190750">
                  <a:moveTo>
                    <a:pt x="0" y="2190750"/>
                  </a:moveTo>
                  <a:lnTo>
                    <a:pt x="1404937" y="2190750"/>
                  </a:lnTo>
                  <a:lnTo>
                    <a:pt x="1404937" y="1731169"/>
                  </a:lnTo>
                  <a:lnTo>
                    <a:pt x="590550" y="1733550"/>
                  </a:lnTo>
                  <a:cubicBezTo>
                    <a:pt x="591344" y="1347787"/>
                    <a:pt x="592137" y="385763"/>
                    <a:pt x="592931" y="0"/>
                  </a:cubicBezTo>
                  <a:lnTo>
                    <a:pt x="2382" y="2381"/>
                  </a:lnTo>
                  <a:cubicBezTo>
                    <a:pt x="3969" y="334962"/>
                    <a:pt x="3175" y="1858169"/>
                    <a:pt x="0" y="2190750"/>
                  </a:cubicBezTo>
                  <a:close/>
                </a:path>
              </a:pathLst>
            </a:custGeom>
            <a:solidFill>
              <a:srgbClr val="0F238D"/>
            </a:solidFill>
            <a:ln w="190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Freeform 33"/>
            <p:cNvSpPr/>
            <p:nvPr userDrawn="1"/>
          </p:nvSpPr>
          <p:spPr>
            <a:xfrm>
              <a:off x="8502102" y="201462"/>
              <a:ext cx="135419" cy="149888"/>
            </a:xfrm>
            <a:custGeom>
              <a:avLst/>
              <a:gdLst>
                <a:gd name="connsiteX0" fmla="*/ 0 w 483394"/>
                <a:gd name="connsiteY0" fmla="*/ 0 h 645319"/>
                <a:gd name="connsiteX1" fmla="*/ 0 w 483394"/>
                <a:gd name="connsiteY1" fmla="*/ 528638 h 645319"/>
                <a:gd name="connsiteX2" fmla="*/ 33338 w 483394"/>
                <a:gd name="connsiteY2" fmla="*/ 528638 h 645319"/>
                <a:gd name="connsiteX3" fmla="*/ 381000 w 483394"/>
                <a:gd name="connsiteY3" fmla="*/ 645319 h 645319"/>
                <a:gd name="connsiteX4" fmla="*/ 483394 w 483394"/>
                <a:gd name="connsiteY4" fmla="*/ 216694 h 645319"/>
                <a:gd name="connsiteX5" fmla="*/ 0 w 483394"/>
                <a:gd name="connsiteY5" fmla="*/ 0 h 645319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33338 w 1626394"/>
                <a:gd name="connsiteY2" fmla="*/ 528638 h 528638"/>
                <a:gd name="connsiteX3" fmla="*/ 1626394 w 1626394"/>
                <a:gd name="connsiteY3" fmla="*/ 7144 h 528638"/>
                <a:gd name="connsiteX4" fmla="*/ 483394 w 1626394"/>
                <a:gd name="connsiteY4" fmla="*/ 216694 h 528638"/>
                <a:gd name="connsiteX5" fmla="*/ 0 w 1626394"/>
                <a:gd name="connsiteY5" fmla="*/ 0 h 528638"/>
                <a:gd name="connsiteX0" fmla="*/ 0 w 1626394"/>
                <a:gd name="connsiteY0" fmla="*/ 0 h 714375"/>
                <a:gd name="connsiteX1" fmla="*/ 0 w 1626394"/>
                <a:gd name="connsiteY1" fmla="*/ 528638 h 714375"/>
                <a:gd name="connsiteX2" fmla="*/ 354807 w 1626394"/>
                <a:gd name="connsiteY2" fmla="*/ 714375 h 714375"/>
                <a:gd name="connsiteX3" fmla="*/ 1626394 w 1626394"/>
                <a:gd name="connsiteY3" fmla="*/ 7144 h 714375"/>
                <a:gd name="connsiteX4" fmla="*/ 483394 w 1626394"/>
                <a:gd name="connsiteY4" fmla="*/ 216694 h 714375"/>
                <a:gd name="connsiteX5" fmla="*/ 0 w 1626394"/>
                <a:gd name="connsiteY5" fmla="*/ 0 h 714375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528638"/>
                <a:gd name="connsiteX1" fmla="*/ 0 w 1626394"/>
                <a:gd name="connsiteY1" fmla="*/ 528638 h 528638"/>
                <a:gd name="connsiteX2" fmla="*/ 1626394 w 1626394"/>
                <a:gd name="connsiteY2" fmla="*/ 7144 h 528638"/>
                <a:gd name="connsiteX3" fmla="*/ 483394 w 1626394"/>
                <a:gd name="connsiteY3" fmla="*/ 216694 h 528638"/>
                <a:gd name="connsiteX4" fmla="*/ 0 w 1626394"/>
                <a:gd name="connsiteY4" fmla="*/ 0 h 528638"/>
                <a:gd name="connsiteX0" fmla="*/ 0 w 1626394"/>
                <a:gd name="connsiteY0" fmla="*/ 0 h 681404"/>
                <a:gd name="connsiteX1" fmla="*/ 0 w 1626394"/>
                <a:gd name="connsiteY1" fmla="*/ 528638 h 681404"/>
                <a:gd name="connsiteX2" fmla="*/ 1626394 w 1626394"/>
                <a:gd name="connsiteY2" fmla="*/ 7144 h 681404"/>
                <a:gd name="connsiteX3" fmla="*/ 483394 w 1626394"/>
                <a:gd name="connsiteY3" fmla="*/ 216694 h 681404"/>
                <a:gd name="connsiteX4" fmla="*/ 0 w 1626394"/>
                <a:gd name="connsiteY4" fmla="*/ 0 h 681404"/>
                <a:gd name="connsiteX0" fmla="*/ 0 w 1626394"/>
                <a:gd name="connsiteY0" fmla="*/ 0 h 661055"/>
                <a:gd name="connsiteX1" fmla="*/ 0 w 1626394"/>
                <a:gd name="connsiteY1" fmla="*/ 528638 h 661055"/>
                <a:gd name="connsiteX2" fmla="*/ 1626394 w 1626394"/>
                <a:gd name="connsiteY2" fmla="*/ 7144 h 661055"/>
                <a:gd name="connsiteX3" fmla="*/ 483394 w 1626394"/>
                <a:gd name="connsiteY3" fmla="*/ 216694 h 661055"/>
                <a:gd name="connsiteX4" fmla="*/ 0 w 1626394"/>
                <a:gd name="connsiteY4" fmla="*/ 0 h 661055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483394 w 1626394"/>
                <a:gd name="connsiteY3" fmla="*/ 216694 h 678971"/>
                <a:gd name="connsiteX4" fmla="*/ 0 w 1626394"/>
                <a:gd name="connsiteY4" fmla="*/ 0 h 678971"/>
                <a:gd name="connsiteX0" fmla="*/ 0 w 1626394"/>
                <a:gd name="connsiteY0" fmla="*/ 0 h 678971"/>
                <a:gd name="connsiteX1" fmla="*/ 0 w 1626394"/>
                <a:gd name="connsiteY1" fmla="*/ 528638 h 678971"/>
                <a:gd name="connsiteX2" fmla="*/ 1626394 w 1626394"/>
                <a:gd name="connsiteY2" fmla="*/ 7144 h 678971"/>
                <a:gd name="connsiteX3" fmla="*/ 621506 w 1626394"/>
                <a:gd name="connsiteY3" fmla="*/ 233363 h 678971"/>
                <a:gd name="connsiteX4" fmla="*/ 0 w 1626394"/>
                <a:gd name="connsiteY4" fmla="*/ 0 h 67897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621506 w 1626394"/>
                <a:gd name="connsiteY3" fmla="*/ 238223 h 683831"/>
                <a:gd name="connsiteX4" fmla="*/ 0 w 1626394"/>
                <a:gd name="connsiteY4" fmla="*/ 4860 h 683831"/>
                <a:gd name="connsiteX0" fmla="*/ 0 w 1626394"/>
                <a:gd name="connsiteY0" fmla="*/ 4860 h 683831"/>
                <a:gd name="connsiteX1" fmla="*/ 0 w 1626394"/>
                <a:gd name="connsiteY1" fmla="*/ 533498 h 683831"/>
                <a:gd name="connsiteX2" fmla="*/ 1626394 w 1626394"/>
                <a:gd name="connsiteY2" fmla="*/ 12004 h 683831"/>
                <a:gd name="connsiteX3" fmla="*/ 1066800 w 1626394"/>
                <a:gd name="connsiteY3" fmla="*/ 135830 h 683831"/>
                <a:gd name="connsiteX4" fmla="*/ 621506 w 1626394"/>
                <a:gd name="connsiteY4" fmla="*/ 238223 h 683831"/>
                <a:gd name="connsiteX5" fmla="*/ 0 w 1626394"/>
                <a:gd name="connsiteY5" fmla="*/ 4860 h 683831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923925 w 1626394"/>
                <a:gd name="connsiteY3" fmla="*/ 0 h 790888"/>
                <a:gd name="connsiteX4" fmla="*/ 621506 w 1626394"/>
                <a:gd name="connsiteY4" fmla="*/ 345280 h 790888"/>
                <a:gd name="connsiteX5" fmla="*/ 0 w 1626394"/>
                <a:gd name="connsiteY5" fmla="*/ 111917 h 790888"/>
                <a:gd name="connsiteX0" fmla="*/ 0 w 1626394"/>
                <a:gd name="connsiteY0" fmla="*/ 111917 h 790888"/>
                <a:gd name="connsiteX1" fmla="*/ 0 w 1626394"/>
                <a:gd name="connsiteY1" fmla="*/ 640555 h 790888"/>
                <a:gd name="connsiteX2" fmla="*/ 1626394 w 1626394"/>
                <a:gd name="connsiteY2" fmla="*/ 119061 h 790888"/>
                <a:gd name="connsiteX3" fmla="*/ 1059656 w 1626394"/>
                <a:gd name="connsiteY3" fmla="*/ 23812 h 790888"/>
                <a:gd name="connsiteX4" fmla="*/ 923925 w 1626394"/>
                <a:gd name="connsiteY4" fmla="*/ 0 h 790888"/>
                <a:gd name="connsiteX5" fmla="*/ 621506 w 1626394"/>
                <a:gd name="connsiteY5" fmla="*/ 345280 h 790888"/>
                <a:gd name="connsiteX6" fmla="*/ 0 w 1626394"/>
                <a:gd name="connsiteY6" fmla="*/ 111917 h 790888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26394"/>
                <a:gd name="connsiteY0" fmla="*/ 538161 h 1217132"/>
                <a:gd name="connsiteX1" fmla="*/ 0 w 1626394"/>
                <a:gd name="connsiteY1" fmla="*/ 1066799 h 1217132"/>
                <a:gd name="connsiteX2" fmla="*/ 1626394 w 1626394"/>
                <a:gd name="connsiteY2" fmla="*/ 545305 h 1217132"/>
                <a:gd name="connsiteX3" fmla="*/ 1323974 w 1626394"/>
                <a:gd name="connsiteY3" fmla="*/ 0 h 1217132"/>
                <a:gd name="connsiteX4" fmla="*/ 923925 w 1626394"/>
                <a:gd name="connsiteY4" fmla="*/ 426244 h 1217132"/>
                <a:gd name="connsiteX5" fmla="*/ 621506 w 1626394"/>
                <a:gd name="connsiteY5" fmla="*/ 771524 h 1217132"/>
                <a:gd name="connsiteX6" fmla="*/ 0 w 1626394"/>
                <a:gd name="connsiteY6" fmla="*/ 538161 h 1217132"/>
                <a:gd name="connsiteX0" fmla="*/ 0 w 1635310"/>
                <a:gd name="connsiteY0" fmla="*/ 538161 h 1066802"/>
                <a:gd name="connsiteX1" fmla="*/ 0 w 1635310"/>
                <a:gd name="connsiteY1" fmla="*/ 1066799 h 1066802"/>
                <a:gd name="connsiteX2" fmla="*/ 1626394 w 1635310"/>
                <a:gd name="connsiteY2" fmla="*/ 545305 h 1066802"/>
                <a:gd name="connsiteX3" fmla="*/ 1323974 w 1635310"/>
                <a:gd name="connsiteY3" fmla="*/ 0 h 1066802"/>
                <a:gd name="connsiteX4" fmla="*/ 923925 w 1635310"/>
                <a:gd name="connsiteY4" fmla="*/ 426244 h 1066802"/>
                <a:gd name="connsiteX5" fmla="*/ 621506 w 1635310"/>
                <a:gd name="connsiteY5" fmla="*/ 771524 h 1066802"/>
                <a:gd name="connsiteX6" fmla="*/ 0 w 1635310"/>
                <a:gd name="connsiteY6" fmla="*/ 538161 h 1066802"/>
                <a:gd name="connsiteX0" fmla="*/ 0 w 1632620"/>
                <a:gd name="connsiteY0" fmla="*/ 538161 h 1083110"/>
                <a:gd name="connsiteX1" fmla="*/ 0 w 1632620"/>
                <a:gd name="connsiteY1" fmla="*/ 1066799 h 1083110"/>
                <a:gd name="connsiteX2" fmla="*/ 1626394 w 1632620"/>
                <a:gd name="connsiteY2" fmla="*/ 545305 h 1083110"/>
                <a:gd name="connsiteX3" fmla="*/ 1323974 w 1632620"/>
                <a:gd name="connsiteY3" fmla="*/ 0 h 1083110"/>
                <a:gd name="connsiteX4" fmla="*/ 923925 w 1632620"/>
                <a:gd name="connsiteY4" fmla="*/ 426244 h 1083110"/>
                <a:gd name="connsiteX5" fmla="*/ 621506 w 1632620"/>
                <a:gd name="connsiteY5" fmla="*/ 771524 h 1083110"/>
                <a:gd name="connsiteX6" fmla="*/ 0 w 1632620"/>
                <a:gd name="connsiteY6" fmla="*/ 538161 h 1083110"/>
                <a:gd name="connsiteX0" fmla="*/ 0 w 1638832"/>
                <a:gd name="connsiteY0" fmla="*/ 538161 h 1079262"/>
                <a:gd name="connsiteX1" fmla="*/ 0 w 1638832"/>
                <a:gd name="connsiteY1" fmla="*/ 1066799 h 1079262"/>
                <a:gd name="connsiteX2" fmla="*/ 1626394 w 1638832"/>
                <a:gd name="connsiteY2" fmla="*/ 545305 h 1079262"/>
                <a:gd name="connsiteX3" fmla="*/ 1323974 w 1638832"/>
                <a:gd name="connsiteY3" fmla="*/ 0 h 1079262"/>
                <a:gd name="connsiteX4" fmla="*/ 923925 w 1638832"/>
                <a:gd name="connsiteY4" fmla="*/ 426244 h 1079262"/>
                <a:gd name="connsiteX5" fmla="*/ 621506 w 1638832"/>
                <a:gd name="connsiteY5" fmla="*/ 771524 h 1079262"/>
                <a:gd name="connsiteX6" fmla="*/ 0 w 1638832"/>
                <a:gd name="connsiteY6" fmla="*/ 538161 h 1079262"/>
                <a:gd name="connsiteX0" fmla="*/ 0 w 1629379"/>
                <a:gd name="connsiteY0" fmla="*/ 538161 h 1066897"/>
                <a:gd name="connsiteX1" fmla="*/ 0 w 1629379"/>
                <a:gd name="connsiteY1" fmla="*/ 1066799 h 1066897"/>
                <a:gd name="connsiteX2" fmla="*/ 1616869 w 1629379"/>
                <a:gd name="connsiteY2" fmla="*/ 409574 h 1066897"/>
                <a:gd name="connsiteX3" fmla="*/ 1323974 w 1629379"/>
                <a:gd name="connsiteY3" fmla="*/ 0 h 1066897"/>
                <a:gd name="connsiteX4" fmla="*/ 923925 w 1629379"/>
                <a:gd name="connsiteY4" fmla="*/ 426244 h 1066897"/>
                <a:gd name="connsiteX5" fmla="*/ 621506 w 1629379"/>
                <a:gd name="connsiteY5" fmla="*/ 771524 h 1066897"/>
                <a:gd name="connsiteX6" fmla="*/ 0 w 1629379"/>
                <a:gd name="connsiteY6" fmla="*/ 538161 h 1066897"/>
                <a:gd name="connsiteX0" fmla="*/ 0 w 1620913"/>
                <a:gd name="connsiteY0" fmla="*/ 538161 h 1107877"/>
                <a:gd name="connsiteX1" fmla="*/ 0 w 1620913"/>
                <a:gd name="connsiteY1" fmla="*/ 1066799 h 1107877"/>
                <a:gd name="connsiteX2" fmla="*/ 1616869 w 1620913"/>
                <a:gd name="connsiteY2" fmla="*/ 409574 h 1107877"/>
                <a:gd name="connsiteX3" fmla="*/ 1323974 w 1620913"/>
                <a:gd name="connsiteY3" fmla="*/ 0 h 1107877"/>
                <a:gd name="connsiteX4" fmla="*/ 923925 w 1620913"/>
                <a:gd name="connsiteY4" fmla="*/ 426244 h 1107877"/>
                <a:gd name="connsiteX5" fmla="*/ 621506 w 1620913"/>
                <a:gd name="connsiteY5" fmla="*/ 771524 h 1107877"/>
                <a:gd name="connsiteX6" fmla="*/ 0 w 1620913"/>
                <a:gd name="connsiteY6" fmla="*/ 538161 h 1107877"/>
                <a:gd name="connsiteX0" fmla="*/ 0 w 1620913"/>
                <a:gd name="connsiteY0" fmla="*/ 538161 h 1218265"/>
                <a:gd name="connsiteX1" fmla="*/ 0 w 1620913"/>
                <a:gd name="connsiteY1" fmla="*/ 1066799 h 1218265"/>
                <a:gd name="connsiteX2" fmla="*/ 1616869 w 1620913"/>
                <a:gd name="connsiteY2" fmla="*/ 409574 h 1218265"/>
                <a:gd name="connsiteX3" fmla="*/ 1323974 w 1620913"/>
                <a:gd name="connsiteY3" fmla="*/ 0 h 1218265"/>
                <a:gd name="connsiteX4" fmla="*/ 923925 w 1620913"/>
                <a:gd name="connsiteY4" fmla="*/ 426244 h 1218265"/>
                <a:gd name="connsiteX5" fmla="*/ 621506 w 1620913"/>
                <a:gd name="connsiteY5" fmla="*/ 771524 h 1218265"/>
                <a:gd name="connsiteX6" fmla="*/ 0 w 1620913"/>
                <a:gd name="connsiteY6" fmla="*/ 538161 h 1218265"/>
                <a:gd name="connsiteX0" fmla="*/ 0 w 1620913"/>
                <a:gd name="connsiteY0" fmla="*/ 538161 h 1066799"/>
                <a:gd name="connsiteX1" fmla="*/ 0 w 1620913"/>
                <a:gd name="connsiteY1" fmla="*/ 1066799 h 1066799"/>
                <a:gd name="connsiteX2" fmla="*/ 1616869 w 1620913"/>
                <a:gd name="connsiteY2" fmla="*/ 409574 h 1066799"/>
                <a:gd name="connsiteX3" fmla="*/ 1323974 w 1620913"/>
                <a:gd name="connsiteY3" fmla="*/ 0 h 1066799"/>
                <a:gd name="connsiteX4" fmla="*/ 923925 w 1620913"/>
                <a:gd name="connsiteY4" fmla="*/ 426244 h 1066799"/>
                <a:gd name="connsiteX5" fmla="*/ 621506 w 1620913"/>
                <a:gd name="connsiteY5" fmla="*/ 771524 h 1066799"/>
                <a:gd name="connsiteX6" fmla="*/ 0 w 1620913"/>
                <a:gd name="connsiteY6" fmla="*/ 538161 h 1066799"/>
                <a:gd name="connsiteX0" fmla="*/ 0 w 1620913"/>
                <a:gd name="connsiteY0" fmla="*/ 538161 h 1213299"/>
                <a:gd name="connsiteX1" fmla="*/ 0 w 1620913"/>
                <a:gd name="connsiteY1" fmla="*/ 1066799 h 1213299"/>
                <a:gd name="connsiteX2" fmla="*/ 1616869 w 1620913"/>
                <a:gd name="connsiteY2" fmla="*/ 409574 h 1213299"/>
                <a:gd name="connsiteX3" fmla="*/ 1323974 w 1620913"/>
                <a:gd name="connsiteY3" fmla="*/ 0 h 1213299"/>
                <a:gd name="connsiteX4" fmla="*/ 923925 w 1620913"/>
                <a:gd name="connsiteY4" fmla="*/ 426244 h 1213299"/>
                <a:gd name="connsiteX5" fmla="*/ 621506 w 1620913"/>
                <a:gd name="connsiteY5" fmla="*/ 771524 h 1213299"/>
                <a:gd name="connsiteX6" fmla="*/ 0 w 1620913"/>
                <a:gd name="connsiteY6" fmla="*/ 538161 h 121329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28230"/>
                <a:gd name="connsiteY0" fmla="*/ 538161 h 1218919"/>
                <a:gd name="connsiteX1" fmla="*/ 0 w 1628230"/>
                <a:gd name="connsiteY1" fmla="*/ 1066799 h 1218919"/>
                <a:gd name="connsiteX2" fmla="*/ 1616869 w 1628230"/>
                <a:gd name="connsiteY2" fmla="*/ 409574 h 1218919"/>
                <a:gd name="connsiteX3" fmla="*/ 1323974 w 1628230"/>
                <a:gd name="connsiteY3" fmla="*/ 0 h 1218919"/>
                <a:gd name="connsiteX4" fmla="*/ 923925 w 1628230"/>
                <a:gd name="connsiteY4" fmla="*/ 426244 h 1218919"/>
                <a:gd name="connsiteX5" fmla="*/ 621506 w 1628230"/>
                <a:gd name="connsiteY5" fmla="*/ 771524 h 1218919"/>
                <a:gd name="connsiteX6" fmla="*/ 0 w 1628230"/>
                <a:gd name="connsiteY6" fmla="*/ 538161 h 1218919"/>
                <a:gd name="connsiteX0" fmla="*/ 0 w 1632881"/>
                <a:gd name="connsiteY0" fmla="*/ 538161 h 1232035"/>
                <a:gd name="connsiteX1" fmla="*/ 0 w 1632881"/>
                <a:gd name="connsiteY1" fmla="*/ 1066799 h 1232035"/>
                <a:gd name="connsiteX2" fmla="*/ 1621631 w 1632881"/>
                <a:gd name="connsiteY2" fmla="*/ 523874 h 1232035"/>
                <a:gd name="connsiteX3" fmla="*/ 1323974 w 1632881"/>
                <a:gd name="connsiteY3" fmla="*/ 0 h 1232035"/>
                <a:gd name="connsiteX4" fmla="*/ 923925 w 1632881"/>
                <a:gd name="connsiteY4" fmla="*/ 426244 h 1232035"/>
                <a:gd name="connsiteX5" fmla="*/ 621506 w 1632881"/>
                <a:gd name="connsiteY5" fmla="*/ 771524 h 1232035"/>
                <a:gd name="connsiteX6" fmla="*/ 0 w 1632881"/>
                <a:gd name="connsiteY6" fmla="*/ 538161 h 1232035"/>
                <a:gd name="connsiteX0" fmla="*/ 0 w 1622936"/>
                <a:gd name="connsiteY0" fmla="*/ 538161 h 1236750"/>
                <a:gd name="connsiteX1" fmla="*/ 0 w 1622936"/>
                <a:gd name="connsiteY1" fmla="*/ 1066799 h 1236750"/>
                <a:gd name="connsiteX2" fmla="*/ 1621631 w 1622936"/>
                <a:gd name="connsiteY2" fmla="*/ 523874 h 1236750"/>
                <a:gd name="connsiteX3" fmla="*/ 1323974 w 1622936"/>
                <a:gd name="connsiteY3" fmla="*/ 0 h 1236750"/>
                <a:gd name="connsiteX4" fmla="*/ 923925 w 1622936"/>
                <a:gd name="connsiteY4" fmla="*/ 426244 h 1236750"/>
                <a:gd name="connsiteX5" fmla="*/ 621506 w 1622936"/>
                <a:gd name="connsiteY5" fmla="*/ 771524 h 1236750"/>
                <a:gd name="connsiteX6" fmla="*/ 0 w 1622936"/>
                <a:gd name="connsiteY6" fmla="*/ 538161 h 1236750"/>
                <a:gd name="connsiteX0" fmla="*/ 0 w 1627932"/>
                <a:gd name="connsiteY0" fmla="*/ 538161 h 1227283"/>
                <a:gd name="connsiteX1" fmla="*/ 0 w 1627932"/>
                <a:gd name="connsiteY1" fmla="*/ 1066799 h 1227283"/>
                <a:gd name="connsiteX2" fmla="*/ 1621631 w 1627932"/>
                <a:gd name="connsiteY2" fmla="*/ 523874 h 1227283"/>
                <a:gd name="connsiteX3" fmla="*/ 1323974 w 1627932"/>
                <a:gd name="connsiteY3" fmla="*/ 0 h 1227283"/>
                <a:gd name="connsiteX4" fmla="*/ 923925 w 1627932"/>
                <a:gd name="connsiteY4" fmla="*/ 426244 h 1227283"/>
                <a:gd name="connsiteX5" fmla="*/ 621506 w 1627932"/>
                <a:gd name="connsiteY5" fmla="*/ 771524 h 1227283"/>
                <a:gd name="connsiteX6" fmla="*/ 0 w 1627932"/>
                <a:gd name="connsiteY6" fmla="*/ 538161 h 1227283"/>
                <a:gd name="connsiteX0" fmla="*/ 0 w 1627932"/>
                <a:gd name="connsiteY0" fmla="*/ 538161 h 1066799"/>
                <a:gd name="connsiteX1" fmla="*/ 0 w 1627932"/>
                <a:gd name="connsiteY1" fmla="*/ 1066799 h 1066799"/>
                <a:gd name="connsiteX2" fmla="*/ 1621631 w 1627932"/>
                <a:gd name="connsiteY2" fmla="*/ 523874 h 1066799"/>
                <a:gd name="connsiteX3" fmla="*/ 1323974 w 1627932"/>
                <a:gd name="connsiteY3" fmla="*/ 0 h 1066799"/>
                <a:gd name="connsiteX4" fmla="*/ 923925 w 1627932"/>
                <a:gd name="connsiteY4" fmla="*/ 426244 h 1066799"/>
                <a:gd name="connsiteX5" fmla="*/ 621506 w 1627932"/>
                <a:gd name="connsiteY5" fmla="*/ 771524 h 1066799"/>
                <a:gd name="connsiteX6" fmla="*/ 0 w 1627932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066799"/>
                <a:gd name="connsiteX1" fmla="*/ 0 w 1627647"/>
                <a:gd name="connsiteY1" fmla="*/ 1066799 h 1066799"/>
                <a:gd name="connsiteX2" fmla="*/ 1621631 w 1627647"/>
                <a:gd name="connsiteY2" fmla="*/ 523874 h 1066799"/>
                <a:gd name="connsiteX3" fmla="*/ 1323974 w 1627647"/>
                <a:gd name="connsiteY3" fmla="*/ 0 h 1066799"/>
                <a:gd name="connsiteX4" fmla="*/ 923925 w 1627647"/>
                <a:gd name="connsiteY4" fmla="*/ 426244 h 1066799"/>
                <a:gd name="connsiteX5" fmla="*/ 621506 w 1627647"/>
                <a:gd name="connsiteY5" fmla="*/ 771524 h 1066799"/>
                <a:gd name="connsiteX6" fmla="*/ 0 w 1627647"/>
                <a:gd name="connsiteY6" fmla="*/ 538161 h 1066799"/>
                <a:gd name="connsiteX0" fmla="*/ 0 w 1627647"/>
                <a:gd name="connsiteY0" fmla="*/ 538161 h 1134969"/>
                <a:gd name="connsiteX1" fmla="*/ 0 w 1627647"/>
                <a:gd name="connsiteY1" fmla="*/ 1066799 h 1134969"/>
                <a:gd name="connsiteX2" fmla="*/ 1621631 w 1627647"/>
                <a:gd name="connsiteY2" fmla="*/ 523874 h 1134969"/>
                <a:gd name="connsiteX3" fmla="*/ 1323974 w 1627647"/>
                <a:gd name="connsiteY3" fmla="*/ 0 h 1134969"/>
                <a:gd name="connsiteX4" fmla="*/ 923925 w 1627647"/>
                <a:gd name="connsiteY4" fmla="*/ 426244 h 1134969"/>
                <a:gd name="connsiteX5" fmla="*/ 621506 w 1627647"/>
                <a:gd name="connsiteY5" fmla="*/ 771524 h 1134969"/>
                <a:gd name="connsiteX6" fmla="*/ 0 w 1627647"/>
                <a:gd name="connsiteY6" fmla="*/ 538161 h 1134969"/>
                <a:gd name="connsiteX0" fmla="*/ 0 w 1627647"/>
                <a:gd name="connsiteY0" fmla="*/ 538161 h 1213483"/>
                <a:gd name="connsiteX1" fmla="*/ 0 w 1627647"/>
                <a:gd name="connsiteY1" fmla="*/ 1066799 h 1213483"/>
                <a:gd name="connsiteX2" fmla="*/ 1621631 w 1627647"/>
                <a:gd name="connsiteY2" fmla="*/ 523874 h 1213483"/>
                <a:gd name="connsiteX3" fmla="*/ 1323974 w 1627647"/>
                <a:gd name="connsiteY3" fmla="*/ 0 h 1213483"/>
                <a:gd name="connsiteX4" fmla="*/ 923925 w 1627647"/>
                <a:gd name="connsiteY4" fmla="*/ 426244 h 1213483"/>
                <a:gd name="connsiteX5" fmla="*/ 621506 w 1627647"/>
                <a:gd name="connsiteY5" fmla="*/ 771524 h 1213483"/>
                <a:gd name="connsiteX6" fmla="*/ 0 w 1627647"/>
                <a:gd name="connsiteY6" fmla="*/ 538161 h 1213483"/>
                <a:gd name="connsiteX0" fmla="*/ 0 w 1627647"/>
                <a:gd name="connsiteY0" fmla="*/ 538161 h 1190326"/>
                <a:gd name="connsiteX1" fmla="*/ 0 w 1627647"/>
                <a:gd name="connsiteY1" fmla="*/ 1066799 h 1190326"/>
                <a:gd name="connsiteX2" fmla="*/ 1621631 w 1627647"/>
                <a:gd name="connsiteY2" fmla="*/ 523874 h 1190326"/>
                <a:gd name="connsiteX3" fmla="*/ 1323974 w 1627647"/>
                <a:gd name="connsiteY3" fmla="*/ 0 h 1190326"/>
                <a:gd name="connsiteX4" fmla="*/ 923925 w 1627647"/>
                <a:gd name="connsiteY4" fmla="*/ 426244 h 1190326"/>
                <a:gd name="connsiteX5" fmla="*/ 621506 w 1627647"/>
                <a:gd name="connsiteY5" fmla="*/ 771524 h 1190326"/>
                <a:gd name="connsiteX6" fmla="*/ 0 w 1627647"/>
                <a:gd name="connsiteY6" fmla="*/ 538161 h 1190326"/>
                <a:gd name="connsiteX0" fmla="*/ 0 w 1627647"/>
                <a:gd name="connsiteY0" fmla="*/ 538161 h 1219698"/>
                <a:gd name="connsiteX1" fmla="*/ 0 w 1627647"/>
                <a:gd name="connsiteY1" fmla="*/ 1066799 h 1219698"/>
                <a:gd name="connsiteX2" fmla="*/ 1621631 w 1627647"/>
                <a:gd name="connsiteY2" fmla="*/ 523874 h 1219698"/>
                <a:gd name="connsiteX3" fmla="*/ 1323974 w 1627647"/>
                <a:gd name="connsiteY3" fmla="*/ 0 h 1219698"/>
                <a:gd name="connsiteX4" fmla="*/ 923925 w 1627647"/>
                <a:gd name="connsiteY4" fmla="*/ 426244 h 1219698"/>
                <a:gd name="connsiteX5" fmla="*/ 621506 w 1627647"/>
                <a:gd name="connsiteY5" fmla="*/ 771524 h 1219698"/>
                <a:gd name="connsiteX6" fmla="*/ 0 w 1627647"/>
                <a:gd name="connsiteY6" fmla="*/ 538161 h 1219698"/>
                <a:gd name="connsiteX0" fmla="*/ 0 w 1627647"/>
                <a:gd name="connsiteY0" fmla="*/ 538161 h 1232307"/>
                <a:gd name="connsiteX1" fmla="*/ 0 w 1627647"/>
                <a:gd name="connsiteY1" fmla="*/ 1066799 h 1232307"/>
                <a:gd name="connsiteX2" fmla="*/ 1621631 w 1627647"/>
                <a:gd name="connsiteY2" fmla="*/ 523874 h 1232307"/>
                <a:gd name="connsiteX3" fmla="*/ 1323974 w 1627647"/>
                <a:gd name="connsiteY3" fmla="*/ 0 h 1232307"/>
                <a:gd name="connsiteX4" fmla="*/ 923925 w 1627647"/>
                <a:gd name="connsiteY4" fmla="*/ 426244 h 1232307"/>
                <a:gd name="connsiteX5" fmla="*/ 621506 w 1627647"/>
                <a:gd name="connsiteY5" fmla="*/ 771524 h 1232307"/>
                <a:gd name="connsiteX6" fmla="*/ 0 w 1627647"/>
                <a:gd name="connsiteY6" fmla="*/ 538161 h 1232307"/>
                <a:gd name="connsiteX0" fmla="*/ 0 w 1627647"/>
                <a:gd name="connsiteY0" fmla="*/ 538161 h 1217230"/>
                <a:gd name="connsiteX1" fmla="*/ 0 w 1627647"/>
                <a:gd name="connsiteY1" fmla="*/ 1066799 h 1217230"/>
                <a:gd name="connsiteX2" fmla="*/ 1621631 w 1627647"/>
                <a:gd name="connsiteY2" fmla="*/ 523874 h 1217230"/>
                <a:gd name="connsiteX3" fmla="*/ 1323974 w 1627647"/>
                <a:gd name="connsiteY3" fmla="*/ 0 h 1217230"/>
                <a:gd name="connsiteX4" fmla="*/ 923925 w 1627647"/>
                <a:gd name="connsiteY4" fmla="*/ 426244 h 1217230"/>
                <a:gd name="connsiteX5" fmla="*/ 621506 w 1627647"/>
                <a:gd name="connsiteY5" fmla="*/ 771524 h 1217230"/>
                <a:gd name="connsiteX6" fmla="*/ 0 w 1627647"/>
                <a:gd name="connsiteY6" fmla="*/ 538161 h 1217230"/>
                <a:gd name="connsiteX0" fmla="*/ 0 w 1627647"/>
                <a:gd name="connsiteY0" fmla="*/ 538161 h 1188997"/>
                <a:gd name="connsiteX1" fmla="*/ 0 w 1627647"/>
                <a:gd name="connsiteY1" fmla="*/ 1066799 h 1188997"/>
                <a:gd name="connsiteX2" fmla="*/ 1621631 w 1627647"/>
                <a:gd name="connsiteY2" fmla="*/ 523874 h 1188997"/>
                <a:gd name="connsiteX3" fmla="*/ 1323974 w 1627647"/>
                <a:gd name="connsiteY3" fmla="*/ 0 h 1188997"/>
                <a:gd name="connsiteX4" fmla="*/ 923925 w 1627647"/>
                <a:gd name="connsiteY4" fmla="*/ 426244 h 1188997"/>
                <a:gd name="connsiteX5" fmla="*/ 621506 w 1627647"/>
                <a:gd name="connsiteY5" fmla="*/ 771524 h 1188997"/>
                <a:gd name="connsiteX6" fmla="*/ 0 w 1627647"/>
                <a:gd name="connsiteY6" fmla="*/ 538161 h 1188997"/>
                <a:gd name="connsiteX0" fmla="*/ 0 w 1627647"/>
                <a:gd name="connsiteY0" fmla="*/ 538161 h 1216261"/>
                <a:gd name="connsiteX1" fmla="*/ 0 w 1627647"/>
                <a:gd name="connsiteY1" fmla="*/ 1066799 h 1216261"/>
                <a:gd name="connsiteX2" fmla="*/ 1621631 w 1627647"/>
                <a:gd name="connsiteY2" fmla="*/ 523874 h 1216261"/>
                <a:gd name="connsiteX3" fmla="*/ 1323974 w 1627647"/>
                <a:gd name="connsiteY3" fmla="*/ 0 h 1216261"/>
                <a:gd name="connsiteX4" fmla="*/ 923925 w 1627647"/>
                <a:gd name="connsiteY4" fmla="*/ 426244 h 1216261"/>
                <a:gd name="connsiteX5" fmla="*/ 621506 w 1627647"/>
                <a:gd name="connsiteY5" fmla="*/ 771524 h 1216261"/>
                <a:gd name="connsiteX6" fmla="*/ 0 w 1627647"/>
                <a:gd name="connsiteY6" fmla="*/ 538161 h 1216261"/>
                <a:gd name="connsiteX0" fmla="*/ 0 w 1627647"/>
                <a:gd name="connsiteY0" fmla="*/ 538161 h 1206398"/>
                <a:gd name="connsiteX1" fmla="*/ 0 w 1627647"/>
                <a:gd name="connsiteY1" fmla="*/ 1066799 h 1206398"/>
                <a:gd name="connsiteX2" fmla="*/ 1621631 w 1627647"/>
                <a:gd name="connsiteY2" fmla="*/ 523874 h 1206398"/>
                <a:gd name="connsiteX3" fmla="*/ 1323974 w 1627647"/>
                <a:gd name="connsiteY3" fmla="*/ 0 h 1206398"/>
                <a:gd name="connsiteX4" fmla="*/ 923925 w 1627647"/>
                <a:gd name="connsiteY4" fmla="*/ 426244 h 1206398"/>
                <a:gd name="connsiteX5" fmla="*/ 621506 w 1627647"/>
                <a:gd name="connsiteY5" fmla="*/ 771524 h 1206398"/>
                <a:gd name="connsiteX6" fmla="*/ 0 w 1627647"/>
                <a:gd name="connsiteY6" fmla="*/ 538161 h 1206398"/>
                <a:gd name="connsiteX0" fmla="*/ 0 w 1627647"/>
                <a:gd name="connsiteY0" fmla="*/ 538161 h 1218880"/>
                <a:gd name="connsiteX1" fmla="*/ 0 w 1627647"/>
                <a:gd name="connsiteY1" fmla="*/ 1066799 h 1218880"/>
                <a:gd name="connsiteX2" fmla="*/ 1621631 w 1627647"/>
                <a:gd name="connsiteY2" fmla="*/ 523874 h 1218880"/>
                <a:gd name="connsiteX3" fmla="*/ 1323974 w 1627647"/>
                <a:gd name="connsiteY3" fmla="*/ 0 h 1218880"/>
                <a:gd name="connsiteX4" fmla="*/ 923925 w 1627647"/>
                <a:gd name="connsiteY4" fmla="*/ 426244 h 1218880"/>
                <a:gd name="connsiteX5" fmla="*/ 621506 w 1627647"/>
                <a:gd name="connsiteY5" fmla="*/ 771524 h 1218880"/>
                <a:gd name="connsiteX6" fmla="*/ 0 w 1627647"/>
                <a:gd name="connsiteY6" fmla="*/ 538161 h 1218880"/>
                <a:gd name="connsiteX0" fmla="*/ 0 w 1627647"/>
                <a:gd name="connsiteY0" fmla="*/ 538161 h 1211596"/>
                <a:gd name="connsiteX1" fmla="*/ 0 w 1627647"/>
                <a:gd name="connsiteY1" fmla="*/ 1066799 h 1211596"/>
                <a:gd name="connsiteX2" fmla="*/ 1621631 w 1627647"/>
                <a:gd name="connsiteY2" fmla="*/ 523874 h 1211596"/>
                <a:gd name="connsiteX3" fmla="*/ 1323974 w 1627647"/>
                <a:gd name="connsiteY3" fmla="*/ 0 h 1211596"/>
                <a:gd name="connsiteX4" fmla="*/ 923925 w 1627647"/>
                <a:gd name="connsiteY4" fmla="*/ 426244 h 1211596"/>
                <a:gd name="connsiteX5" fmla="*/ 621506 w 1627647"/>
                <a:gd name="connsiteY5" fmla="*/ 771524 h 1211596"/>
                <a:gd name="connsiteX6" fmla="*/ 0 w 1627647"/>
                <a:gd name="connsiteY6" fmla="*/ 538161 h 1211596"/>
                <a:gd name="connsiteX0" fmla="*/ 0 w 1627647"/>
                <a:gd name="connsiteY0" fmla="*/ 538161 h 1217962"/>
                <a:gd name="connsiteX1" fmla="*/ 0 w 1627647"/>
                <a:gd name="connsiteY1" fmla="*/ 1066799 h 1217962"/>
                <a:gd name="connsiteX2" fmla="*/ 1621631 w 1627647"/>
                <a:gd name="connsiteY2" fmla="*/ 523874 h 1217962"/>
                <a:gd name="connsiteX3" fmla="*/ 1323974 w 1627647"/>
                <a:gd name="connsiteY3" fmla="*/ 0 h 1217962"/>
                <a:gd name="connsiteX4" fmla="*/ 923925 w 1627647"/>
                <a:gd name="connsiteY4" fmla="*/ 426244 h 1217962"/>
                <a:gd name="connsiteX5" fmla="*/ 621506 w 1627647"/>
                <a:gd name="connsiteY5" fmla="*/ 771524 h 1217962"/>
                <a:gd name="connsiteX6" fmla="*/ 0 w 1627647"/>
                <a:gd name="connsiteY6" fmla="*/ 538161 h 1217962"/>
                <a:gd name="connsiteX0" fmla="*/ 0 w 1627647"/>
                <a:gd name="connsiteY0" fmla="*/ 538161 h 1218399"/>
                <a:gd name="connsiteX1" fmla="*/ 0 w 1627647"/>
                <a:gd name="connsiteY1" fmla="*/ 1066799 h 1218399"/>
                <a:gd name="connsiteX2" fmla="*/ 1621631 w 1627647"/>
                <a:gd name="connsiteY2" fmla="*/ 523874 h 1218399"/>
                <a:gd name="connsiteX3" fmla="*/ 1323974 w 1627647"/>
                <a:gd name="connsiteY3" fmla="*/ 0 h 1218399"/>
                <a:gd name="connsiteX4" fmla="*/ 923925 w 1627647"/>
                <a:gd name="connsiteY4" fmla="*/ 426244 h 1218399"/>
                <a:gd name="connsiteX5" fmla="*/ 621506 w 1627647"/>
                <a:gd name="connsiteY5" fmla="*/ 771524 h 1218399"/>
                <a:gd name="connsiteX6" fmla="*/ 0 w 1627647"/>
                <a:gd name="connsiteY6" fmla="*/ 538161 h 121839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23925 w 1627647"/>
                <a:gd name="connsiteY4" fmla="*/ 426244 h 1212839"/>
                <a:gd name="connsiteX5" fmla="*/ 621506 w 1627647"/>
                <a:gd name="connsiteY5" fmla="*/ 771524 h 1212839"/>
                <a:gd name="connsiteX6" fmla="*/ 0 w 1627647"/>
                <a:gd name="connsiteY6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1078707 w 1627647"/>
                <a:gd name="connsiteY4" fmla="*/ 257177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595313 w 1627647"/>
                <a:gd name="connsiteY4" fmla="*/ 185739 h 1212839"/>
                <a:gd name="connsiteX5" fmla="*/ 923925 w 1627647"/>
                <a:gd name="connsiteY5" fmla="*/ 426244 h 1212839"/>
                <a:gd name="connsiteX6" fmla="*/ 621506 w 1627647"/>
                <a:gd name="connsiteY6" fmla="*/ 771524 h 1212839"/>
                <a:gd name="connsiteX7" fmla="*/ 0 w 1627647"/>
                <a:gd name="connsiteY7" fmla="*/ 538161 h 1212839"/>
                <a:gd name="connsiteX0" fmla="*/ 0 w 1627647"/>
                <a:gd name="connsiteY0" fmla="*/ 538161 h 1212839"/>
                <a:gd name="connsiteX1" fmla="*/ 0 w 1627647"/>
                <a:gd name="connsiteY1" fmla="*/ 1066799 h 1212839"/>
                <a:gd name="connsiteX2" fmla="*/ 1621631 w 1627647"/>
                <a:gd name="connsiteY2" fmla="*/ 523874 h 1212839"/>
                <a:gd name="connsiteX3" fmla="*/ 1323974 w 1627647"/>
                <a:gd name="connsiteY3" fmla="*/ 0 h 1212839"/>
                <a:gd name="connsiteX4" fmla="*/ 973932 w 1627647"/>
                <a:gd name="connsiteY4" fmla="*/ 85727 h 1212839"/>
                <a:gd name="connsiteX5" fmla="*/ 595313 w 1627647"/>
                <a:gd name="connsiteY5" fmla="*/ 185739 h 1212839"/>
                <a:gd name="connsiteX6" fmla="*/ 923925 w 1627647"/>
                <a:gd name="connsiteY6" fmla="*/ 426244 h 1212839"/>
                <a:gd name="connsiteX7" fmla="*/ 621506 w 1627647"/>
                <a:gd name="connsiteY7" fmla="*/ 771524 h 1212839"/>
                <a:gd name="connsiteX8" fmla="*/ 0 w 1627647"/>
                <a:gd name="connsiteY8" fmla="*/ 538161 h 1212839"/>
                <a:gd name="connsiteX0" fmla="*/ 0 w 1627647"/>
                <a:gd name="connsiteY0" fmla="*/ 745328 h 1420006"/>
                <a:gd name="connsiteX1" fmla="*/ 0 w 1627647"/>
                <a:gd name="connsiteY1" fmla="*/ 1273966 h 1420006"/>
                <a:gd name="connsiteX2" fmla="*/ 1621631 w 1627647"/>
                <a:gd name="connsiteY2" fmla="*/ 731041 h 1420006"/>
                <a:gd name="connsiteX3" fmla="*/ 1323974 w 1627647"/>
                <a:gd name="connsiteY3" fmla="*/ 207167 h 1420006"/>
                <a:gd name="connsiteX4" fmla="*/ 835820 w 1627647"/>
                <a:gd name="connsiteY4" fmla="*/ 0 h 1420006"/>
                <a:gd name="connsiteX5" fmla="*/ 595313 w 1627647"/>
                <a:gd name="connsiteY5" fmla="*/ 392906 h 1420006"/>
                <a:gd name="connsiteX6" fmla="*/ 923925 w 1627647"/>
                <a:gd name="connsiteY6" fmla="*/ 633411 h 1420006"/>
                <a:gd name="connsiteX7" fmla="*/ 621506 w 1627647"/>
                <a:gd name="connsiteY7" fmla="*/ 978691 h 1420006"/>
                <a:gd name="connsiteX8" fmla="*/ 0 w 1627647"/>
                <a:gd name="connsiteY8" fmla="*/ 745328 h 1420006"/>
                <a:gd name="connsiteX0" fmla="*/ 0 w 1591281"/>
                <a:gd name="connsiteY0" fmla="*/ 745328 h 1469663"/>
                <a:gd name="connsiteX1" fmla="*/ 0 w 1591281"/>
                <a:gd name="connsiteY1" fmla="*/ 1273966 h 1469663"/>
                <a:gd name="connsiteX2" fmla="*/ 1574006 w 1591281"/>
                <a:gd name="connsiteY2" fmla="*/ 928685 h 1469663"/>
                <a:gd name="connsiteX3" fmla="*/ 1323974 w 1591281"/>
                <a:gd name="connsiteY3" fmla="*/ 207167 h 1469663"/>
                <a:gd name="connsiteX4" fmla="*/ 835820 w 1591281"/>
                <a:gd name="connsiteY4" fmla="*/ 0 h 1469663"/>
                <a:gd name="connsiteX5" fmla="*/ 595313 w 1591281"/>
                <a:gd name="connsiteY5" fmla="*/ 392906 h 1469663"/>
                <a:gd name="connsiteX6" fmla="*/ 923925 w 1591281"/>
                <a:gd name="connsiteY6" fmla="*/ 633411 h 1469663"/>
                <a:gd name="connsiteX7" fmla="*/ 621506 w 1591281"/>
                <a:gd name="connsiteY7" fmla="*/ 978691 h 1469663"/>
                <a:gd name="connsiteX8" fmla="*/ 0 w 1591281"/>
                <a:gd name="connsiteY8" fmla="*/ 745328 h 1469663"/>
                <a:gd name="connsiteX0" fmla="*/ 0 w 1591281"/>
                <a:gd name="connsiteY0" fmla="*/ 745328 h 1425021"/>
                <a:gd name="connsiteX1" fmla="*/ 0 w 1591281"/>
                <a:gd name="connsiteY1" fmla="*/ 1273966 h 1425021"/>
                <a:gd name="connsiteX2" fmla="*/ 1574006 w 1591281"/>
                <a:gd name="connsiteY2" fmla="*/ 928685 h 1425021"/>
                <a:gd name="connsiteX3" fmla="*/ 1323974 w 1591281"/>
                <a:gd name="connsiteY3" fmla="*/ 207167 h 1425021"/>
                <a:gd name="connsiteX4" fmla="*/ 835820 w 1591281"/>
                <a:gd name="connsiteY4" fmla="*/ 0 h 1425021"/>
                <a:gd name="connsiteX5" fmla="*/ 595313 w 1591281"/>
                <a:gd name="connsiteY5" fmla="*/ 392906 h 1425021"/>
                <a:gd name="connsiteX6" fmla="*/ 923925 w 1591281"/>
                <a:gd name="connsiteY6" fmla="*/ 633411 h 1425021"/>
                <a:gd name="connsiteX7" fmla="*/ 621506 w 1591281"/>
                <a:gd name="connsiteY7" fmla="*/ 978691 h 1425021"/>
                <a:gd name="connsiteX8" fmla="*/ 0 w 1591281"/>
                <a:gd name="connsiteY8" fmla="*/ 745328 h 1425021"/>
                <a:gd name="connsiteX0" fmla="*/ 0 w 1622856"/>
                <a:gd name="connsiteY0" fmla="*/ 745328 h 1425021"/>
                <a:gd name="connsiteX1" fmla="*/ 0 w 1622856"/>
                <a:gd name="connsiteY1" fmla="*/ 1273966 h 1425021"/>
                <a:gd name="connsiteX2" fmla="*/ 1574006 w 1622856"/>
                <a:gd name="connsiteY2" fmla="*/ 928685 h 1425021"/>
                <a:gd name="connsiteX3" fmla="*/ 1323974 w 1622856"/>
                <a:gd name="connsiteY3" fmla="*/ 207167 h 1425021"/>
                <a:gd name="connsiteX4" fmla="*/ 835820 w 1622856"/>
                <a:gd name="connsiteY4" fmla="*/ 0 h 1425021"/>
                <a:gd name="connsiteX5" fmla="*/ 595313 w 1622856"/>
                <a:gd name="connsiteY5" fmla="*/ 392906 h 1425021"/>
                <a:gd name="connsiteX6" fmla="*/ 923925 w 1622856"/>
                <a:gd name="connsiteY6" fmla="*/ 633411 h 1425021"/>
                <a:gd name="connsiteX7" fmla="*/ 621506 w 1622856"/>
                <a:gd name="connsiteY7" fmla="*/ 978691 h 1425021"/>
                <a:gd name="connsiteX8" fmla="*/ 0 w 1622856"/>
                <a:gd name="connsiteY8" fmla="*/ 745328 h 1425021"/>
                <a:gd name="connsiteX0" fmla="*/ 0 w 1608710"/>
                <a:gd name="connsiteY0" fmla="*/ 745328 h 1425021"/>
                <a:gd name="connsiteX1" fmla="*/ 0 w 1608710"/>
                <a:gd name="connsiteY1" fmla="*/ 1273966 h 1425021"/>
                <a:gd name="connsiteX2" fmla="*/ 1574006 w 1608710"/>
                <a:gd name="connsiteY2" fmla="*/ 928685 h 1425021"/>
                <a:gd name="connsiteX3" fmla="*/ 1264443 w 1608710"/>
                <a:gd name="connsiteY3" fmla="*/ 166686 h 1425021"/>
                <a:gd name="connsiteX4" fmla="*/ 835820 w 1608710"/>
                <a:gd name="connsiteY4" fmla="*/ 0 h 1425021"/>
                <a:gd name="connsiteX5" fmla="*/ 595313 w 1608710"/>
                <a:gd name="connsiteY5" fmla="*/ 392906 h 1425021"/>
                <a:gd name="connsiteX6" fmla="*/ 923925 w 1608710"/>
                <a:gd name="connsiteY6" fmla="*/ 633411 h 1425021"/>
                <a:gd name="connsiteX7" fmla="*/ 621506 w 1608710"/>
                <a:gd name="connsiteY7" fmla="*/ 978691 h 1425021"/>
                <a:gd name="connsiteX8" fmla="*/ 0 w 1608710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595313 w 1623138"/>
                <a:gd name="connsiteY5" fmla="*/ 392906 h 1425021"/>
                <a:gd name="connsiteX6" fmla="*/ 923925 w 1623138"/>
                <a:gd name="connsiteY6" fmla="*/ 633411 h 1425021"/>
                <a:gd name="connsiteX7" fmla="*/ 621506 w 1623138"/>
                <a:gd name="connsiteY7" fmla="*/ 978691 h 1425021"/>
                <a:gd name="connsiteX8" fmla="*/ 0 w 1623138"/>
                <a:gd name="connsiteY8" fmla="*/ 745328 h 1425021"/>
                <a:gd name="connsiteX0" fmla="*/ 0 w 1623138"/>
                <a:gd name="connsiteY0" fmla="*/ 745328 h 1425021"/>
                <a:gd name="connsiteX1" fmla="*/ 0 w 1623138"/>
                <a:gd name="connsiteY1" fmla="*/ 1273966 h 1425021"/>
                <a:gd name="connsiteX2" fmla="*/ 1574006 w 1623138"/>
                <a:gd name="connsiteY2" fmla="*/ 928685 h 1425021"/>
                <a:gd name="connsiteX3" fmla="*/ 1264443 w 1623138"/>
                <a:gd name="connsiteY3" fmla="*/ 166686 h 1425021"/>
                <a:gd name="connsiteX4" fmla="*/ 835820 w 1623138"/>
                <a:gd name="connsiteY4" fmla="*/ 0 h 1425021"/>
                <a:gd name="connsiteX5" fmla="*/ 709613 w 1623138"/>
                <a:gd name="connsiteY5" fmla="*/ 207169 h 1425021"/>
                <a:gd name="connsiteX6" fmla="*/ 595313 w 1623138"/>
                <a:gd name="connsiteY6" fmla="*/ 392906 h 1425021"/>
                <a:gd name="connsiteX7" fmla="*/ 923925 w 1623138"/>
                <a:gd name="connsiteY7" fmla="*/ 633411 h 1425021"/>
                <a:gd name="connsiteX8" fmla="*/ 621506 w 1623138"/>
                <a:gd name="connsiteY8" fmla="*/ 978691 h 1425021"/>
                <a:gd name="connsiteX9" fmla="*/ 0 w 1623138"/>
                <a:gd name="connsiteY9" fmla="*/ 745328 h 1425021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421482 w 1623138"/>
                <a:gd name="connsiteY5" fmla="*/ 0 h 1477409"/>
                <a:gd name="connsiteX6" fmla="*/ 595313 w 1623138"/>
                <a:gd name="connsiteY6" fmla="*/ 445294 h 1477409"/>
                <a:gd name="connsiteX7" fmla="*/ 923925 w 1623138"/>
                <a:gd name="connsiteY7" fmla="*/ 685799 h 1477409"/>
                <a:gd name="connsiteX8" fmla="*/ 621506 w 1623138"/>
                <a:gd name="connsiteY8" fmla="*/ 1031079 h 1477409"/>
                <a:gd name="connsiteX9" fmla="*/ 0 w 1623138"/>
                <a:gd name="connsiteY9" fmla="*/ 797716 h 1477409"/>
                <a:gd name="connsiteX0" fmla="*/ 0 w 1623138"/>
                <a:gd name="connsiteY0" fmla="*/ 797716 h 1477409"/>
                <a:gd name="connsiteX1" fmla="*/ 0 w 1623138"/>
                <a:gd name="connsiteY1" fmla="*/ 1326354 h 1477409"/>
                <a:gd name="connsiteX2" fmla="*/ 1574006 w 1623138"/>
                <a:gd name="connsiteY2" fmla="*/ 981073 h 1477409"/>
                <a:gd name="connsiteX3" fmla="*/ 1264443 w 1623138"/>
                <a:gd name="connsiteY3" fmla="*/ 219074 h 1477409"/>
                <a:gd name="connsiteX4" fmla="*/ 835820 w 1623138"/>
                <a:gd name="connsiteY4" fmla="*/ 52388 h 1477409"/>
                <a:gd name="connsiteX5" fmla="*/ 654844 w 1623138"/>
                <a:gd name="connsiteY5" fmla="*/ 26194 h 1477409"/>
                <a:gd name="connsiteX6" fmla="*/ 421482 w 1623138"/>
                <a:gd name="connsiteY6" fmla="*/ 0 h 1477409"/>
                <a:gd name="connsiteX7" fmla="*/ 595313 w 1623138"/>
                <a:gd name="connsiteY7" fmla="*/ 445294 h 1477409"/>
                <a:gd name="connsiteX8" fmla="*/ 923925 w 1623138"/>
                <a:gd name="connsiteY8" fmla="*/ 685799 h 1477409"/>
                <a:gd name="connsiteX9" fmla="*/ 621506 w 1623138"/>
                <a:gd name="connsiteY9" fmla="*/ 1031079 h 1477409"/>
                <a:gd name="connsiteX10" fmla="*/ 0 w 1623138"/>
                <a:gd name="connsiteY10" fmla="*/ 797716 h 1477409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798877"/>
                <a:gd name="connsiteX1" fmla="*/ 0 w 1623138"/>
                <a:gd name="connsiteY1" fmla="*/ 1647822 h 1798877"/>
                <a:gd name="connsiteX2" fmla="*/ 1574006 w 1623138"/>
                <a:gd name="connsiteY2" fmla="*/ 1302541 h 1798877"/>
                <a:gd name="connsiteX3" fmla="*/ 1264443 w 1623138"/>
                <a:gd name="connsiteY3" fmla="*/ 540542 h 1798877"/>
                <a:gd name="connsiteX4" fmla="*/ 835820 w 1623138"/>
                <a:gd name="connsiteY4" fmla="*/ 373856 h 1798877"/>
                <a:gd name="connsiteX5" fmla="*/ 807244 w 1623138"/>
                <a:gd name="connsiteY5" fmla="*/ 0 h 1798877"/>
                <a:gd name="connsiteX6" fmla="*/ 421482 w 1623138"/>
                <a:gd name="connsiteY6" fmla="*/ 321468 h 1798877"/>
                <a:gd name="connsiteX7" fmla="*/ 595313 w 1623138"/>
                <a:gd name="connsiteY7" fmla="*/ 766762 h 1798877"/>
                <a:gd name="connsiteX8" fmla="*/ 923925 w 1623138"/>
                <a:gd name="connsiteY8" fmla="*/ 1007267 h 1798877"/>
                <a:gd name="connsiteX9" fmla="*/ 621506 w 1623138"/>
                <a:gd name="connsiteY9" fmla="*/ 1352547 h 1798877"/>
                <a:gd name="connsiteX10" fmla="*/ 0 w 1623138"/>
                <a:gd name="connsiteY10" fmla="*/ 1119184 h 1798877"/>
                <a:gd name="connsiteX0" fmla="*/ 0 w 1623138"/>
                <a:gd name="connsiteY0" fmla="*/ 1119184 h 1652572"/>
                <a:gd name="connsiteX1" fmla="*/ 0 w 1623138"/>
                <a:gd name="connsiteY1" fmla="*/ 1647822 h 1652572"/>
                <a:gd name="connsiteX2" fmla="*/ 1574006 w 1623138"/>
                <a:gd name="connsiteY2" fmla="*/ 1302541 h 1652572"/>
                <a:gd name="connsiteX3" fmla="*/ 1264443 w 1623138"/>
                <a:gd name="connsiteY3" fmla="*/ 540542 h 1652572"/>
                <a:gd name="connsiteX4" fmla="*/ 835820 w 1623138"/>
                <a:gd name="connsiteY4" fmla="*/ 373856 h 1652572"/>
                <a:gd name="connsiteX5" fmla="*/ 807244 w 1623138"/>
                <a:gd name="connsiteY5" fmla="*/ 0 h 1652572"/>
                <a:gd name="connsiteX6" fmla="*/ 421482 w 1623138"/>
                <a:gd name="connsiteY6" fmla="*/ 321468 h 1652572"/>
                <a:gd name="connsiteX7" fmla="*/ 595313 w 1623138"/>
                <a:gd name="connsiteY7" fmla="*/ 766762 h 1652572"/>
                <a:gd name="connsiteX8" fmla="*/ 923925 w 1623138"/>
                <a:gd name="connsiteY8" fmla="*/ 1007267 h 1652572"/>
                <a:gd name="connsiteX9" fmla="*/ 621506 w 1623138"/>
                <a:gd name="connsiteY9" fmla="*/ 1352547 h 1652572"/>
                <a:gd name="connsiteX10" fmla="*/ 0 w 1623138"/>
                <a:gd name="connsiteY10" fmla="*/ 1119184 h 1652572"/>
                <a:gd name="connsiteX0" fmla="*/ 0 w 1627271"/>
                <a:gd name="connsiteY0" fmla="*/ 1119184 h 1712926"/>
                <a:gd name="connsiteX1" fmla="*/ 0 w 1627271"/>
                <a:gd name="connsiteY1" fmla="*/ 1647822 h 1712926"/>
                <a:gd name="connsiteX2" fmla="*/ 1574006 w 1627271"/>
                <a:gd name="connsiteY2" fmla="*/ 1302541 h 1712926"/>
                <a:gd name="connsiteX3" fmla="*/ 1264443 w 1627271"/>
                <a:gd name="connsiteY3" fmla="*/ 540542 h 1712926"/>
                <a:gd name="connsiteX4" fmla="*/ 835820 w 1627271"/>
                <a:gd name="connsiteY4" fmla="*/ 373856 h 1712926"/>
                <a:gd name="connsiteX5" fmla="*/ 807244 w 1627271"/>
                <a:gd name="connsiteY5" fmla="*/ 0 h 1712926"/>
                <a:gd name="connsiteX6" fmla="*/ 421482 w 1627271"/>
                <a:gd name="connsiteY6" fmla="*/ 321468 h 1712926"/>
                <a:gd name="connsiteX7" fmla="*/ 595313 w 1627271"/>
                <a:gd name="connsiteY7" fmla="*/ 766762 h 1712926"/>
                <a:gd name="connsiteX8" fmla="*/ 923925 w 1627271"/>
                <a:gd name="connsiteY8" fmla="*/ 1007267 h 1712926"/>
                <a:gd name="connsiteX9" fmla="*/ 621506 w 1627271"/>
                <a:gd name="connsiteY9" fmla="*/ 1352547 h 1712926"/>
                <a:gd name="connsiteX10" fmla="*/ 0 w 1627271"/>
                <a:gd name="connsiteY10" fmla="*/ 1119184 h 1712926"/>
                <a:gd name="connsiteX0" fmla="*/ 0 w 1627271"/>
                <a:gd name="connsiteY0" fmla="*/ 1119184 h 1797816"/>
                <a:gd name="connsiteX1" fmla="*/ 0 w 1627271"/>
                <a:gd name="connsiteY1" fmla="*/ 1647822 h 1797816"/>
                <a:gd name="connsiteX2" fmla="*/ 1574006 w 1627271"/>
                <a:gd name="connsiteY2" fmla="*/ 1302541 h 1797816"/>
                <a:gd name="connsiteX3" fmla="*/ 1264443 w 1627271"/>
                <a:gd name="connsiteY3" fmla="*/ 540542 h 1797816"/>
                <a:gd name="connsiteX4" fmla="*/ 835820 w 1627271"/>
                <a:gd name="connsiteY4" fmla="*/ 373856 h 1797816"/>
                <a:gd name="connsiteX5" fmla="*/ 807244 w 1627271"/>
                <a:gd name="connsiteY5" fmla="*/ 0 h 1797816"/>
                <a:gd name="connsiteX6" fmla="*/ 421482 w 1627271"/>
                <a:gd name="connsiteY6" fmla="*/ 321468 h 1797816"/>
                <a:gd name="connsiteX7" fmla="*/ 595313 w 1627271"/>
                <a:gd name="connsiteY7" fmla="*/ 766762 h 1797816"/>
                <a:gd name="connsiteX8" fmla="*/ 923925 w 1627271"/>
                <a:gd name="connsiteY8" fmla="*/ 1007267 h 1797816"/>
                <a:gd name="connsiteX9" fmla="*/ 621506 w 1627271"/>
                <a:gd name="connsiteY9" fmla="*/ 1352547 h 1797816"/>
                <a:gd name="connsiteX10" fmla="*/ 0 w 1627271"/>
                <a:gd name="connsiteY10" fmla="*/ 1119184 h 1797816"/>
                <a:gd name="connsiteX0" fmla="*/ 0 w 1622231"/>
                <a:gd name="connsiteY0" fmla="*/ 1119184 h 1773253"/>
                <a:gd name="connsiteX1" fmla="*/ 0 w 1622231"/>
                <a:gd name="connsiteY1" fmla="*/ 1647822 h 1773253"/>
                <a:gd name="connsiteX2" fmla="*/ 1574006 w 1622231"/>
                <a:gd name="connsiteY2" fmla="*/ 1302541 h 1773253"/>
                <a:gd name="connsiteX3" fmla="*/ 1264443 w 1622231"/>
                <a:gd name="connsiteY3" fmla="*/ 540542 h 1773253"/>
                <a:gd name="connsiteX4" fmla="*/ 835820 w 1622231"/>
                <a:gd name="connsiteY4" fmla="*/ 373856 h 1773253"/>
                <a:gd name="connsiteX5" fmla="*/ 807244 w 1622231"/>
                <a:gd name="connsiteY5" fmla="*/ 0 h 1773253"/>
                <a:gd name="connsiteX6" fmla="*/ 421482 w 1622231"/>
                <a:gd name="connsiteY6" fmla="*/ 321468 h 1773253"/>
                <a:gd name="connsiteX7" fmla="*/ 595313 w 1622231"/>
                <a:gd name="connsiteY7" fmla="*/ 766762 h 1773253"/>
                <a:gd name="connsiteX8" fmla="*/ 923925 w 1622231"/>
                <a:gd name="connsiteY8" fmla="*/ 1007267 h 1773253"/>
                <a:gd name="connsiteX9" fmla="*/ 621506 w 1622231"/>
                <a:gd name="connsiteY9" fmla="*/ 1352547 h 1773253"/>
                <a:gd name="connsiteX10" fmla="*/ 0 w 1622231"/>
                <a:gd name="connsiteY10" fmla="*/ 1119184 h 1773253"/>
                <a:gd name="connsiteX0" fmla="*/ 0 w 1622231"/>
                <a:gd name="connsiteY0" fmla="*/ 1119184 h 1800701"/>
                <a:gd name="connsiteX1" fmla="*/ 0 w 1622231"/>
                <a:gd name="connsiteY1" fmla="*/ 1647822 h 1800701"/>
                <a:gd name="connsiteX2" fmla="*/ 1574006 w 1622231"/>
                <a:gd name="connsiteY2" fmla="*/ 1302541 h 1800701"/>
                <a:gd name="connsiteX3" fmla="*/ 1264443 w 1622231"/>
                <a:gd name="connsiteY3" fmla="*/ 540542 h 1800701"/>
                <a:gd name="connsiteX4" fmla="*/ 835820 w 1622231"/>
                <a:gd name="connsiteY4" fmla="*/ 373856 h 1800701"/>
                <a:gd name="connsiteX5" fmla="*/ 807244 w 1622231"/>
                <a:gd name="connsiteY5" fmla="*/ 0 h 1800701"/>
                <a:gd name="connsiteX6" fmla="*/ 421482 w 1622231"/>
                <a:gd name="connsiteY6" fmla="*/ 321468 h 1800701"/>
                <a:gd name="connsiteX7" fmla="*/ 595313 w 1622231"/>
                <a:gd name="connsiteY7" fmla="*/ 766762 h 1800701"/>
                <a:gd name="connsiteX8" fmla="*/ 923925 w 1622231"/>
                <a:gd name="connsiteY8" fmla="*/ 1007267 h 1800701"/>
                <a:gd name="connsiteX9" fmla="*/ 621506 w 1622231"/>
                <a:gd name="connsiteY9" fmla="*/ 1352547 h 1800701"/>
                <a:gd name="connsiteX10" fmla="*/ 0 w 1622231"/>
                <a:gd name="connsiteY10" fmla="*/ 1119184 h 1800701"/>
                <a:gd name="connsiteX0" fmla="*/ 0 w 1552023"/>
                <a:gd name="connsiteY0" fmla="*/ 1119184 h 1859749"/>
                <a:gd name="connsiteX1" fmla="*/ 0 w 1552023"/>
                <a:gd name="connsiteY1" fmla="*/ 1647822 h 1859749"/>
                <a:gd name="connsiteX2" fmla="*/ 1462087 w 1552023"/>
                <a:gd name="connsiteY2" fmla="*/ 1469229 h 1859749"/>
                <a:gd name="connsiteX3" fmla="*/ 1264443 w 1552023"/>
                <a:gd name="connsiteY3" fmla="*/ 540542 h 1859749"/>
                <a:gd name="connsiteX4" fmla="*/ 835820 w 1552023"/>
                <a:gd name="connsiteY4" fmla="*/ 373856 h 1859749"/>
                <a:gd name="connsiteX5" fmla="*/ 807244 w 1552023"/>
                <a:gd name="connsiteY5" fmla="*/ 0 h 1859749"/>
                <a:gd name="connsiteX6" fmla="*/ 421482 w 1552023"/>
                <a:gd name="connsiteY6" fmla="*/ 321468 h 1859749"/>
                <a:gd name="connsiteX7" fmla="*/ 595313 w 1552023"/>
                <a:gd name="connsiteY7" fmla="*/ 766762 h 1859749"/>
                <a:gd name="connsiteX8" fmla="*/ 923925 w 1552023"/>
                <a:gd name="connsiteY8" fmla="*/ 1007267 h 1859749"/>
                <a:gd name="connsiteX9" fmla="*/ 621506 w 1552023"/>
                <a:gd name="connsiteY9" fmla="*/ 1352547 h 1859749"/>
                <a:gd name="connsiteX10" fmla="*/ 0 w 1552023"/>
                <a:gd name="connsiteY10" fmla="*/ 1119184 h 1859749"/>
                <a:gd name="connsiteX0" fmla="*/ 0 w 1571973"/>
                <a:gd name="connsiteY0" fmla="*/ 1119184 h 1800114"/>
                <a:gd name="connsiteX1" fmla="*/ 0 w 1571973"/>
                <a:gd name="connsiteY1" fmla="*/ 1647822 h 1800114"/>
                <a:gd name="connsiteX2" fmla="*/ 1462087 w 1571973"/>
                <a:gd name="connsiteY2" fmla="*/ 1469229 h 1800114"/>
                <a:gd name="connsiteX3" fmla="*/ 1264443 w 1571973"/>
                <a:gd name="connsiteY3" fmla="*/ 540542 h 1800114"/>
                <a:gd name="connsiteX4" fmla="*/ 835820 w 1571973"/>
                <a:gd name="connsiteY4" fmla="*/ 373856 h 1800114"/>
                <a:gd name="connsiteX5" fmla="*/ 807244 w 1571973"/>
                <a:gd name="connsiteY5" fmla="*/ 0 h 1800114"/>
                <a:gd name="connsiteX6" fmla="*/ 421482 w 1571973"/>
                <a:gd name="connsiteY6" fmla="*/ 321468 h 1800114"/>
                <a:gd name="connsiteX7" fmla="*/ 595313 w 1571973"/>
                <a:gd name="connsiteY7" fmla="*/ 766762 h 1800114"/>
                <a:gd name="connsiteX8" fmla="*/ 923925 w 1571973"/>
                <a:gd name="connsiteY8" fmla="*/ 1007267 h 1800114"/>
                <a:gd name="connsiteX9" fmla="*/ 621506 w 1571973"/>
                <a:gd name="connsiteY9" fmla="*/ 1352547 h 1800114"/>
                <a:gd name="connsiteX10" fmla="*/ 0 w 1571973"/>
                <a:gd name="connsiteY10" fmla="*/ 1119184 h 1800114"/>
                <a:gd name="connsiteX0" fmla="*/ 0 w 1620477"/>
                <a:gd name="connsiteY0" fmla="*/ 1119184 h 1800815"/>
                <a:gd name="connsiteX1" fmla="*/ 0 w 1620477"/>
                <a:gd name="connsiteY1" fmla="*/ 1647822 h 1800815"/>
                <a:gd name="connsiteX2" fmla="*/ 1462087 w 1620477"/>
                <a:gd name="connsiteY2" fmla="*/ 1469229 h 1800815"/>
                <a:gd name="connsiteX3" fmla="*/ 1264443 w 1620477"/>
                <a:gd name="connsiteY3" fmla="*/ 540542 h 1800815"/>
                <a:gd name="connsiteX4" fmla="*/ 835820 w 1620477"/>
                <a:gd name="connsiteY4" fmla="*/ 373856 h 1800815"/>
                <a:gd name="connsiteX5" fmla="*/ 807244 w 1620477"/>
                <a:gd name="connsiteY5" fmla="*/ 0 h 1800815"/>
                <a:gd name="connsiteX6" fmla="*/ 421482 w 1620477"/>
                <a:gd name="connsiteY6" fmla="*/ 321468 h 1800815"/>
                <a:gd name="connsiteX7" fmla="*/ 595313 w 1620477"/>
                <a:gd name="connsiteY7" fmla="*/ 766762 h 1800815"/>
                <a:gd name="connsiteX8" fmla="*/ 923925 w 1620477"/>
                <a:gd name="connsiteY8" fmla="*/ 1007267 h 1800815"/>
                <a:gd name="connsiteX9" fmla="*/ 621506 w 1620477"/>
                <a:gd name="connsiteY9" fmla="*/ 1352547 h 1800815"/>
                <a:gd name="connsiteX10" fmla="*/ 0 w 1620477"/>
                <a:gd name="connsiteY10" fmla="*/ 1119184 h 1800815"/>
                <a:gd name="connsiteX0" fmla="*/ 0 w 1629436"/>
                <a:gd name="connsiteY0" fmla="*/ 1119184 h 1799377"/>
                <a:gd name="connsiteX1" fmla="*/ 0 w 1629436"/>
                <a:gd name="connsiteY1" fmla="*/ 1647822 h 1799377"/>
                <a:gd name="connsiteX2" fmla="*/ 1476374 w 1629436"/>
                <a:gd name="connsiteY2" fmla="*/ 1464467 h 1799377"/>
                <a:gd name="connsiteX3" fmla="*/ 1264443 w 1629436"/>
                <a:gd name="connsiteY3" fmla="*/ 540542 h 1799377"/>
                <a:gd name="connsiteX4" fmla="*/ 835820 w 1629436"/>
                <a:gd name="connsiteY4" fmla="*/ 373856 h 1799377"/>
                <a:gd name="connsiteX5" fmla="*/ 807244 w 1629436"/>
                <a:gd name="connsiteY5" fmla="*/ 0 h 1799377"/>
                <a:gd name="connsiteX6" fmla="*/ 421482 w 1629436"/>
                <a:gd name="connsiteY6" fmla="*/ 321468 h 1799377"/>
                <a:gd name="connsiteX7" fmla="*/ 595313 w 1629436"/>
                <a:gd name="connsiteY7" fmla="*/ 766762 h 1799377"/>
                <a:gd name="connsiteX8" fmla="*/ 923925 w 1629436"/>
                <a:gd name="connsiteY8" fmla="*/ 1007267 h 1799377"/>
                <a:gd name="connsiteX9" fmla="*/ 621506 w 1629436"/>
                <a:gd name="connsiteY9" fmla="*/ 1352547 h 1799377"/>
                <a:gd name="connsiteX10" fmla="*/ 0 w 1629436"/>
                <a:gd name="connsiteY10" fmla="*/ 1119184 h 1799377"/>
                <a:gd name="connsiteX0" fmla="*/ 0 w 1606110"/>
                <a:gd name="connsiteY0" fmla="*/ 1119184 h 1796213"/>
                <a:gd name="connsiteX1" fmla="*/ 0 w 1606110"/>
                <a:gd name="connsiteY1" fmla="*/ 1647822 h 1796213"/>
                <a:gd name="connsiteX2" fmla="*/ 1476374 w 1606110"/>
                <a:gd name="connsiteY2" fmla="*/ 1464467 h 1796213"/>
                <a:gd name="connsiteX3" fmla="*/ 1264443 w 1606110"/>
                <a:gd name="connsiteY3" fmla="*/ 540542 h 1796213"/>
                <a:gd name="connsiteX4" fmla="*/ 835820 w 1606110"/>
                <a:gd name="connsiteY4" fmla="*/ 373856 h 1796213"/>
                <a:gd name="connsiteX5" fmla="*/ 807244 w 1606110"/>
                <a:gd name="connsiteY5" fmla="*/ 0 h 1796213"/>
                <a:gd name="connsiteX6" fmla="*/ 421482 w 1606110"/>
                <a:gd name="connsiteY6" fmla="*/ 321468 h 1796213"/>
                <a:gd name="connsiteX7" fmla="*/ 595313 w 1606110"/>
                <a:gd name="connsiteY7" fmla="*/ 766762 h 1796213"/>
                <a:gd name="connsiteX8" fmla="*/ 923925 w 1606110"/>
                <a:gd name="connsiteY8" fmla="*/ 1007267 h 1796213"/>
                <a:gd name="connsiteX9" fmla="*/ 621506 w 1606110"/>
                <a:gd name="connsiteY9" fmla="*/ 1352547 h 1796213"/>
                <a:gd name="connsiteX10" fmla="*/ 0 w 1606110"/>
                <a:gd name="connsiteY10" fmla="*/ 1119184 h 1796213"/>
                <a:gd name="connsiteX0" fmla="*/ 0 w 1625337"/>
                <a:gd name="connsiteY0" fmla="*/ 1119184 h 1796213"/>
                <a:gd name="connsiteX1" fmla="*/ 0 w 1625337"/>
                <a:gd name="connsiteY1" fmla="*/ 1647822 h 1796213"/>
                <a:gd name="connsiteX2" fmla="*/ 1476374 w 1625337"/>
                <a:gd name="connsiteY2" fmla="*/ 1464467 h 1796213"/>
                <a:gd name="connsiteX3" fmla="*/ 1264443 w 1625337"/>
                <a:gd name="connsiteY3" fmla="*/ 540542 h 1796213"/>
                <a:gd name="connsiteX4" fmla="*/ 835820 w 1625337"/>
                <a:gd name="connsiteY4" fmla="*/ 373856 h 1796213"/>
                <a:gd name="connsiteX5" fmla="*/ 807244 w 1625337"/>
                <a:gd name="connsiteY5" fmla="*/ 0 h 1796213"/>
                <a:gd name="connsiteX6" fmla="*/ 421482 w 1625337"/>
                <a:gd name="connsiteY6" fmla="*/ 321468 h 1796213"/>
                <a:gd name="connsiteX7" fmla="*/ 595313 w 1625337"/>
                <a:gd name="connsiteY7" fmla="*/ 766762 h 1796213"/>
                <a:gd name="connsiteX8" fmla="*/ 923925 w 1625337"/>
                <a:gd name="connsiteY8" fmla="*/ 1007267 h 1796213"/>
                <a:gd name="connsiteX9" fmla="*/ 621506 w 1625337"/>
                <a:gd name="connsiteY9" fmla="*/ 1352547 h 1796213"/>
                <a:gd name="connsiteX10" fmla="*/ 0 w 1625337"/>
                <a:gd name="connsiteY10" fmla="*/ 1119184 h 1796213"/>
                <a:gd name="connsiteX0" fmla="*/ 0 w 1625337"/>
                <a:gd name="connsiteY0" fmla="*/ 1119184 h 1803595"/>
                <a:gd name="connsiteX1" fmla="*/ 0 w 1625337"/>
                <a:gd name="connsiteY1" fmla="*/ 1647822 h 1803595"/>
                <a:gd name="connsiteX2" fmla="*/ 1476374 w 1625337"/>
                <a:gd name="connsiteY2" fmla="*/ 1464467 h 1803595"/>
                <a:gd name="connsiteX3" fmla="*/ 1264443 w 1625337"/>
                <a:gd name="connsiteY3" fmla="*/ 540542 h 1803595"/>
                <a:gd name="connsiteX4" fmla="*/ 835820 w 1625337"/>
                <a:gd name="connsiteY4" fmla="*/ 373856 h 1803595"/>
                <a:gd name="connsiteX5" fmla="*/ 807244 w 1625337"/>
                <a:gd name="connsiteY5" fmla="*/ 0 h 1803595"/>
                <a:gd name="connsiteX6" fmla="*/ 421482 w 1625337"/>
                <a:gd name="connsiteY6" fmla="*/ 321468 h 1803595"/>
                <a:gd name="connsiteX7" fmla="*/ 595313 w 1625337"/>
                <a:gd name="connsiteY7" fmla="*/ 766762 h 1803595"/>
                <a:gd name="connsiteX8" fmla="*/ 923925 w 1625337"/>
                <a:gd name="connsiteY8" fmla="*/ 1007267 h 1803595"/>
                <a:gd name="connsiteX9" fmla="*/ 621506 w 1625337"/>
                <a:gd name="connsiteY9" fmla="*/ 1352547 h 1803595"/>
                <a:gd name="connsiteX10" fmla="*/ 0 w 1625337"/>
                <a:gd name="connsiteY10" fmla="*/ 1119184 h 1803595"/>
                <a:gd name="connsiteX0" fmla="*/ 0 w 1625337"/>
                <a:gd name="connsiteY0" fmla="*/ 1119184 h 1799376"/>
                <a:gd name="connsiteX1" fmla="*/ 0 w 1625337"/>
                <a:gd name="connsiteY1" fmla="*/ 1647822 h 1799376"/>
                <a:gd name="connsiteX2" fmla="*/ 1476374 w 1625337"/>
                <a:gd name="connsiteY2" fmla="*/ 1464467 h 1799376"/>
                <a:gd name="connsiteX3" fmla="*/ 1264443 w 1625337"/>
                <a:gd name="connsiteY3" fmla="*/ 540542 h 1799376"/>
                <a:gd name="connsiteX4" fmla="*/ 835820 w 1625337"/>
                <a:gd name="connsiteY4" fmla="*/ 373856 h 1799376"/>
                <a:gd name="connsiteX5" fmla="*/ 807244 w 1625337"/>
                <a:gd name="connsiteY5" fmla="*/ 0 h 1799376"/>
                <a:gd name="connsiteX6" fmla="*/ 421482 w 1625337"/>
                <a:gd name="connsiteY6" fmla="*/ 321468 h 1799376"/>
                <a:gd name="connsiteX7" fmla="*/ 595313 w 1625337"/>
                <a:gd name="connsiteY7" fmla="*/ 766762 h 1799376"/>
                <a:gd name="connsiteX8" fmla="*/ 923925 w 1625337"/>
                <a:gd name="connsiteY8" fmla="*/ 1007267 h 1799376"/>
                <a:gd name="connsiteX9" fmla="*/ 621506 w 1625337"/>
                <a:gd name="connsiteY9" fmla="*/ 1352547 h 1799376"/>
                <a:gd name="connsiteX10" fmla="*/ 0 w 1625337"/>
                <a:gd name="connsiteY10" fmla="*/ 1119184 h 1799376"/>
                <a:gd name="connsiteX0" fmla="*/ 0 w 1635914"/>
                <a:gd name="connsiteY0" fmla="*/ 1119184 h 1799376"/>
                <a:gd name="connsiteX1" fmla="*/ 0 w 1635914"/>
                <a:gd name="connsiteY1" fmla="*/ 1647822 h 1799376"/>
                <a:gd name="connsiteX2" fmla="*/ 1476374 w 1635914"/>
                <a:gd name="connsiteY2" fmla="*/ 1464467 h 1799376"/>
                <a:gd name="connsiteX3" fmla="*/ 1264443 w 1635914"/>
                <a:gd name="connsiteY3" fmla="*/ 540542 h 1799376"/>
                <a:gd name="connsiteX4" fmla="*/ 835820 w 1635914"/>
                <a:gd name="connsiteY4" fmla="*/ 373856 h 1799376"/>
                <a:gd name="connsiteX5" fmla="*/ 807244 w 1635914"/>
                <a:gd name="connsiteY5" fmla="*/ 0 h 1799376"/>
                <a:gd name="connsiteX6" fmla="*/ 421482 w 1635914"/>
                <a:gd name="connsiteY6" fmla="*/ 321468 h 1799376"/>
                <a:gd name="connsiteX7" fmla="*/ 595313 w 1635914"/>
                <a:gd name="connsiteY7" fmla="*/ 766762 h 1799376"/>
                <a:gd name="connsiteX8" fmla="*/ 923925 w 1635914"/>
                <a:gd name="connsiteY8" fmla="*/ 1007267 h 1799376"/>
                <a:gd name="connsiteX9" fmla="*/ 621506 w 1635914"/>
                <a:gd name="connsiteY9" fmla="*/ 1352547 h 1799376"/>
                <a:gd name="connsiteX10" fmla="*/ 0 w 1635914"/>
                <a:gd name="connsiteY10" fmla="*/ 1119184 h 1799376"/>
                <a:gd name="connsiteX0" fmla="*/ 0 w 1720482"/>
                <a:gd name="connsiteY0" fmla="*/ 1119184 h 1772537"/>
                <a:gd name="connsiteX1" fmla="*/ 0 w 1720482"/>
                <a:gd name="connsiteY1" fmla="*/ 1647822 h 1772537"/>
                <a:gd name="connsiteX2" fmla="*/ 1476374 w 1720482"/>
                <a:gd name="connsiteY2" fmla="*/ 1464467 h 1772537"/>
                <a:gd name="connsiteX3" fmla="*/ 1397793 w 1720482"/>
                <a:gd name="connsiteY3" fmla="*/ 626267 h 1772537"/>
                <a:gd name="connsiteX4" fmla="*/ 835820 w 1720482"/>
                <a:gd name="connsiteY4" fmla="*/ 373856 h 1772537"/>
                <a:gd name="connsiteX5" fmla="*/ 807244 w 1720482"/>
                <a:gd name="connsiteY5" fmla="*/ 0 h 1772537"/>
                <a:gd name="connsiteX6" fmla="*/ 421482 w 1720482"/>
                <a:gd name="connsiteY6" fmla="*/ 321468 h 1772537"/>
                <a:gd name="connsiteX7" fmla="*/ 595313 w 1720482"/>
                <a:gd name="connsiteY7" fmla="*/ 766762 h 1772537"/>
                <a:gd name="connsiteX8" fmla="*/ 923925 w 1720482"/>
                <a:gd name="connsiteY8" fmla="*/ 1007267 h 1772537"/>
                <a:gd name="connsiteX9" fmla="*/ 621506 w 1720482"/>
                <a:gd name="connsiteY9" fmla="*/ 1352547 h 1772537"/>
                <a:gd name="connsiteX10" fmla="*/ 0 w 1720482"/>
                <a:gd name="connsiteY10" fmla="*/ 1119184 h 1772537"/>
                <a:gd name="connsiteX0" fmla="*/ 0 w 1630664"/>
                <a:gd name="connsiteY0" fmla="*/ 1119184 h 1772537"/>
                <a:gd name="connsiteX1" fmla="*/ 0 w 1630664"/>
                <a:gd name="connsiteY1" fmla="*/ 1647822 h 1772537"/>
                <a:gd name="connsiteX2" fmla="*/ 1476374 w 1630664"/>
                <a:gd name="connsiteY2" fmla="*/ 1464467 h 1772537"/>
                <a:gd name="connsiteX3" fmla="*/ 1397793 w 1630664"/>
                <a:gd name="connsiteY3" fmla="*/ 626267 h 1772537"/>
                <a:gd name="connsiteX4" fmla="*/ 835820 w 1630664"/>
                <a:gd name="connsiteY4" fmla="*/ 373856 h 1772537"/>
                <a:gd name="connsiteX5" fmla="*/ 807244 w 1630664"/>
                <a:gd name="connsiteY5" fmla="*/ 0 h 1772537"/>
                <a:gd name="connsiteX6" fmla="*/ 421482 w 1630664"/>
                <a:gd name="connsiteY6" fmla="*/ 321468 h 1772537"/>
                <a:gd name="connsiteX7" fmla="*/ 595313 w 1630664"/>
                <a:gd name="connsiteY7" fmla="*/ 766762 h 1772537"/>
                <a:gd name="connsiteX8" fmla="*/ 923925 w 1630664"/>
                <a:gd name="connsiteY8" fmla="*/ 1007267 h 1772537"/>
                <a:gd name="connsiteX9" fmla="*/ 621506 w 1630664"/>
                <a:gd name="connsiteY9" fmla="*/ 1352547 h 1772537"/>
                <a:gd name="connsiteX10" fmla="*/ 0 w 1630664"/>
                <a:gd name="connsiteY10" fmla="*/ 1119184 h 1772537"/>
                <a:gd name="connsiteX0" fmla="*/ 0 w 1615856"/>
                <a:gd name="connsiteY0" fmla="*/ 1119184 h 1800557"/>
                <a:gd name="connsiteX1" fmla="*/ 0 w 1615856"/>
                <a:gd name="connsiteY1" fmla="*/ 1647822 h 1800557"/>
                <a:gd name="connsiteX2" fmla="*/ 1476374 w 1615856"/>
                <a:gd name="connsiteY2" fmla="*/ 1464467 h 1800557"/>
                <a:gd name="connsiteX3" fmla="*/ 1397793 w 1615856"/>
                <a:gd name="connsiteY3" fmla="*/ 626267 h 1800557"/>
                <a:gd name="connsiteX4" fmla="*/ 835820 w 1615856"/>
                <a:gd name="connsiteY4" fmla="*/ 373856 h 1800557"/>
                <a:gd name="connsiteX5" fmla="*/ 807244 w 1615856"/>
                <a:gd name="connsiteY5" fmla="*/ 0 h 1800557"/>
                <a:gd name="connsiteX6" fmla="*/ 421482 w 1615856"/>
                <a:gd name="connsiteY6" fmla="*/ 321468 h 1800557"/>
                <a:gd name="connsiteX7" fmla="*/ 595313 w 1615856"/>
                <a:gd name="connsiteY7" fmla="*/ 766762 h 1800557"/>
                <a:gd name="connsiteX8" fmla="*/ 923925 w 1615856"/>
                <a:gd name="connsiteY8" fmla="*/ 1007267 h 1800557"/>
                <a:gd name="connsiteX9" fmla="*/ 621506 w 1615856"/>
                <a:gd name="connsiteY9" fmla="*/ 1352547 h 1800557"/>
                <a:gd name="connsiteX10" fmla="*/ 0 w 1615856"/>
                <a:gd name="connsiteY10" fmla="*/ 1119184 h 1800557"/>
                <a:gd name="connsiteX0" fmla="*/ 0 w 1626496"/>
                <a:gd name="connsiteY0" fmla="*/ 1119184 h 1800277"/>
                <a:gd name="connsiteX1" fmla="*/ 0 w 1626496"/>
                <a:gd name="connsiteY1" fmla="*/ 1647822 h 1800277"/>
                <a:gd name="connsiteX2" fmla="*/ 1476374 w 1626496"/>
                <a:gd name="connsiteY2" fmla="*/ 1464467 h 1800277"/>
                <a:gd name="connsiteX3" fmla="*/ 1397793 w 1626496"/>
                <a:gd name="connsiteY3" fmla="*/ 626267 h 1800277"/>
                <a:gd name="connsiteX4" fmla="*/ 835820 w 1626496"/>
                <a:gd name="connsiteY4" fmla="*/ 373856 h 1800277"/>
                <a:gd name="connsiteX5" fmla="*/ 807244 w 1626496"/>
                <a:gd name="connsiteY5" fmla="*/ 0 h 1800277"/>
                <a:gd name="connsiteX6" fmla="*/ 421482 w 1626496"/>
                <a:gd name="connsiteY6" fmla="*/ 321468 h 1800277"/>
                <a:gd name="connsiteX7" fmla="*/ 595313 w 1626496"/>
                <a:gd name="connsiteY7" fmla="*/ 766762 h 1800277"/>
                <a:gd name="connsiteX8" fmla="*/ 923925 w 1626496"/>
                <a:gd name="connsiteY8" fmla="*/ 1007267 h 1800277"/>
                <a:gd name="connsiteX9" fmla="*/ 621506 w 1626496"/>
                <a:gd name="connsiteY9" fmla="*/ 1352547 h 1800277"/>
                <a:gd name="connsiteX10" fmla="*/ 0 w 1626496"/>
                <a:gd name="connsiteY10" fmla="*/ 1119184 h 180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6496" h="1800277">
                  <a:moveTo>
                    <a:pt x="0" y="1119184"/>
                  </a:moveTo>
                  <a:lnTo>
                    <a:pt x="0" y="1647822"/>
                  </a:lnTo>
                  <a:cubicBezTo>
                    <a:pt x="686196" y="1947462"/>
                    <a:pt x="1196953" y="1762179"/>
                    <a:pt x="1476374" y="1464467"/>
                  </a:cubicBezTo>
                  <a:cubicBezTo>
                    <a:pt x="1699180" y="1227076"/>
                    <a:pt x="1674781" y="817990"/>
                    <a:pt x="1397793" y="626267"/>
                  </a:cubicBezTo>
                  <a:cubicBezTo>
                    <a:pt x="1228944" y="509394"/>
                    <a:pt x="1023144" y="457993"/>
                    <a:pt x="835820" y="373856"/>
                  </a:cubicBezTo>
                  <a:cubicBezTo>
                    <a:pt x="676275" y="325437"/>
                    <a:pt x="542926" y="112711"/>
                    <a:pt x="807244" y="0"/>
                  </a:cubicBezTo>
                  <a:cubicBezTo>
                    <a:pt x="507207" y="50006"/>
                    <a:pt x="440530" y="235745"/>
                    <a:pt x="421482" y="321468"/>
                  </a:cubicBezTo>
                  <a:cubicBezTo>
                    <a:pt x="362745" y="574674"/>
                    <a:pt x="546894" y="723107"/>
                    <a:pt x="595313" y="766762"/>
                  </a:cubicBezTo>
                  <a:cubicBezTo>
                    <a:pt x="664369" y="835024"/>
                    <a:pt x="857250" y="884236"/>
                    <a:pt x="923925" y="1007267"/>
                  </a:cubicBezTo>
                  <a:cubicBezTo>
                    <a:pt x="992188" y="1158079"/>
                    <a:pt x="883541" y="1334500"/>
                    <a:pt x="621506" y="1352547"/>
                  </a:cubicBezTo>
                  <a:cubicBezTo>
                    <a:pt x="455755" y="1363963"/>
                    <a:pt x="205977" y="1265235"/>
                    <a:pt x="0" y="1119184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34"/>
            <p:cNvSpPr/>
            <p:nvPr userDrawn="1"/>
          </p:nvSpPr>
          <p:spPr>
            <a:xfrm>
              <a:off x="8504651" y="159540"/>
              <a:ext cx="118940" cy="68882"/>
            </a:xfrm>
            <a:custGeom>
              <a:avLst/>
              <a:gdLst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04937"/>
                <a:gd name="connsiteY0" fmla="*/ 635794 h 788194"/>
                <a:gd name="connsiteX1" fmla="*/ 1402556 w 1404937"/>
                <a:gd name="connsiteY1" fmla="*/ 64294 h 788194"/>
                <a:gd name="connsiteX2" fmla="*/ 547687 w 1404937"/>
                <a:gd name="connsiteY2" fmla="*/ 0 h 788194"/>
                <a:gd name="connsiteX3" fmla="*/ 14287 w 1404937"/>
                <a:gd name="connsiteY3" fmla="*/ 469106 h 788194"/>
                <a:gd name="connsiteX4" fmla="*/ 0 w 1404937"/>
                <a:gd name="connsiteY4" fmla="*/ 788194 h 788194"/>
                <a:gd name="connsiteX5" fmla="*/ 283368 w 1404937"/>
                <a:gd name="connsiteY5" fmla="*/ 438150 h 788194"/>
                <a:gd name="connsiteX6" fmla="*/ 821531 w 1404937"/>
                <a:gd name="connsiteY6" fmla="*/ 371475 h 788194"/>
                <a:gd name="connsiteX7" fmla="*/ 1404937 w 1404937"/>
                <a:gd name="connsiteY7" fmla="*/ 635794 h 788194"/>
                <a:gd name="connsiteX0" fmla="*/ 1404937 w 1413690"/>
                <a:gd name="connsiteY0" fmla="*/ 635794 h 788194"/>
                <a:gd name="connsiteX1" fmla="*/ 1402556 w 1413690"/>
                <a:gd name="connsiteY1" fmla="*/ 64294 h 788194"/>
                <a:gd name="connsiteX2" fmla="*/ 547687 w 1413690"/>
                <a:gd name="connsiteY2" fmla="*/ 0 h 788194"/>
                <a:gd name="connsiteX3" fmla="*/ 14287 w 1413690"/>
                <a:gd name="connsiteY3" fmla="*/ 469106 h 788194"/>
                <a:gd name="connsiteX4" fmla="*/ 0 w 1413690"/>
                <a:gd name="connsiteY4" fmla="*/ 788194 h 788194"/>
                <a:gd name="connsiteX5" fmla="*/ 283368 w 1413690"/>
                <a:gd name="connsiteY5" fmla="*/ 438150 h 788194"/>
                <a:gd name="connsiteX6" fmla="*/ 821531 w 1413690"/>
                <a:gd name="connsiteY6" fmla="*/ 371475 h 788194"/>
                <a:gd name="connsiteX7" fmla="*/ 1404937 w 1413690"/>
                <a:gd name="connsiteY7" fmla="*/ 635794 h 788194"/>
                <a:gd name="connsiteX0" fmla="*/ 1404937 w 1417413"/>
                <a:gd name="connsiteY0" fmla="*/ 635794 h 788194"/>
                <a:gd name="connsiteX1" fmla="*/ 1402556 w 1417413"/>
                <a:gd name="connsiteY1" fmla="*/ 64294 h 788194"/>
                <a:gd name="connsiteX2" fmla="*/ 547687 w 1417413"/>
                <a:gd name="connsiteY2" fmla="*/ 0 h 788194"/>
                <a:gd name="connsiteX3" fmla="*/ 14287 w 1417413"/>
                <a:gd name="connsiteY3" fmla="*/ 469106 h 788194"/>
                <a:gd name="connsiteX4" fmla="*/ 0 w 1417413"/>
                <a:gd name="connsiteY4" fmla="*/ 788194 h 788194"/>
                <a:gd name="connsiteX5" fmla="*/ 283368 w 1417413"/>
                <a:gd name="connsiteY5" fmla="*/ 438150 h 788194"/>
                <a:gd name="connsiteX6" fmla="*/ 821531 w 1417413"/>
                <a:gd name="connsiteY6" fmla="*/ 371475 h 788194"/>
                <a:gd name="connsiteX7" fmla="*/ 1404937 w 1417413"/>
                <a:gd name="connsiteY7" fmla="*/ 635794 h 788194"/>
                <a:gd name="connsiteX0" fmla="*/ 1404937 w 1417413"/>
                <a:gd name="connsiteY0" fmla="*/ 636458 h 788858"/>
                <a:gd name="connsiteX1" fmla="*/ 1402556 w 1417413"/>
                <a:gd name="connsiteY1" fmla="*/ 64958 h 788858"/>
                <a:gd name="connsiteX2" fmla="*/ 547687 w 1417413"/>
                <a:gd name="connsiteY2" fmla="*/ 664 h 788858"/>
                <a:gd name="connsiteX3" fmla="*/ 14287 w 1417413"/>
                <a:gd name="connsiteY3" fmla="*/ 469770 h 788858"/>
                <a:gd name="connsiteX4" fmla="*/ 0 w 1417413"/>
                <a:gd name="connsiteY4" fmla="*/ 788858 h 788858"/>
                <a:gd name="connsiteX5" fmla="*/ 283368 w 1417413"/>
                <a:gd name="connsiteY5" fmla="*/ 438814 h 788858"/>
                <a:gd name="connsiteX6" fmla="*/ 821531 w 1417413"/>
                <a:gd name="connsiteY6" fmla="*/ 372139 h 788858"/>
                <a:gd name="connsiteX7" fmla="*/ 1404937 w 1417413"/>
                <a:gd name="connsiteY7" fmla="*/ 636458 h 788858"/>
                <a:gd name="connsiteX0" fmla="*/ 1404937 w 1417413"/>
                <a:gd name="connsiteY0" fmla="*/ 659983 h 812383"/>
                <a:gd name="connsiteX1" fmla="*/ 1402556 w 1417413"/>
                <a:gd name="connsiteY1" fmla="*/ 88483 h 812383"/>
                <a:gd name="connsiteX2" fmla="*/ 547687 w 1417413"/>
                <a:gd name="connsiteY2" fmla="*/ 24189 h 812383"/>
                <a:gd name="connsiteX3" fmla="*/ 14287 w 1417413"/>
                <a:gd name="connsiteY3" fmla="*/ 493295 h 812383"/>
                <a:gd name="connsiteX4" fmla="*/ 0 w 1417413"/>
                <a:gd name="connsiteY4" fmla="*/ 812383 h 812383"/>
                <a:gd name="connsiteX5" fmla="*/ 283368 w 1417413"/>
                <a:gd name="connsiteY5" fmla="*/ 462339 h 812383"/>
                <a:gd name="connsiteX6" fmla="*/ 821531 w 1417413"/>
                <a:gd name="connsiteY6" fmla="*/ 395664 h 812383"/>
                <a:gd name="connsiteX7" fmla="*/ 1404937 w 1417413"/>
                <a:gd name="connsiteY7" fmla="*/ 659983 h 812383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4937 w 1417413"/>
                <a:gd name="connsiteY0" fmla="*/ 674932 h 827332"/>
                <a:gd name="connsiteX1" fmla="*/ 1402556 w 1417413"/>
                <a:gd name="connsiteY1" fmla="*/ 103432 h 827332"/>
                <a:gd name="connsiteX2" fmla="*/ 547687 w 1417413"/>
                <a:gd name="connsiteY2" fmla="*/ 39138 h 827332"/>
                <a:gd name="connsiteX3" fmla="*/ 14287 w 1417413"/>
                <a:gd name="connsiteY3" fmla="*/ 508244 h 827332"/>
                <a:gd name="connsiteX4" fmla="*/ 0 w 1417413"/>
                <a:gd name="connsiteY4" fmla="*/ 827332 h 827332"/>
                <a:gd name="connsiteX5" fmla="*/ 283368 w 1417413"/>
                <a:gd name="connsiteY5" fmla="*/ 477288 h 827332"/>
                <a:gd name="connsiteX6" fmla="*/ 821531 w 1417413"/>
                <a:gd name="connsiteY6" fmla="*/ 410613 h 827332"/>
                <a:gd name="connsiteX7" fmla="*/ 1404937 w 1417413"/>
                <a:gd name="connsiteY7" fmla="*/ 674932 h 827332"/>
                <a:gd name="connsiteX0" fmla="*/ 1406804 w 1419280"/>
                <a:gd name="connsiteY0" fmla="*/ 674932 h 827332"/>
                <a:gd name="connsiteX1" fmla="*/ 1404423 w 1419280"/>
                <a:gd name="connsiteY1" fmla="*/ 103432 h 827332"/>
                <a:gd name="connsiteX2" fmla="*/ 549554 w 1419280"/>
                <a:gd name="connsiteY2" fmla="*/ 39138 h 827332"/>
                <a:gd name="connsiteX3" fmla="*/ 16154 w 1419280"/>
                <a:gd name="connsiteY3" fmla="*/ 508244 h 827332"/>
                <a:gd name="connsiteX4" fmla="*/ 1867 w 1419280"/>
                <a:gd name="connsiteY4" fmla="*/ 827332 h 827332"/>
                <a:gd name="connsiteX5" fmla="*/ 285235 w 1419280"/>
                <a:gd name="connsiteY5" fmla="*/ 477288 h 827332"/>
                <a:gd name="connsiteX6" fmla="*/ 823398 w 1419280"/>
                <a:gd name="connsiteY6" fmla="*/ 410613 h 827332"/>
                <a:gd name="connsiteX7" fmla="*/ 1406804 w 1419280"/>
                <a:gd name="connsiteY7" fmla="*/ 674932 h 827332"/>
                <a:gd name="connsiteX0" fmla="*/ 1409119 w 1421595"/>
                <a:gd name="connsiteY0" fmla="*/ 674932 h 827332"/>
                <a:gd name="connsiteX1" fmla="*/ 1406738 w 1421595"/>
                <a:gd name="connsiteY1" fmla="*/ 103432 h 827332"/>
                <a:gd name="connsiteX2" fmla="*/ 551869 w 1421595"/>
                <a:gd name="connsiteY2" fmla="*/ 39138 h 827332"/>
                <a:gd name="connsiteX3" fmla="*/ 18469 w 1421595"/>
                <a:gd name="connsiteY3" fmla="*/ 508244 h 827332"/>
                <a:gd name="connsiteX4" fmla="*/ 4182 w 1421595"/>
                <a:gd name="connsiteY4" fmla="*/ 827332 h 827332"/>
                <a:gd name="connsiteX5" fmla="*/ 287550 w 1421595"/>
                <a:gd name="connsiteY5" fmla="*/ 477288 h 827332"/>
                <a:gd name="connsiteX6" fmla="*/ 825713 w 1421595"/>
                <a:gd name="connsiteY6" fmla="*/ 410613 h 827332"/>
                <a:gd name="connsiteX7" fmla="*/ 1409119 w 1421595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9564"/>
                <a:gd name="connsiteY0" fmla="*/ 674932 h 827332"/>
                <a:gd name="connsiteX1" fmla="*/ 1414707 w 1429564"/>
                <a:gd name="connsiteY1" fmla="*/ 103432 h 827332"/>
                <a:gd name="connsiteX2" fmla="*/ 559838 w 1429564"/>
                <a:gd name="connsiteY2" fmla="*/ 39138 h 827332"/>
                <a:gd name="connsiteX3" fmla="*/ 26438 w 1429564"/>
                <a:gd name="connsiteY3" fmla="*/ 508244 h 827332"/>
                <a:gd name="connsiteX4" fmla="*/ 12151 w 1429564"/>
                <a:gd name="connsiteY4" fmla="*/ 827332 h 827332"/>
                <a:gd name="connsiteX5" fmla="*/ 295519 w 1429564"/>
                <a:gd name="connsiteY5" fmla="*/ 477288 h 827332"/>
                <a:gd name="connsiteX6" fmla="*/ 833682 w 1429564"/>
                <a:gd name="connsiteY6" fmla="*/ 410613 h 827332"/>
                <a:gd name="connsiteX7" fmla="*/ 1417088 w 1429564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17088 w 1428573"/>
                <a:gd name="connsiteY0" fmla="*/ 674932 h 827332"/>
                <a:gd name="connsiteX1" fmla="*/ 1414707 w 1428573"/>
                <a:gd name="connsiteY1" fmla="*/ 103432 h 827332"/>
                <a:gd name="connsiteX2" fmla="*/ 559838 w 1428573"/>
                <a:gd name="connsiteY2" fmla="*/ 39138 h 827332"/>
                <a:gd name="connsiteX3" fmla="*/ 26438 w 1428573"/>
                <a:gd name="connsiteY3" fmla="*/ 508244 h 827332"/>
                <a:gd name="connsiteX4" fmla="*/ 12151 w 1428573"/>
                <a:gd name="connsiteY4" fmla="*/ 827332 h 827332"/>
                <a:gd name="connsiteX5" fmla="*/ 295519 w 1428573"/>
                <a:gd name="connsiteY5" fmla="*/ 477288 h 827332"/>
                <a:gd name="connsiteX6" fmla="*/ 833682 w 1428573"/>
                <a:gd name="connsiteY6" fmla="*/ 410613 h 827332"/>
                <a:gd name="connsiteX7" fmla="*/ 1417088 w 1428573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20075 w 1431560"/>
                <a:gd name="connsiteY0" fmla="*/ 674932 h 827332"/>
                <a:gd name="connsiteX1" fmla="*/ 1417694 w 1431560"/>
                <a:gd name="connsiteY1" fmla="*/ 103432 h 827332"/>
                <a:gd name="connsiteX2" fmla="*/ 562825 w 1431560"/>
                <a:gd name="connsiteY2" fmla="*/ 39138 h 827332"/>
                <a:gd name="connsiteX3" fmla="*/ 29425 w 1431560"/>
                <a:gd name="connsiteY3" fmla="*/ 508244 h 827332"/>
                <a:gd name="connsiteX4" fmla="*/ 15138 w 1431560"/>
                <a:gd name="connsiteY4" fmla="*/ 827332 h 827332"/>
                <a:gd name="connsiteX5" fmla="*/ 298506 w 1431560"/>
                <a:gd name="connsiteY5" fmla="*/ 477288 h 827332"/>
                <a:gd name="connsiteX6" fmla="*/ 836669 w 1431560"/>
                <a:gd name="connsiteY6" fmla="*/ 410613 h 827332"/>
                <a:gd name="connsiteX7" fmla="*/ 1420075 w 1431560"/>
                <a:gd name="connsiteY7" fmla="*/ 674932 h 827332"/>
                <a:gd name="connsiteX0" fmla="*/ 1417089 w 1428574"/>
                <a:gd name="connsiteY0" fmla="*/ 674932 h 827332"/>
                <a:gd name="connsiteX1" fmla="*/ 1414708 w 1428574"/>
                <a:gd name="connsiteY1" fmla="*/ 103432 h 827332"/>
                <a:gd name="connsiteX2" fmla="*/ 559839 w 1428574"/>
                <a:gd name="connsiteY2" fmla="*/ 39138 h 827332"/>
                <a:gd name="connsiteX3" fmla="*/ 26439 w 1428574"/>
                <a:gd name="connsiteY3" fmla="*/ 508244 h 827332"/>
                <a:gd name="connsiteX4" fmla="*/ 12152 w 1428574"/>
                <a:gd name="connsiteY4" fmla="*/ 827332 h 827332"/>
                <a:gd name="connsiteX5" fmla="*/ 295520 w 1428574"/>
                <a:gd name="connsiteY5" fmla="*/ 477288 h 827332"/>
                <a:gd name="connsiteX6" fmla="*/ 833683 w 1428574"/>
                <a:gd name="connsiteY6" fmla="*/ 410613 h 827332"/>
                <a:gd name="connsiteX7" fmla="*/ 1417089 w 1428574"/>
                <a:gd name="connsiteY7" fmla="*/ 674932 h 82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574" h="827332">
                  <a:moveTo>
                    <a:pt x="1417089" y="674932"/>
                  </a:moveTo>
                  <a:cubicBezTo>
                    <a:pt x="1435346" y="448714"/>
                    <a:pt x="1429789" y="289169"/>
                    <a:pt x="1414708" y="103432"/>
                  </a:cubicBezTo>
                  <a:cubicBezTo>
                    <a:pt x="1129752" y="1038"/>
                    <a:pt x="880514" y="-34681"/>
                    <a:pt x="559839" y="39138"/>
                  </a:cubicBezTo>
                  <a:cubicBezTo>
                    <a:pt x="324968" y="93205"/>
                    <a:pt x="103590" y="255487"/>
                    <a:pt x="26439" y="508244"/>
                  </a:cubicBezTo>
                  <a:cubicBezTo>
                    <a:pt x="-7732" y="620193"/>
                    <a:pt x="-4518" y="728112"/>
                    <a:pt x="12152" y="827332"/>
                  </a:cubicBezTo>
                  <a:cubicBezTo>
                    <a:pt x="28424" y="650723"/>
                    <a:pt x="130471" y="560134"/>
                    <a:pt x="295520" y="477288"/>
                  </a:cubicBezTo>
                  <a:cubicBezTo>
                    <a:pt x="460084" y="394686"/>
                    <a:pt x="654458" y="387116"/>
                    <a:pt x="833683" y="410613"/>
                  </a:cubicBezTo>
                  <a:cubicBezTo>
                    <a:pt x="1142452" y="451094"/>
                    <a:pt x="1298820" y="584445"/>
                    <a:pt x="1417089" y="674932"/>
                  </a:cubicBezTo>
                  <a:close/>
                </a:path>
              </a:pathLst>
            </a:custGeom>
            <a:solidFill>
              <a:srgbClr val="0F238D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792000"/>
            <a:ext cx="76104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sz="800" dirty="0"/>
              <a:t>Zesde niveau</a:t>
            </a:r>
          </a:p>
          <a:p>
            <a:pPr lvl="6"/>
            <a:r>
              <a:rPr lang="nl-NL" sz="600" dirty="0"/>
              <a:t>Zevende niveau</a:t>
            </a:r>
          </a:p>
          <a:p>
            <a:pPr lvl="7"/>
            <a:r>
              <a:rPr lang="nl-NL" sz="400" dirty="0"/>
              <a:t>Achtste niveau</a:t>
            </a:r>
            <a:endParaRPr lang="nl-NL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52229" y="514800"/>
            <a:ext cx="751973" cy="914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19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8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0763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800" kern="1200">
          <a:solidFill>
            <a:schemeClr val="tx2"/>
          </a:solidFill>
          <a:latin typeface="+mn-lt"/>
          <a:ea typeface="+mn-ea"/>
          <a:cs typeface="+mn-cs"/>
        </a:defRPr>
      </a:lvl6pPr>
      <a:lvl7pPr marL="1255713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6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435100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brion-us.asml.com:8443/projects/BRION_RND_SJB/repos/kona/browse/kona-eventbus/README.md" TargetMode="External"/><Relationship Id="rId3" Type="http://schemas.openxmlformats.org/officeDocument/2006/relationships/hyperlink" Target="https://git-brion-us.asml.com:8443/projects/BRION_RND_SJB/repos/kona/browse/kona-logging/README.md" TargetMode="External"/><Relationship Id="rId7" Type="http://schemas.openxmlformats.org/officeDocument/2006/relationships/hyperlink" Target="https://git-brion-us.asml.com:8443/projects/BRION_RND_SJB/repos/kona/browse/kona-test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brion-us.asml.com:8443/projects/BRION_RND_SJB/repos/kona/browse/kona-fx-beans/README.md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git-brion-us.asml.com:8443/projects/BRION_RND_SJB/repos/kona/browse/kona-reflect/README.md" TargetMode="External"/><Relationship Id="rId10" Type="http://schemas.openxmlformats.org/officeDocument/2006/relationships/hyperlink" Target="https://git-brion-us.asml.com:8443/projects/BRION_RND_SJB/repos/kona/browse/kona-config/README.md" TargetMode="External"/><Relationship Id="rId4" Type="http://schemas.openxmlformats.org/officeDocument/2006/relationships/hyperlink" Target="https://git-brion-us.asml.com:8443/projects/BRION_RND_SJB/repos/kona/browse/kona-lang/README.md" TargetMode="External"/><Relationship Id="rId9" Type="http://schemas.openxmlformats.org/officeDocument/2006/relationships/hyperlink" Target="https://git-brion-us.asml.com:8443/projects/BRION_RND_SJB/repos/kona/browse/kona-database/kona-mybatis/README.m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Kona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Common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6000" y="4019625"/>
            <a:ext cx="7920000" cy="139700"/>
          </a:xfrm>
        </p:spPr>
        <p:txBody>
          <a:bodyPr/>
          <a:lstStyle/>
          <a:p>
            <a:r>
              <a:rPr lang="en-US" dirty="0"/>
              <a:t>Dean Xu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6000" y="4299950"/>
            <a:ext cx="7920000" cy="139700"/>
          </a:xfrm>
        </p:spPr>
        <p:txBody>
          <a:bodyPr/>
          <a:lstStyle/>
          <a:p>
            <a:r>
              <a:rPr lang="en-US" dirty="0"/>
              <a:t>2018.12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903419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EAD3-5697-4DEF-9457-F192DC7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320"/>
            <a:ext cx="7610400" cy="330200"/>
          </a:xfrm>
        </p:spPr>
        <p:txBody>
          <a:bodyPr/>
          <a:lstStyle/>
          <a:p>
            <a:r>
              <a:rPr lang="en-US" dirty="0"/>
              <a:t>Kona 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CE503-E9F0-43B5-B2BA-908FA2D0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940F-1EFD-4CE6-8F47-1D97E617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B6C65-A394-4609-83FB-E040110DB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BB712-B15C-4407-AF31-B33FAF9F0CB2}"/>
              </a:ext>
            </a:extLst>
          </p:cNvPr>
          <p:cNvSpPr txBox="1"/>
          <p:nvPr/>
        </p:nvSpPr>
        <p:spPr>
          <a:xfrm>
            <a:off x="457200" y="784247"/>
            <a:ext cx="6727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07/27 Common Lib 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08/03 First Confluence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11/26 Kona 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11/29 First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12/07 First JIRA Ticket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05/08 First build on Bamboo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05/13 First preview version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0.1-SNAPSHOT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05/25 CHD use 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07/10 D4C use 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08/07 LT use 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09/04 First release version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6106680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C3D6-3457-4DBE-AB78-FEB471BC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Structure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892B3-ADAE-4BDD-BE8B-951AAEBF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E90AF-5636-4F46-9CB1-8858A6FF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11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B3F40-290D-4AAA-AAFB-D57158F6B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06940-C30E-4A94-B2C8-04C9725657C8}"/>
              </a:ext>
            </a:extLst>
          </p:cNvPr>
          <p:cNvSpPr/>
          <p:nvPr/>
        </p:nvSpPr>
        <p:spPr>
          <a:xfrm>
            <a:off x="383721" y="864000"/>
            <a:ext cx="78674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3"/>
              </a:rPr>
              <a:t>Kona Logging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Common logging framework</a:t>
            </a:r>
            <a:endParaRPr lang="pl-PL" sz="2800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4"/>
              </a:rPr>
              <a:t>Kona Lang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Common Java language infrastructure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5"/>
              </a:rPr>
              <a:t>Kona Reflect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Reflect related utilities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6"/>
              </a:rPr>
              <a:t>Kona </a:t>
            </a:r>
            <a:r>
              <a:rPr lang="en-US" sz="2800" dirty="0">
                <a:solidFill>
                  <a:srgbClr val="0052CC"/>
                </a:solidFill>
                <a:latin typeface="-apple-system"/>
                <a:hlinkClick r:id="rId6"/>
              </a:rPr>
              <a:t>FX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6"/>
              </a:rPr>
              <a:t>-Beans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JavaFX beans extension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7"/>
              </a:rPr>
              <a:t>Kona Test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Test utilities to do quick assert and diff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8"/>
              </a:rPr>
              <a:t>Kona EventBus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Event bus implementation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9"/>
              </a:rPr>
              <a:t>Kona My</a:t>
            </a:r>
            <a:r>
              <a:rPr lang="en-US" sz="2800" dirty="0">
                <a:solidFill>
                  <a:srgbClr val="0052CC"/>
                </a:solidFill>
                <a:latin typeface="-apple-system"/>
                <a:hlinkClick r:id="rId9"/>
              </a:rPr>
              <a:t>B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9"/>
              </a:rPr>
              <a:t>atis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</a:t>
            </a:r>
            <a:r>
              <a:rPr lang="en-US" sz="2000" dirty="0" err="1">
                <a:solidFill>
                  <a:srgbClr val="0052CC"/>
                </a:solidFill>
                <a:latin typeface="-apple-system"/>
              </a:rPr>
              <a:t>MyBatis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 extension to do quick DB access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2CC"/>
                </a:solidFill>
                <a:latin typeface="-apple-system"/>
              </a:rPr>
              <a:t> </a:t>
            </a:r>
            <a:r>
              <a:rPr lang="pl-PL" sz="2800" dirty="0">
                <a:solidFill>
                  <a:srgbClr val="0052CC"/>
                </a:solidFill>
                <a:latin typeface="-apple-system"/>
                <a:hlinkClick r:id="rId10"/>
              </a:rPr>
              <a:t>Kona Config</a:t>
            </a:r>
            <a:r>
              <a:rPr lang="en-US" sz="2800" dirty="0">
                <a:solidFill>
                  <a:srgbClr val="0052CC"/>
                </a:solidFill>
                <a:latin typeface="-apple-system"/>
              </a:rPr>
              <a:t>	</a:t>
            </a:r>
            <a:r>
              <a:rPr lang="en-US" sz="2000" dirty="0">
                <a:solidFill>
                  <a:srgbClr val="0052CC"/>
                </a:solidFill>
                <a:latin typeface="-apple-system"/>
              </a:rPr>
              <a:t>Configuration management framework</a:t>
            </a:r>
            <a:endParaRPr lang="pl-PL" sz="2000" dirty="0">
              <a:solidFill>
                <a:srgbClr val="0052CC"/>
              </a:solidFill>
              <a:latin typeface="-apple-syste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DECD7-69FA-4189-82EC-9B51F8E7D5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2486" y="273100"/>
            <a:ext cx="5020653" cy="44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92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8ECF-1645-4469-AB84-D762488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Code Quality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6EFF-8251-43D2-A9D7-200F8369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7D189-6BBA-4801-8EC0-8BB4F115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12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DB8D8-BBAC-4932-9923-CDAFD9BA5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E6BE9B-F95B-4004-9C05-3AECB534D63C}"/>
              </a:ext>
            </a:extLst>
          </p:cNvPr>
          <p:cNvSpPr/>
          <p:nvPr/>
        </p:nvSpPr>
        <p:spPr>
          <a:xfrm>
            <a:off x="859661" y="731764"/>
            <a:ext cx="1877786" cy="106135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41K</a:t>
            </a:r>
          </a:p>
          <a:p>
            <a:pPr algn="ctr"/>
            <a:r>
              <a:rPr lang="en-US" sz="1400" dirty="0"/>
              <a:t>Lines</a:t>
            </a:r>
            <a:endParaRPr lang="en-US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03F94F-5D8A-4DF5-B62E-477AAF6A125A}"/>
              </a:ext>
            </a:extLst>
          </p:cNvPr>
          <p:cNvSpPr/>
          <p:nvPr/>
        </p:nvSpPr>
        <p:spPr>
          <a:xfrm>
            <a:off x="3323507" y="731764"/>
            <a:ext cx="1877786" cy="10613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470</a:t>
            </a:r>
          </a:p>
          <a:p>
            <a:pPr algn="ctr"/>
            <a:r>
              <a:rPr lang="en-US" sz="1400" dirty="0"/>
              <a:t>Classes</a:t>
            </a:r>
            <a:endParaRPr lang="en-US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5C24FF-0BBA-495F-B577-D7A25518E911}"/>
              </a:ext>
            </a:extLst>
          </p:cNvPr>
          <p:cNvSpPr/>
          <p:nvPr/>
        </p:nvSpPr>
        <p:spPr>
          <a:xfrm>
            <a:off x="859661" y="3769936"/>
            <a:ext cx="1877786" cy="106135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  <a:p>
            <a:pPr algn="ctr"/>
            <a:r>
              <a:rPr lang="en-US" sz="1200" dirty="0"/>
              <a:t>Sonarqube</a:t>
            </a:r>
          </a:p>
          <a:p>
            <a:pPr algn="ctr"/>
            <a:r>
              <a:rPr lang="en-US" sz="1200" dirty="0"/>
              <a:t>Bug</a:t>
            </a:r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799BD7-2E22-4907-A32D-76541DFA2F31}"/>
              </a:ext>
            </a:extLst>
          </p:cNvPr>
          <p:cNvSpPr/>
          <p:nvPr/>
        </p:nvSpPr>
        <p:spPr>
          <a:xfrm>
            <a:off x="859661" y="2289023"/>
            <a:ext cx="1877786" cy="10613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601</a:t>
            </a:r>
          </a:p>
          <a:p>
            <a:pPr algn="ctr"/>
            <a:r>
              <a:rPr lang="en-US" sz="1400" dirty="0"/>
              <a:t>Unit Tests</a:t>
            </a:r>
            <a:endParaRPr lang="en-US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8F949A-EB6B-47DC-B523-6E97209D92D4}"/>
              </a:ext>
            </a:extLst>
          </p:cNvPr>
          <p:cNvSpPr/>
          <p:nvPr/>
        </p:nvSpPr>
        <p:spPr>
          <a:xfrm>
            <a:off x="2807712" y="2289023"/>
            <a:ext cx="2930336" cy="10613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KONA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4956C9-DD0C-4250-84B7-EE2A407722AE}"/>
              </a:ext>
            </a:extLst>
          </p:cNvPr>
          <p:cNvSpPr/>
          <p:nvPr/>
        </p:nvSpPr>
        <p:spPr>
          <a:xfrm>
            <a:off x="3323507" y="3769936"/>
            <a:ext cx="1877786" cy="10613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  <a:p>
            <a:pPr algn="ctr"/>
            <a:r>
              <a:rPr lang="en-US" sz="1200" dirty="0"/>
              <a:t>Sonarqube Vulnerability</a:t>
            </a:r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B0A5E0-E9E9-4CA0-B1B6-DB55C341F254}"/>
              </a:ext>
            </a:extLst>
          </p:cNvPr>
          <p:cNvSpPr/>
          <p:nvPr/>
        </p:nvSpPr>
        <p:spPr>
          <a:xfrm>
            <a:off x="5787032" y="2223335"/>
            <a:ext cx="1877786" cy="10613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66%</a:t>
            </a:r>
          </a:p>
          <a:p>
            <a:pPr algn="ctr"/>
            <a:r>
              <a:rPr lang="en-US" sz="1400" dirty="0"/>
              <a:t>Test Coverage</a:t>
            </a:r>
            <a:endParaRPr lang="en-US" sz="3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39FF41-D12D-44EB-B23E-FFA8739FD43A}"/>
              </a:ext>
            </a:extLst>
          </p:cNvPr>
          <p:cNvSpPr/>
          <p:nvPr/>
        </p:nvSpPr>
        <p:spPr>
          <a:xfrm>
            <a:off x="5787032" y="731764"/>
            <a:ext cx="1877786" cy="106135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2834</a:t>
            </a:r>
          </a:p>
          <a:p>
            <a:pPr algn="ctr"/>
            <a:r>
              <a:rPr lang="en-US" sz="1400" dirty="0"/>
              <a:t>Functions</a:t>
            </a:r>
            <a:endParaRPr 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199006-95F4-43D7-9AA8-7A3871AA5C32}"/>
              </a:ext>
            </a:extLst>
          </p:cNvPr>
          <p:cNvSpPr/>
          <p:nvPr/>
        </p:nvSpPr>
        <p:spPr>
          <a:xfrm>
            <a:off x="5787353" y="3769936"/>
            <a:ext cx="1877786" cy="106135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0.8%</a:t>
            </a:r>
          </a:p>
          <a:p>
            <a:pPr algn="ctr"/>
            <a:r>
              <a:rPr lang="en-US" sz="1200" dirty="0"/>
              <a:t>Sonarqube</a:t>
            </a:r>
          </a:p>
          <a:p>
            <a:pPr algn="ctr"/>
            <a:r>
              <a:rPr lang="en-US" sz="1200" dirty="0"/>
              <a:t>Code Smell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27745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15209-992D-4909-AC16-F94556C2C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0" y="2011680"/>
            <a:ext cx="6217920" cy="938719"/>
          </a:xfrm>
        </p:spPr>
        <p:txBody>
          <a:bodyPr/>
          <a:lstStyle/>
          <a:p>
            <a:r>
              <a:rPr lang="en-US" dirty="0"/>
              <a:t>For User</a:t>
            </a:r>
          </a:p>
          <a:p>
            <a:r>
              <a:rPr lang="en-US" dirty="0"/>
              <a:t>         Kona User Guiding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BE6F7-33C4-4568-B271-8215A92F79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8667-3AAA-429E-8C4C-B5CF5A93CB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F0652-DDAD-4BD8-8945-9BA108D15B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0945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36D27-BD0F-4B48-9618-8FC0F4B4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B1B78-BC67-452F-BD21-6685ADFF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D6A09-9515-4E79-8200-6B694C8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BA0D2A-E1D8-43F1-8551-77B64B4286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Add dependency into your project</a:t>
            </a:r>
          </a:p>
          <a:p>
            <a:endParaRPr lang="en-US" sz="2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</a:t>
            </a:r>
            <a:r>
              <a:rPr lang="en-US" sz="2400" dirty="0">
                <a:solidFill>
                  <a:srgbClr val="3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dependency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3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groupId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com.asml.kona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3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groupId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3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artifactId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kona-lang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3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artifactId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&lt;version&gt;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0.1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&lt;/version&gt;</a:t>
            </a:r>
          </a:p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3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dependency</a:t>
            </a:r>
            <a:r>
              <a:rPr 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/>
              <a:t>And then,</a:t>
            </a:r>
          </a:p>
          <a:p>
            <a:r>
              <a:rPr lang="en-US" sz="2400" dirty="0"/>
              <a:t> 	It’s done!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8C396-3E89-4263-AD06-3B1CA7211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7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15209-992D-4909-AC16-F94556C2C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79" y="2011680"/>
            <a:ext cx="7154949" cy="938719"/>
          </a:xfrm>
        </p:spPr>
        <p:txBody>
          <a:bodyPr/>
          <a:lstStyle/>
          <a:p>
            <a:r>
              <a:rPr lang="en-US" dirty="0"/>
              <a:t>For Contributor</a:t>
            </a:r>
          </a:p>
          <a:p>
            <a:r>
              <a:rPr lang="en-US" dirty="0"/>
              <a:t>         Kona Contribute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BE6F7-33C4-4568-B271-8215A92F79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8667-3AAA-429E-8C4C-B5CF5A93CB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F0652-DDAD-4BD8-8945-9BA108D15B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8899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36D27-BD0F-4B48-9618-8FC0F4B4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contribute to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B1B78-BC67-452F-BD21-6685ADFF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D6A09-9515-4E79-8200-6B694C8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8C396-3E89-4263-AD06-3B1CA7211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3B205-050C-4B5D-8437-44724232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4736"/>
            <a:ext cx="4552091" cy="3642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5A889B-1763-446A-80D4-7BB5F213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814" y="1084466"/>
            <a:ext cx="4635706" cy="3763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C28339-48E3-41D8-82EB-9713F5EDA567}"/>
              </a:ext>
            </a:extLst>
          </p:cNvPr>
          <p:cNvSpPr txBox="1"/>
          <p:nvPr/>
        </p:nvSpPr>
        <p:spPr>
          <a:xfrm>
            <a:off x="4055677" y="499691"/>
            <a:ext cx="387184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Create Issues just like other projects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27020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6FD8-BFEF-4759-93BD-15CB7F95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67" y="146620"/>
            <a:ext cx="7610400" cy="330200"/>
          </a:xfrm>
        </p:spPr>
        <p:txBody>
          <a:bodyPr/>
          <a:lstStyle/>
          <a:p>
            <a:r>
              <a:rPr lang="en-US" dirty="0"/>
              <a:t>How to contribute to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7B3E4-670E-4290-9158-5012CAF8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8187-E0F6-40F7-9789-2BD019F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39C5-E05F-485F-9EB2-D469C18CD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46D5B-90BB-4B96-BFD9-90D417C4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7" y="1004207"/>
            <a:ext cx="7658665" cy="36360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734E-04BA-4DEB-B378-5AFAB09F29C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923314" y="1281793"/>
            <a:ext cx="808265" cy="196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D6F6C9-0AF1-423C-B4CA-3ED7AF8F1F3B}"/>
              </a:ext>
            </a:extLst>
          </p:cNvPr>
          <p:cNvSpPr txBox="1"/>
          <p:nvPr/>
        </p:nvSpPr>
        <p:spPr>
          <a:xfrm>
            <a:off x="4443837" y="1216479"/>
            <a:ext cx="247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one committee member approved, it can be merged.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C45E8-448E-4CF5-AF25-7BE54990730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135088" y="1739699"/>
            <a:ext cx="2548488" cy="17546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83BD85-7E96-42D7-B809-7FC935CC2558}"/>
              </a:ext>
            </a:extLst>
          </p:cNvPr>
          <p:cNvSpPr txBox="1"/>
          <p:nvPr/>
        </p:nvSpPr>
        <p:spPr>
          <a:xfrm>
            <a:off x="351424" y="5893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pull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A4C56-DACD-426A-90AC-5B9DCD8F12CC}"/>
              </a:ext>
            </a:extLst>
          </p:cNvPr>
          <p:cNvCxnSpPr>
            <a:cxnSpLocks/>
          </p:cNvCxnSpPr>
          <p:nvPr/>
        </p:nvCxnSpPr>
        <p:spPr>
          <a:xfrm flipH="1" flipV="1">
            <a:off x="971550" y="1478089"/>
            <a:ext cx="1126671" cy="3507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1F04EA-7C36-4AD8-8042-764E313F69C1}"/>
              </a:ext>
            </a:extLst>
          </p:cNvPr>
          <p:cNvSpPr txBox="1"/>
          <p:nvPr/>
        </p:nvSpPr>
        <p:spPr>
          <a:xfrm>
            <a:off x="2465613" y="1853293"/>
            <a:ext cx="160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Named with your ticket number</a:t>
            </a:r>
          </a:p>
        </p:txBody>
      </p:sp>
    </p:spTree>
    <p:extLst>
      <p:ext uri="{BB962C8B-B14F-4D97-AF65-F5344CB8AC3E}">
        <p14:creationId xmlns:p14="http://schemas.microsoft.com/office/powerpoint/2010/main" val="423488001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6D3F-CD43-474F-B994-34C4CEB3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7D494-B69F-4CB2-9AA2-68C7C2A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A9D2-D314-4D26-B188-102A705F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18</a:t>
            </a:fld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7BC84-FC40-4BEF-8A40-CD5DA9789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100% Java Doc coverage for Public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Line Coverage , 70% Condition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 err="1"/>
              <a:t>Sonarqube</a:t>
            </a:r>
            <a:r>
              <a:rPr lang="en-US" dirty="0"/>
              <a:t>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Format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6D7D-7800-4A20-8D3B-6A6D3B3E1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620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15209-992D-4909-AC16-F94556C2C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0" y="2011680"/>
            <a:ext cx="4572000" cy="938719"/>
          </a:xfrm>
        </p:spPr>
        <p:txBody>
          <a:bodyPr/>
          <a:lstStyle/>
          <a:p>
            <a:r>
              <a:rPr lang="en-US" dirty="0"/>
              <a:t>For SCM</a:t>
            </a:r>
          </a:p>
          <a:p>
            <a:r>
              <a:rPr lang="en-US" dirty="0"/>
              <a:t>         Kona Release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BE6F7-33C4-4568-B271-8215A92F79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8667-3AAA-429E-8C4C-B5CF5A93CB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F0652-DDAD-4BD8-8945-9BA108D15B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089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8706-A9B4-4226-804F-22BFD944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320"/>
            <a:ext cx="7610400" cy="330200"/>
          </a:xfrm>
        </p:spPr>
        <p:txBody>
          <a:bodyPr/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92523-DA56-4016-AD27-FCF20F9E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0836A-0B6F-4A48-A78B-6B18C72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2</a:t>
            </a:fld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7EFFE-35F3-4270-8E27-C1E3AECD5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57564"/>
            <a:ext cx="7610400" cy="396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and Why 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Kona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User: Kona User Guiding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Contributor: Kona Contribute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SCM: Kona Release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What’s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Q&amp;A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DA96-207C-4909-BFDD-0452D95AE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994724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398815-C0FC-4174-B352-0B15346C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Version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EE327-C245-4914-AC1C-BF62F679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BA740-AC9B-45FE-9837-D5AAA31C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29505-BB2F-4E90-A70B-D064A6ED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95CD-1856-44B0-BFF5-F7C0007B676D}"/>
              </a:ext>
            </a:extLst>
          </p:cNvPr>
          <p:cNvSpPr txBox="1"/>
          <p:nvPr/>
        </p:nvSpPr>
        <p:spPr>
          <a:xfrm>
            <a:off x="1053837" y="1032421"/>
            <a:ext cx="704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A.B[.C][-SNAPSHOT|-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&lt;D&gt;]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E1011-ABF6-400E-AE17-0247ECCC78E4}"/>
              </a:ext>
            </a:extLst>
          </p:cNvPr>
          <p:cNvSpPr txBox="1"/>
          <p:nvPr/>
        </p:nvSpPr>
        <p:spPr>
          <a:xfrm>
            <a:off x="822986" y="2043377"/>
            <a:ext cx="8180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A, B, D</a:t>
            </a:r>
            <a:r>
              <a:rPr lang="en-US" dirty="0"/>
              <a:t> are non-negative integer, </a:t>
            </a:r>
            <a:r>
              <a:rPr lang="en-US" i="1" dirty="0"/>
              <a:t>C</a:t>
            </a:r>
            <a:r>
              <a:rPr lang="en-US" dirty="0"/>
              <a:t> is positive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 </a:t>
            </a:r>
            <a:r>
              <a:rPr lang="en-US" dirty="0"/>
              <a:t>is major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means unstable preview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versions in same major version are backward 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versions in different major version may not be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</a:t>
            </a:r>
            <a:r>
              <a:rPr lang="en-US" dirty="0"/>
              <a:t> is minor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</a:t>
            </a:r>
            <a:r>
              <a:rPr lang="en-US" dirty="0"/>
              <a:t> is hotfix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absent for stable 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 for hotfix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</a:t>
            </a:r>
            <a:r>
              <a:rPr lang="en-US" dirty="0"/>
              <a:t> is release candidate version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59FF2-A4B1-455D-9C20-AC9FB55E0426}"/>
              </a:ext>
            </a:extLst>
          </p:cNvPr>
          <p:cNvSpPr txBox="1"/>
          <p:nvPr/>
        </p:nvSpPr>
        <p:spPr>
          <a:xfrm>
            <a:off x="5847556" y="3613037"/>
            <a:ext cx="2253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0.1-rc2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1.0-SNAPSHOT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2.1.3</a:t>
            </a:r>
          </a:p>
        </p:txBody>
      </p:sp>
    </p:spTree>
    <p:extLst>
      <p:ext uri="{BB962C8B-B14F-4D97-AF65-F5344CB8AC3E}">
        <p14:creationId xmlns:p14="http://schemas.microsoft.com/office/powerpoint/2010/main" val="10260282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2EF0-7F79-4EA7-AAEB-B69DE59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version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AA16-5393-4A99-8593-BA7A7A1D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3FFE-521A-4FBB-991D-799726C2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B0-39E0-4955-9C5C-97D3CD75A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2517FB-7C6F-41E3-8432-E3CE254B38F6}"/>
              </a:ext>
            </a:extLst>
          </p:cNvPr>
          <p:cNvGrpSpPr/>
          <p:nvPr/>
        </p:nvGrpSpPr>
        <p:grpSpPr>
          <a:xfrm>
            <a:off x="702129" y="1304873"/>
            <a:ext cx="3200396" cy="342900"/>
            <a:chOff x="1004207" y="1102179"/>
            <a:chExt cx="3200396" cy="342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BED2B8-67DB-4DE5-B1F7-6983575C7761}"/>
                </a:ext>
              </a:extLst>
            </p:cNvPr>
            <p:cNvSpPr/>
            <p:nvPr/>
          </p:nvSpPr>
          <p:spPr>
            <a:xfrm>
              <a:off x="1004207" y="1102179"/>
              <a:ext cx="342900" cy="342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8C68F3-3249-4E7C-8418-442285D1899A}"/>
                </a:ext>
              </a:extLst>
            </p:cNvPr>
            <p:cNvGrpSpPr/>
            <p:nvPr/>
          </p:nvGrpSpPr>
          <p:grpSpPr>
            <a:xfrm>
              <a:off x="1347107" y="1102179"/>
              <a:ext cx="718457" cy="342900"/>
              <a:chOff x="1347107" y="1102179"/>
              <a:chExt cx="718457" cy="3429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0F57A42-E0BF-487B-AC28-FF50AF840887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>
                <a:off x="1347107" y="1273629"/>
                <a:ext cx="375557" cy="0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AC3A926-A3D4-42DC-9F60-5E8EE625CEAB}"/>
                  </a:ext>
                </a:extLst>
              </p:cNvPr>
              <p:cNvSpPr/>
              <p:nvPr/>
            </p:nvSpPr>
            <p:spPr>
              <a:xfrm>
                <a:off x="1722664" y="1102179"/>
                <a:ext cx="342900" cy="342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0E318D-464C-4E85-A9CA-7BDEBA271132}"/>
                </a:ext>
              </a:extLst>
            </p:cNvPr>
            <p:cNvGrpSpPr/>
            <p:nvPr/>
          </p:nvGrpSpPr>
          <p:grpSpPr>
            <a:xfrm>
              <a:off x="2065564" y="1102179"/>
              <a:ext cx="718457" cy="342900"/>
              <a:chOff x="1347107" y="1102179"/>
              <a:chExt cx="718457" cy="3429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49F94BF-0DC2-4127-A252-E2ACBFE20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7107" y="1273629"/>
                <a:ext cx="375557" cy="0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9EE46BE-0452-48C5-98DB-97B9C321A674}"/>
                  </a:ext>
                </a:extLst>
              </p:cNvPr>
              <p:cNvSpPr/>
              <p:nvPr/>
            </p:nvSpPr>
            <p:spPr>
              <a:xfrm>
                <a:off x="1722664" y="1102179"/>
                <a:ext cx="342900" cy="342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7441FE-19C4-4B11-A810-A93D106F0AFB}"/>
                </a:ext>
              </a:extLst>
            </p:cNvPr>
            <p:cNvGrpSpPr/>
            <p:nvPr/>
          </p:nvGrpSpPr>
          <p:grpSpPr>
            <a:xfrm>
              <a:off x="2784020" y="1102179"/>
              <a:ext cx="718457" cy="342900"/>
              <a:chOff x="1347107" y="1102179"/>
              <a:chExt cx="718457" cy="3429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527A59-4D66-4E41-A616-60812AB98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7107" y="1273629"/>
                <a:ext cx="375557" cy="0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A8629D3-3FB8-4CA4-A033-A9704C8E4391}"/>
                  </a:ext>
                </a:extLst>
              </p:cNvPr>
              <p:cNvSpPr/>
              <p:nvPr/>
            </p:nvSpPr>
            <p:spPr>
              <a:xfrm>
                <a:off x="1722664" y="1102179"/>
                <a:ext cx="342900" cy="342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8DE6E1-A7B7-4EBC-9CC0-DC689B8A6C64}"/>
                </a:ext>
              </a:extLst>
            </p:cNvPr>
            <p:cNvGrpSpPr/>
            <p:nvPr/>
          </p:nvGrpSpPr>
          <p:grpSpPr>
            <a:xfrm>
              <a:off x="3486146" y="1102179"/>
              <a:ext cx="718457" cy="342900"/>
              <a:chOff x="1347107" y="1102179"/>
              <a:chExt cx="718457" cy="3429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E8F23F5-97CB-4678-A0E3-8F217358F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7107" y="1273629"/>
                <a:ext cx="375557" cy="0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11F56ED-C969-4E5E-849B-A28CD448023F}"/>
                  </a:ext>
                </a:extLst>
              </p:cNvPr>
              <p:cNvSpPr/>
              <p:nvPr/>
            </p:nvSpPr>
            <p:spPr>
              <a:xfrm>
                <a:off x="1722664" y="1102179"/>
                <a:ext cx="342900" cy="342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75E03D-6B4E-4D5E-A7B5-E0E651C4675A}"/>
              </a:ext>
            </a:extLst>
          </p:cNvPr>
          <p:cNvCxnSpPr>
            <a:cxnSpLocks/>
            <a:stCxn id="45" idx="1"/>
            <a:endCxn id="40" idx="6"/>
          </p:cNvCxnSpPr>
          <p:nvPr/>
        </p:nvCxnSpPr>
        <p:spPr>
          <a:xfrm flipH="1">
            <a:off x="4629144" y="2080092"/>
            <a:ext cx="1314459" cy="336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7163A1-19CF-4EE2-8BD2-CA6925ACB2FA}"/>
              </a:ext>
            </a:extLst>
          </p:cNvPr>
          <p:cNvSpPr txBox="1"/>
          <p:nvPr/>
        </p:nvSpPr>
        <p:spPr>
          <a:xfrm>
            <a:off x="5943603" y="1664593"/>
            <a:ext cx="267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commit on </a:t>
            </a:r>
            <a:r>
              <a:rPr lang="en-US" sz="1600" i="1" dirty="0"/>
              <a:t>develop</a:t>
            </a:r>
            <a:r>
              <a:rPr lang="en-US" sz="1600" dirty="0"/>
              <a:t> branch will trigger SNAPSHOT build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AFF4334-3D13-4A7B-8563-228B4D4DD19A}"/>
              </a:ext>
            </a:extLst>
          </p:cNvPr>
          <p:cNvSpPr/>
          <p:nvPr/>
        </p:nvSpPr>
        <p:spPr>
          <a:xfrm>
            <a:off x="2245179" y="1777975"/>
            <a:ext cx="130629" cy="325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D239E3-C563-4A5A-8160-B5BFAAA74C4B}"/>
              </a:ext>
            </a:extLst>
          </p:cNvPr>
          <p:cNvGrpSpPr/>
          <p:nvPr/>
        </p:nvGrpSpPr>
        <p:grpSpPr>
          <a:xfrm>
            <a:off x="702129" y="2245023"/>
            <a:ext cx="3927015" cy="996200"/>
            <a:chOff x="702129" y="1804150"/>
            <a:chExt cx="3927015" cy="9962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7FAE3E-AA57-4370-BA7C-1F48CAB26CB3}"/>
                </a:ext>
              </a:extLst>
            </p:cNvPr>
            <p:cNvGrpSpPr/>
            <p:nvPr/>
          </p:nvGrpSpPr>
          <p:grpSpPr>
            <a:xfrm>
              <a:off x="702129" y="1804150"/>
              <a:ext cx="3927015" cy="342900"/>
              <a:chOff x="702129" y="1632700"/>
              <a:chExt cx="3927015" cy="3429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A319173-922E-4E70-85E6-F04A70B4FC64}"/>
                  </a:ext>
                </a:extLst>
              </p:cNvPr>
              <p:cNvGrpSpPr/>
              <p:nvPr/>
            </p:nvGrpSpPr>
            <p:grpSpPr>
              <a:xfrm>
                <a:off x="702129" y="1632700"/>
                <a:ext cx="3200396" cy="342900"/>
                <a:chOff x="1004207" y="1102179"/>
                <a:chExt cx="3200396" cy="34290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E7D8FD9-AC2D-481C-A854-3723AC2BAC29}"/>
                    </a:ext>
                  </a:extLst>
                </p:cNvPr>
                <p:cNvSpPr/>
                <p:nvPr/>
              </p:nvSpPr>
              <p:spPr>
                <a:xfrm>
                  <a:off x="1004207" y="1102179"/>
                  <a:ext cx="342900" cy="3429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FC95B02-3B34-40BB-B0CB-868FE8D25AB7}"/>
                    </a:ext>
                  </a:extLst>
                </p:cNvPr>
                <p:cNvGrpSpPr/>
                <p:nvPr/>
              </p:nvGrpSpPr>
              <p:grpSpPr>
                <a:xfrm>
                  <a:off x="1347107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F9B73275-36D6-45E3-A703-24AAC4ED0289}"/>
                      </a:ext>
                    </a:extLst>
                  </p:cNvPr>
                  <p:cNvCxnSpPr>
                    <a:cxnSpLocks/>
                    <a:stCxn id="26" idx="6"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7A29BEB6-157C-49EE-B8A5-FDC4E43C28B3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FB9326-2E9B-4354-A2F3-0E3284044107}"/>
                    </a:ext>
                  </a:extLst>
                </p:cNvPr>
                <p:cNvGrpSpPr/>
                <p:nvPr/>
              </p:nvGrpSpPr>
              <p:grpSpPr>
                <a:xfrm>
                  <a:off x="2065564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BFF57B8A-F539-442B-9152-E4B465E0F6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4928036-5CDD-42F2-A026-E997B3095B7E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FC00AEE-2369-40E1-84A1-4747014DFF02}"/>
                    </a:ext>
                  </a:extLst>
                </p:cNvPr>
                <p:cNvGrpSpPr/>
                <p:nvPr/>
              </p:nvGrpSpPr>
              <p:grpSpPr>
                <a:xfrm>
                  <a:off x="2784020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40D9081-C42D-4E21-9AD3-96478E2AD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2D5C5A2-6A9D-4EBA-9D7E-9C2D3B926FEA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F58B823-0AD2-4C1A-8101-CE84ADB342A2}"/>
                    </a:ext>
                  </a:extLst>
                </p:cNvPr>
                <p:cNvGrpSpPr/>
                <p:nvPr/>
              </p:nvGrpSpPr>
              <p:grpSpPr>
                <a:xfrm>
                  <a:off x="3486146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E354CC2-9BD8-46E9-9A3A-0299439A2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50F62993-5E14-49F9-A116-00FA1296088B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A2EB95B-4160-46B8-8CCD-ADE23AA5B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687" y="1804150"/>
                <a:ext cx="375557" cy="0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97793CC-28A1-42C9-91EA-6B03B3758238}"/>
                  </a:ext>
                </a:extLst>
              </p:cNvPr>
              <p:cNvSpPr/>
              <p:nvPr/>
            </p:nvSpPr>
            <p:spPr>
              <a:xfrm>
                <a:off x="4286244" y="1632700"/>
                <a:ext cx="342900" cy="342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F91EA8A-4FB0-4834-8A50-963D8E1996E7}"/>
                </a:ext>
              </a:extLst>
            </p:cNvPr>
            <p:cNvSpPr/>
            <p:nvPr/>
          </p:nvSpPr>
          <p:spPr>
            <a:xfrm>
              <a:off x="2865651" y="2457450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2F2D3A2-C9FB-4B02-85AD-B362F68EA4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32872" y="2196113"/>
              <a:ext cx="653300" cy="212274"/>
            </a:xfrm>
            <a:prstGeom prst="bentConnector3">
              <a:avLst>
                <a:gd name="adj1" fmla="val 101238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A17A18-6651-4BF3-AC0F-A817D80FF140}"/>
              </a:ext>
            </a:extLst>
          </p:cNvPr>
          <p:cNvCxnSpPr>
            <a:cxnSpLocks/>
            <a:stCxn id="68" idx="1"/>
            <a:endCxn id="54" idx="6"/>
          </p:cNvCxnSpPr>
          <p:nvPr/>
        </p:nvCxnSpPr>
        <p:spPr>
          <a:xfrm flipH="1" flipV="1">
            <a:off x="3208551" y="3069773"/>
            <a:ext cx="547007" cy="9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07460AB-10D5-4757-A05F-C08E98EE2EC3}"/>
              </a:ext>
            </a:extLst>
          </p:cNvPr>
          <p:cNvSpPr txBox="1"/>
          <p:nvPr/>
        </p:nvSpPr>
        <p:spPr>
          <a:xfrm>
            <a:off x="3755558" y="2751474"/>
            <a:ext cx="2886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commit NOT on </a:t>
            </a:r>
            <a:r>
              <a:rPr lang="en-US" sz="1600" i="1" dirty="0"/>
              <a:t>develop</a:t>
            </a:r>
            <a:r>
              <a:rPr lang="en-US" sz="1600" dirty="0"/>
              <a:t> branch will NOT trigger SNAPSHOT build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4AA56F-349B-4428-8262-03C17FB162C6}"/>
              </a:ext>
            </a:extLst>
          </p:cNvPr>
          <p:cNvSpPr txBox="1"/>
          <p:nvPr/>
        </p:nvSpPr>
        <p:spPr>
          <a:xfrm>
            <a:off x="1708380" y="2729693"/>
            <a:ext cx="9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C1D92090-B8C7-457E-8E4F-33E658AAC7F9}"/>
              </a:ext>
            </a:extLst>
          </p:cNvPr>
          <p:cNvSpPr/>
          <p:nvPr/>
        </p:nvSpPr>
        <p:spPr>
          <a:xfrm>
            <a:off x="2245179" y="3299727"/>
            <a:ext cx="13062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3C8247-A8B6-4EA7-9BCC-21106111ED03}"/>
              </a:ext>
            </a:extLst>
          </p:cNvPr>
          <p:cNvGrpSpPr/>
          <p:nvPr/>
        </p:nvGrpSpPr>
        <p:grpSpPr>
          <a:xfrm>
            <a:off x="702129" y="3879293"/>
            <a:ext cx="3927015" cy="996200"/>
            <a:chOff x="702129" y="1804150"/>
            <a:chExt cx="3927015" cy="99620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1A665EB-CE2B-4EF0-BED8-B9F3C2E83655}"/>
                </a:ext>
              </a:extLst>
            </p:cNvPr>
            <p:cNvGrpSpPr/>
            <p:nvPr/>
          </p:nvGrpSpPr>
          <p:grpSpPr>
            <a:xfrm>
              <a:off x="702129" y="1804150"/>
              <a:ext cx="3927015" cy="342900"/>
              <a:chOff x="702129" y="1632700"/>
              <a:chExt cx="3927015" cy="3429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237B27A-C93C-4228-820B-5BCF96754E03}"/>
                  </a:ext>
                </a:extLst>
              </p:cNvPr>
              <p:cNvGrpSpPr/>
              <p:nvPr/>
            </p:nvGrpSpPr>
            <p:grpSpPr>
              <a:xfrm>
                <a:off x="702129" y="1632700"/>
                <a:ext cx="3200396" cy="342900"/>
                <a:chOff x="1004207" y="1102179"/>
                <a:chExt cx="3200396" cy="342900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8165FF4-A382-4865-B59A-C57DAD37BF20}"/>
                    </a:ext>
                  </a:extLst>
                </p:cNvPr>
                <p:cNvSpPr/>
                <p:nvPr/>
              </p:nvSpPr>
              <p:spPr>
                <a:xfrm>
                  <a:off x="1004207" y="1102179"/>
                  <a:ext cx="342900" cy="3429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DC5AA1D1-2F63-4CC0-A9BE-18D63725E02D}"/>
                    </a:ext>
                  </a:extLst>
                </p:cNvPr>
                <p:cNvGrpSpPr/>
                <p:nvPr/>
              </p:nvGrpSpPr>
              <p:grpSpPr>
                <a:xfrm>
                  <a:off x="1347107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57B87944-E570-461A-86B1-577B8384C065}"/>
                      </a:ext>
                    </a:extLst>
                  </p:cNvPr>
                  <p:cNvCxnSpPr>
                    <a:cxnSpLocks/>
                    <a:stCxn id="79" idx="6"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A8DBCA25-6A08-4702-9A8B-EECB29E0CF21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2F7EAD6-B7CF-44B8-B275-A26139212B95}"/>
                    </a:ext>
                  </a:extLst>
                </p:cNvPr>
                <p:cNvGrpSpPr/>
                <p:nvPr/>
              </p:nvGrpSpPr>
              <p:grpSpPr>
                <a:xfrm>
                  <a:off x="2065564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32BA91D4-0EFE-49FB-90D3-D6CB29EC1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E9AFE062-9425-4F80-B906-756DBEB1CDDB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392A971E-BC50-4CFA-B5D5-E581375E4101}"/>
                    </a:ext>
                  </a:extLst>
                </p:cNvPr>
                <p:cNvGrpSpPr/>
                <p:nvPr/>
              </p:nvGrpSpPr>
              <p:grpSpPr>
                <a:xfrm>
                  <a:off x="2784020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7C3329A-0723-4F0A-8198-C69888B374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954A644-5E5C-4A0D-9745-BD1519C7B471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7A0649F-6F18-41DF-B712-B0DD32214141}"/>
                    </a:ext>
                  </a:extLst>
                </p:cNvPr>
                <p:cNvGrpSpPr/>
                <p:nvPr/>
              </p:nvGrpSpPr>
              <p:grpSpPr>
                <a:xfrm>
                  <a:off x="3486146" y="1102179"/>
                  <a:ext cx="718457" cy="342900"/>
                  <a:chOff x="1347107" y="1102179"/>
                  <a:chExt cx="718457" cy="342900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BAA811DC-AA10-40D6-8F59-5E8FCCF76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7107" y="1273629"/>
                    <a:ext cx="375557" cy="0"/>
                  </a:xfrm>
                  <a:prstGeom prst="lin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0BF9EBD0-0C91-4FA5-BDEE-1EF86A402BFD}"/>
                      </a:ext>
                    </a:extLst>
                  </p:cNvPr>
                  <p:cNvSpPr/>
                  <p:nvPr/>
                </p:nvSpPr>
                <p:spPr>
                  <a:xfrm>
                    <a:off x="1722664" y="1102179"/>
                    <a:ext cx="342900" cy="3429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CDC2056-5824-4DB1-B815-EC72375CE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687" y="1804150"/>
                <a:ext cx="375557" cy="0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A9E4522-FB50-4346-976F-AF0B69960370}"/>
                  </a:ext>
                </a:extLst>
              </p:cNvPr>
              <p:cNvSpPr/>
              <p:nvPr/>
            </p:nvSpPr>
            <p:spPr>
              <a:xfrm>
                <a:off x="4286244" y="1632700"/>
                <a:ext cx="342900" cy="3429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C79662-EFFA-4793-9D16-CB051E5F533B}"/>
                </a:ext>
              </a:extLst>
            </p:cNvPr>
            <p:cNvSpPr/>
            <p:nvPr/>
          </p:nvSpPr>
          <p:spPr>
            <a:xfrm>
              <a:off x="2865651" y="2457450"/>
              <a:ext cx="342900" cy="342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87170A64-D079-4A6F-8702-C16103C8EB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32872" y="2196113"/>
              <a:ext cx="653300" cy="212274"/>
            </a:xfrm>
            <a:prstGeom prst="bentConnector3">
              <a:avLst>
                <a:gd name="adj1" fmla="val 101238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93C61A5-5F4A-4A4A-9CF5-90A64835D498}"/>
              </a:ext>
            </a:extLst>
          </p:cNvPr>
          <p:cNvCxnSpPr>
            <a:cxnSpLocks/>
          </p:cNvCxnSpPr>
          <p:nvPr/>
        </p:nvCxnSpPr>
        <p:spPr>
          <a:xfrm>
            <a:off x="3208551" y="4704043"/>
            <a:ext cx="375557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4C978CA-C972-400A-946D-4335BF163472}"/>
              </a:ext>
            </a:extLst>
          </p:cNvPr>
          <p:cNvSpPr/>
          <p:nvPr/>
        </p:nvSpPr>
        <p:spPr>
          <a:xfrm>
            <a:off x="3584108" y="4532593"/>
            <a:ext cx="342900" cy="342900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AAD024-07D4-4DE1-9008-0077F2421288}"/>
              </a:ext>
            </a:extLst>
          </p:cNvPr>
          <p:cNvCxnSpPr>
            <a:cxnSpLocks/>
          </p:cNvCxnSpPr>
          <p:nvPr/>
        </p:nvCxnSpPr>
        <p:spPr>
          <a:xfrm>
            <a:off x="4645467" y="4050743"/>
            <a:ext cx="375557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67E6B8F-3F8D-4DA3-AB24-E394A02B8850}"/>
              </a:ext>
            </a:extLst>
          </p:cNvPr>
          <p:cNvSpPr/>
          <p:nvPr/>
        </p:nvSpPr>
        <p:spPr>
          <a:xfrm>
            <a:off x="5021024" y="3879293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12B8342-659A-4615-80C2-9DFE6AD505B2}"/>
              </a:ext>
            </a:extLst>
          </p:cNvPr>
          <p:cNvCxnSpPr>
            <a:stCxn id="93" idx="6"/>
          </p:cNvCxnSpPr>
          <p:nvPr/>
        </p:nvCxnSpPr>
        <p:spPr>
          <a:xfrm>
            <a:off x="3927008" y="4704043"/>
            <a:ext cx="787868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CD6074-E983-4D0F-85D1-08007B0A95D0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4714876" y="4171976"/>
            <a:ext cx="356365" cy="532067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AEDA8DC-2891-4AF8-9C46-B1D5497DB984}"/>
              </a:ext>
            </a:extLst>
          </p:cNvPr>
          <p:cNvSpPr txBox="1"/>
          <p:nvPr/>
        </p:nvSpPr>
        <p:spPr>
          <a:xfrm>
            <a:off x="4120930" y="4666079"/>
            <a:ext cx="9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F76F6C7-767C-4F23-8DE3-25126B7BD84D}"/>
              </a:ext>
            </a:extLst>
          </p:cNvPr>
          <p:cNvCxnSpPr>
            <a:stCxn id="45" idx="2"/>
            <a:endCxn id="95" idx="6"/>
          </p:cNvCxnSpPr>
          <p:nvPr/>
        </p:nvCxnSpPr>
        <p:spPr>
          <a:xfrm rot="5400000">
            <a:off x="5545659" y="2313855"/>
            <a:ext cx="1555153" cy="19186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DAD45E5-40D0-4E00-A39A-D6C5266D0CC1}"/>
              </a:ext>
            </a:extLst>
          </p:cNvPr>
          <p:cNvSpPr txBox="1"/>
          <p:nvPr/>
        </p:nvSpPr>
        <p:spPr>
          <a:xfrm>
            <a:off x="372880" y="556297"/>
            <a:ext cx="74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change in </a:t>
            </a:r>
            <a:r>
              <a:rPr lang="en-US" i="1" dirty="0"/>
              <a:t>develop </a:t>
            </a:r>
            <a:r>
              <a:rPr lang="en-US" dirty="0"/>
              <a:t>branch will trigger bamboo build. </a:t>
            </a:r>
          </a:p>
          <a:p>
            <a:r>
              <a:rPr lang="en-US" dirty="0"/>
              <a:t>A new SNAPSHOT version will be deployed onto Nexus.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33A7D88-26C8-4242-8106-CC13F7F21C47}"/>
              </a:ext>
            </a:extLst>
          </p:cNvPr>
          <p:cNvSpPr txBox="1"/>
          <p:nvPr/>
        </p:nvSpPr>
        <p:spPr>
          <a:xfrm>
            <a:off x="5494549" y="4298004"/>
            <a:ext cx="364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 that </a:t>
            </a:r>
            <a:r>
              <a:rPr lang="en-US" sz="1200" i="1" dirty="0"/>
              <a:t>develop</a:t>
            </a:r>
            <a:r>
              <a:rPr lang="en-US" sz="1200" dirty="0"/>
              <a:t> branch </a:t>
            </a:r>
            <a:r>
              <a:rPr lang="en-US" sz="1200" b="1" dirty="0"/>
              <a:t>must</a:t>
            </a:r>
            <a:r>
              <a:rPr lang="en-US" sz="1200" dirty="0"/>
              <a:t> only have SNAPSHOT version. Non-SNAPSHOT version only present in release branch.</a:t>
            </a:r>
          </a:p>
        </p:txBody>
      </p:sp>
    </p:spTree>
    <p:extLst>
      <p:ext uri="{BB962C8B-B14F-4D97-AF65-F5344CB8AC3E}">
        <p14:creationId xmlns:p14="http://schemas.microsoft.com/office/powerpoint/2010/main" val="380336361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13C9-1708-473D-8EC6-1E5C30E9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25" y="246402"/>
            <a:ext cx="7610400" cy="330200"/>
          </a:xfrm>
        </p:spPr>
        <p:txBody>
          <a:bodyPr/>
          <a:lstStyle/>
          <a:p>
            <a:r>
              <a:rPr lang="en-US" dirty="0"/>
              <a:t>Release version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72519-2E38-43B4-BB2E-83F5EC85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1200" y="774000"/>
            <a:ext cx="752400" cy="90000"/>
          </a:xfrm>
        </p:spPr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79B72-F890-4872-8E07-56CAFCD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49E4-E622-4D01-A160-55696A74F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BA426A-EDDE-4FA4-AAF5-1357066C474D}"/>
              </a:ext>
            </a:extLst>
          </p:cNvPr>
          <p:cNvSpPr/>
          <p:nvPr/>
        </p:nvSpPr>
        <p:spPr>
          <a:xfrm>
            <a:off x="669471" y="2286000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E25CAE-712E-452D-A7DF-3E1F4FAC9008}"/>
              </a:ext>
            </a:extLst>
          </p:cNvPr>
          <p:cNvGrpSpPr/>
          <p:nvPr/>
        </p:nvGrpSpPr>
        <p:grpSpPr>
          <a:xfrm>
            <a:off x="1012371" y="2286000"/>
            <a:ext cx="718457" cy="342900"/>
            <a:chOff x="1347107" y="1102179"/>
            <a:chExt cx="718457" cy="3429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AC8891-85A2-48AE-AD50-568C5C22A7E1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347107" y="1273629"/>
              <a:ext cx="375557" cy="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792A90-F4A4-4222-86D9-4B8BD43E4B63}"/>
                </a:ext>
              </a:extLst>
            </p:cNvPr>
            <p:cNvSpPr/>
            <p:nvPr/>
          </p:nvSpPr>
          <p:spPr>
            <a:xfrm>
              <a:off x="1722664" y="1102179"/>
              <a:ext cx="342900" cy="342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37DD36-77E1-48C3-A395-65CF8D88B93F}"/>
              </a:ext>
            </a:extLst>
          </p:cNvPr>
          <p:cNvGrpSpPr/>
          <p:nvPr/>
        </p:nvGrpSpPr>
        <p:grpSpPr>
          <a:xfrm>
            <a:off x="1730828" y="2286000"/>
            <a:ext cx="718457" cy="342900"/>
            <a:chOff x="1347107" y="1102179"/>
            <a:chExt cx="718457" cy="3429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C6CEF1-42A0-4685-80F7-BDBC3B4DB9C8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07" y="1273629"/>
              <a:ext cx="375557" cy="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6DF4E8-FD06-4370-AEC7-97DCFBDD70B9}"/>
                </a:ext>
              </a:extLst>
            </p:cNvPr>
            <p:cNvSpPr/>
            <p:nvPr/>
          </p:nvSpPr>
          <p:spPr>
            <a:xfrm>
              <a:off x="1722664" y="1102179"/>
              <a:ext cx="342900" cy="342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A0B6EC-D0FF-4861-8845-35E0AB663B70}"/>
              </a:ext>
            </a:extLst>
          </p:cNvPr>
          <p:cNvGrpSpPr/>
          <p:nvPr/>
        </p:nvGrpSpPr>
        <p:grpSpPr>
          <a:xfrm>
            <a:off x="2449284" y="2286000"/>
            <a:ext cx="718457" cy="342900"/>
            <a:chOff x="1347107" y="1102179"/>
            <a:chExt cx="718457" cy="342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BD0A9C-DED7-42CD-BAD9-ECFA54B89545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07" y="1273629"/>
              <a:ext cx="375557" cy="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482743-CA32-4EA8-BCF0-E2B55122D2EF}"/>
                </a:ext>
              </a:extLst>
            </p:cNvPr>
            <p:cNvSpPr/>
            <p:nvPr/>
          </p:nvSpPr>
          <p:spPr>
            <a:xfrm>
              <a:off x="1722664" y="1102179"/>
              <a:ext cx="342900" cy="342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31EEFD-980E-475D-BAC0-46630C8C0F30}"/>
              </a:ext>
            </a:extLst>
          </p:cNvPr>
          <p:cNvGrpSpPr/>
          <p:nvPr/>
        </p:nvGrpSpPr>
        <p:grpSpPr>
          <a:xfrm>
            <a:off x="2628898" y="1666790"/>
            <a:ext cx="734785" cy="619210"/>
            <a:chOff x="2628898" y="1639675"/>
            <a:chExt cx="734785" cy="61921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6157AD7-3567-435D-86A2-F1514DA66FA9}"/>
                </a:ext>
              </a:extLst>
            </p:cNvPr>
            <p:cNvSpPr/>
            <p:nvPr/>
          </p:nvSpPr>
          <p:spPr>
            <a:xfrm>
              <a:off x="2628898" y="1639675"/>
              <a:ext cx="734785" cy="3301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develop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8EB0FF-3434-46A3-967D-B047BF1AD6B4}"/>
                </a:ext>
              </a:extLst>
            </p:cNvPr>
            <p:cNvCxnSpPr>
              <a:cxnSpLocks/>
              <a:stCxn id="27" idx="2"/>
              <a:endCxn id="16" idx="0"/>
            </p:cNvCxnSpPr>
            <p:nvPr/>
          </p:nvCxnSpPr>
          <p:spPr>
            <a:xfrm>
              <a:off x="2996291" y="1969866"/>
              <a:ext cx="0" cy="289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447E2C-8C65-442A-8910-CBD398F1F6CA}"/>
              </a:ext>
            </a:extLst>
          </p:cNvPr>
          <p:cNvGrpSpPr/>
          <p:nvPr/>
        </p:nvGrpSpPr>
        <p:grpSpPr>
          <a:xfrm>
            <a:off x="3184068" y="2283727"/>
            <a:ext cx="1062585" cy="342900"/>
            <a:chOff x="1347107" y="1102179"/>
            <a:chExt cx="1062585" cy="3429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E83FEA-08BD-4F64-8EF2-BFEBD60CD920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347107" y="1273629"/>
              <a:ext cx="719685" cy="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D680FC7-54B4-4B6E-9B87-D783B9CCCD5D}"/>
                </a:ext>
              </a:extLst>
            </p:cNvPr>
            <p:cNvSpPr/>
            <p:nvPr/>
          </p:nvSpPr>
          <p:spPr>
            <a:xfrm>
              <a:off x="2066792" y="1102179"/>
              <a:ext cx="342900" cy="342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151A614-4667-4C56-A58A-743EB361022B}"/>
              </a:ext>
            </a:extLst>
          </p:cNvPr>
          <p:cNvCxnSpPr>
            <a:cxnSpLocks/>
            <a:stCxn id="16" idx="6"/>
            <a:endCxn id="39" idx="2"/>
          </p:cNvCxnSpPr>
          <p:nvPr/>
        </p:nvCxnSpPr>
        <p:spPr>
          <a:xfrm>
            <a:off x="3167741" y="2457450"/>
            <a:ext cx="734784" cy="1575499"/>
          </a:xfrm>
          <a:prstGeom prst="bentConnector3">
            <a:avLst>
              <a:gd name="adj1" fmla="val 41111"/>
            </a:avLst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810BC86-1AD3-4A55-9D27-BB7F9FCBB99C}"/>
              </a:ext>
            </a:extLst>
          </p:cNvPr>
          <p:cNvSpPr/>
          <p:nvPr/>
        </p:nvSpPr>
        <p:spPr>
          <a:xfrm>
            <a:off x="3902525" y="3861499"/>
            <a:ext cx="342900" cy="342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EDA863-1E2C-426B-B2DC-CB1233740479}"/>
              </a:ext>
            </a:extLst>
          </p:cNvPr>
          <p:cNvSpPr txBox="1"/>
          <p:nvPr/>
        </p:nvSpPr>
        <p:spPr>
          <a:xfrm>
            <a:off x="791936" y="2956137"/>
            <a:ext cx="171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Create release branch </a:t>
            </a:r>
            <a:r>
              <a:rPr lang="en-US" sz="1200" i="1" dirty="0"/>
              <a:t>release/v1.1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B9B079-70AB-42A1-8DE9-F25AE33BCFA8}"/>
              </a:ext>
            </a:extLst>
          </p:cNvPr>
          <p:cNvGrpSpPr/>
          <p:nvPr/>
        </p:nvGrpSpPr>
        <p:grpSpPr>
          <a:xfrm>
            <a:off x="613738" y="4154182"/>
            <a:ext cx="3339004" cy="276999"/>
            <a:chOff x="613738" y="4154182"/>
            <a:chExt cx="3339004" cy="27699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B66D2E3-3EE3-4613-8035-3714FF56B387}"/>
                </a:ext>
              </a:extLst>
            </p:cNvPr>
            <p:cNvCxnSpPr>
              <a:cxnSpLocks/>
              <a:stCxn id="47" idx="3"/>
              <a:endCxn id="39" idx="3"/>
            </p:cNvCxnSpPr>
            <p:nvPr/>
          </p:nvCxnSpPr>
          <p:spPr>
            <a:xfrm flipV="1">
              <a:off x="3365715" y="4154182"/>
              <a:ext cx="587027" cy="1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5A5BE0-55C4-4901-A02D-CCFE68BDC2CC}"/>
                </a:ext>
              </a:extLst>
            </p:cNvPr>
            <p:cNvSpPr txBox="1"/>
            <p:nvPr/>
          </p:nvSpPr>
          <p:spPr>
            <a:xfrm>
              <a:off x="613738" y="4154182"/>
              <a:ext cx="2751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Update the project version to </a:t>
              </a:r>
              <a:r>
                <a:rPr lang="en-US" sz="1200" i="1" dirty="0"/>
                <a:t>v1.1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8030F6-EC78-4B47-A6C3-6D42D48F59C5}"/>
              </a:ext>
            </a:extLst>
          </p:cNvPr>
          <p:cNvGrpSpPr/>
          <p:nvPr/>
        </p:nvGrpSpPr>
        <p:grpSpPr>
          <a:xfrm>
            <a:off x="2622966" y="4204399"/>
            <a:ext cx="3144485" cy="763077"/>
            <a:chOff x="2622966" y="4204399"/>
            <a:chExt cx="3144485" cy="76307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EFBB027-F21B-4406-B550-A31A1C959483}"/>
                </a:ext>
              </a:extLst>
            </p:cNvPr>
            <p:cNvCxnSpPr>
              <a:cxnSpLocks/>
              <a:stCxn id="60" idx="0"/>
              <a:endCxn id="39" idx="4"/>
            </p:cNvCxnSpPr>
            <p:nvPr/>
          </p:nvCxnSpPr>
          <p:spPr>
            <a:xfrm flipH="1" flipV="1">
              <a:off x="4073975" y="4204399"/>
              <a:ext cx="121234" cy="301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50750E-B854-41BE-BFE6-2D787C657170}"/>
                </a:ext>
              </a:extLst>
            </p:cNvPr>
            <p:cNvSpPr txBox="1"/>
            <p:nvPr/>
          </p:nvSpPr>
          <p:spPr>
            <a:xfrm>
              <a:off x="2622966" y="4505811"/>
              <a:ext cx="3144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Push the branch to remote and do the release build on Bamboo</a:t>
              </a:r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6E8D489-2069-4F01-9923-91377CFE1D28}"/>
              </a:ext>
            </a:extLst>
          </p:cNvPr>
          <p:cNvSpPr/>
          <p:nvPr/>
        </p:nvSpPr>
        <p:spPr>
          <a:xfrm>
            <a:off x="2506433" y="2946938"/>
            <a:ext cx="979717" cy="3301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release/v1.1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01CE157-E3E1-40A5-8066-68EE42DA88E8}"/>
              </a:ext>
            </a:extLst>
          </p:cNvPr>
          <p:cNvCxnSpPr>
            <a:cxnSpLocks/>
            <a:stCxn id="87" idx="0"/>
            <a:endCxn id="16" idx="4"/>
          </p:cNvCxnSpPr>
          <p:nvPr/>
        </p:nvCxnSpPr>
        <p:spPr>
          <a:xfrm flipH="1" flipV="1">
            <a:off x="2996291" y="2628900"/>
            <a:ext cx="1" cy="318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82098F2-7D38-40A9-8814-673C89A8FBE3}"/>
              </a:ext>
            </a:extLst>
          </p:cNvPr>
          <p:cNvGrpSpPr/>
          <p:nvPr/>
        </p:nvGrpSpPr>
        <p:grpSpPr>
          <a:xfrm>
            <a:off x="4245425" y="3872274"/>
            <a:ext cx="1638985" cy="330191"/>
            <a:chOff x="4245425" y="3872274"/>
            <a:chExt cx="1638985" cy="33019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01F6B6A8-91A8-4E8A-9907-88371DFB0372}"/>
                </a:ext>
              </a:extLst>
            </p:cNvPr>
            <p:cNvSpPr/>
            <p:nvPr/>
          </p:nvSpPr>
          <p:spPr>
            <a:xfrm>
              <a:off x="4620981" y="3872274"/>
              <a:ext cx="1263429" cy="33019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tag/release/v1.1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46563E0-4CD9-4DB4-871C-F670866FD11A}"/>
                </a:ext>
              </a:extLst>
            </p:cNvPr>
            <p:cNvCxnSpPr>
              <a:cxnSpLocks/>
              <a:stCxn id="105" idx="1"/>
              <a:endCxn id="39" idx="6"/>
            </p:cNvCxnSpPr>
            <p:nvPr/>
          </p:nvCxnSpPr>
          <p:spPr>
            <a:xfrm flipH="1" flipV="1">
              <a:off x="4245425" y="4032949"/>
              <a:ext cx="375556" cy="4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2DE2B00-55D1-4D4D-8961-06299F005059}"/>
              </a:ext>
            </a:extLst>
          </p:cNvPr>
          <p:cNvGrpSpPr/>
          <p:nvPr/>
        </p:nvGrpSpPr>
        <p:grpSpPr>
          <a:xfrm>
            <a:off x="4196436" y="2576410"/>
            <a:ext cx="2551344" cy="541582"/>
            <a:chOff x="4196436" y="2576410"/>
            <a:chExt cx="2551344" cy="54158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BB2A39F-102D-41DC-A5D2-6B46877128DB}"/>
                </a:ext>
              </a:extLst>
            </p:cNvPr>
            <p:cNvSpPr txBox="1"/>
            <p:nvPr/>
          </p:nvSpPr>
          <p:spPr>
            <a:xfrm>
              <a:off x="4620981" y="2656327"/>
              <a:ext cx="212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Update the project version to </a:t>
              </a:r>
              <a:r>
                <a:rPr lang="en-US" sz="1200" i="1" dirty="0"/>
                <a:t>v1.2-SNAPSHOT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EEB970C-6DEC-451C-BCE0-BA300639B2C3}"/>
                </a:ext>
              </a:extLst>
            </p:cNvPr>
            <p:cNvCxnSpPr>
              <a:cxnSpLocks/>
              <a:stCxn id="110" idx="1"/>
              <a:endCxn id="32" idx="5"/>
            </p:cNvCxnSpPr>
            <p:nvPr/>
          </p:nvCxnSpPr>
          <p:spPr>
            <a:xfrm flipH="1" flipV="1">
              <a:off x="4196436" y="2576410"/>
              <a:ext cx="424545" cy="31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41A55CE-02A4-4E91-B991-725B83648C29}"/>
              </a:ext>
            </a:extLst>
          </p:cNvPr>
          <p:cNvGrpSpPr/>
          <p:nvPr/>
        </p:nvGrpSpPr>
        <p:grpSpPr>
          <a:xfrm>
            <a:off x="510262" y="1058316"/>
            <a:ext cx="2364796" cy="1277901"/>
            <a:chOff x="510262" y="1058316"/>
            <a:chExt cx="2364796" cy="1277901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AE513F0-7EA4-4674-8689-BE425A931778}"/>
                </a:ext>
              </a:extLst>
            </p:cNvPr>
            <p:cNvSpPr txBox="1"/>
            <p:nvPr/>
          </p:nvSpPr>
          <p:spPr>
            <a:xfrm>
              <a:off x="510262" y="1058316"/>
              <a:ext cx="193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Now the project version is </a:t>
              </a:r>
              <a:r>
                <a:rPr lang="en-US" sz="1200" i="1" dirty="0"/>
                <a:t>v1.1-SNAPSHOT </a:t>
              </a:r>
              <a:r>
                <a:rPr lang="en-US" sz="1200" dirty="0"/>
                <a:t>and we are going to release </a:t>
              </a:r>
              <a:r>
                <a:rPr lang="en-US" sz="1200" i="1" dirty="0"/>
                <a:t>v1.1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9B29EB4-F977-48FE-86DB-5052EA433DEB}"/>
                </a:ext>
              </a:extLst>
            </p:cNvPr>
            <p:cNvCxnSpPr>
              <a:cxnSpLocks/>
              <a:stCxn id="142" idx="2"/>
              <a:endCxn id="16" idx="1"/>
            </p:cNvCxnSpPr>
            <p:nvPr/>
          </p:nvCxnSpPr>
          <p:spPr>
            <a:xfrm>
              <a:off x="1479773" y="1704647"/>
              <a:ext cx="1395285" cy="631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A831C3E-8763-4063-B77C-03036544F46F}"/>
              </a:ext>
            </a:extLst>
          </p:cNvPr>
          <p:cNvSpPr txBox="1"/>
          <p:nvPr/>
        </p:nvSpPr>
        <p:spPr>
          <a:xfrm>
            <a:off x="4620981" y="3261270"/>
            <a:ext cx="200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Create release tag and delete the release branch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273C8A-4061-44C4-8A9C-F1EE2A3D637D}"/>
              </a:ext>
            </a:extLst>
          </p:cNvPr>
          <p:cNvGrpSpPr/>
          <p:nvPr/>
        </p:nvGrpSpPr>
        <p:grpSpPr>
          <a:xfrm>
            <a:off x="4408708" y="1319936"/>
            <a:ext cx="3575955" cy="1336391"/>
            <a:chOff x="4408708" y="1319936"/>
            <a:chExt cx="3575955" cy="13363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54F07C-A6B5-4979-BE9D-91B7272E29DD}"/>
                </a:ext>
              </a:extLst>
            </p:cNvPr>
            <p:cNvSpPr txBox="1"/>
            <p:nvPr/>
          </p:nvSpPr>
          <p:spPr>
            <a:xfrm>
              <a:off x="4408708" y="1319936"/>
              <a:ext cx="357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Release Candidate version flow is similar with Release version except the last step.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861E4D3-556D-4998-A9AA-D40360060ABF}"/>
                </a:ext>
              </a:extLst>
            </p:cNvPr>
            <p:cNvCxnSpPr>
              <a:cxnSpLocks/>
              <a:stCxn id="5" idx="2"/>
              <a:endCxn id="110" idx="0"/>
            </p:cNvCxnSpPr>
            <p:nvPr/>
          </p:nvCxnSpPr>
          <p:spPr>
            <a:xfrm flipH="1">
              <a:off x="5684381" y="1781601"/>
              <a:ext cx="512305" cy="87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56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9136E-6 L 0.11702 0.19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963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284E-6 L 0.11355 0.053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87" grpId="0" animBg="1"/>
      <p:bldP spid="87" grpId="1" animBg="1"/>
      <p:bldP spid="87" grpId="2" animBg="1"/>
      <p:bldP spid="1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2E0F-8C37-4450-AE85-2D72C2D2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otfix version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F3A35-7BEB-47E4-9523-BFEE88FE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2878-BDA4-464C-BDC9-E2EA369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5838-DA70-4837-8C96-8A4787F5B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72F468-3360-48DF-A4D8-572D27D1D99F}"/>
              </a:ext>
            </a:extLst>
          </p:cNvPr>
          <p:cNvSpPr/>
          <p:nvPr/>
        </p:nvSpPr>
        <p:spPr>
          <a:xfrm>
            <a:off x="669471" y="1608358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982EF3-7E8A-4657-BD41-AD589A6BA78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012371" y="1779808"/>
            <a:ext cx="375557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BABEDB4-8F12-4193-BA93-4FDDF01A50A2}"/>
              </a:ext>
            </a:extLst>
          </p:cNvPr>
          <p:cNvSpPr/>
          <p:nvPr/>
        </p:nvSpPr>
        <p:spPr>
          <a:xfrm>
            <a:off x="1387928" y="1608358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67CFCB-2445-49A8-B219-851D036627D1}"/>
              </a:ext>
            </a:extLst>
          </p:cNvPr>
          <p:cNvCxnSpPr>
            <a:cxnSpLocks/>
          </p:cNvCxnSpPr>
          <p:nvPr/>
        </p:nvCxnSpPr>
        <p:spPr>
          <a:xfrm>
            <a:off x="1730828" y="1779808"/>
            <a:ext cx="375557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AE9C879-7D79-4896-B9DF-7D79938E2C03}"/>
              </a:ext>
            </a:extLst>
          </p:cNvPr>
          <p:cNvSpPr/>
          <p:nvPr/>
        </p:nvSpPr>
        <p:spPr>
          <a:xfrm>
            <a:off x="2106385" y="1608358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91DAC2-D522-4025-AB72-E11C86F2793F}"/>
              </a:ext>
            </a:extLst>
          </p:cNvPr>
          <p:cNvCxnSpPr>
            <a:cxnSpLocks/>
          </p:cNvCxnSpPr>
          <p:nvPr/>
        </p:nvCxnSpPr>
        <p:spPr>
          <a:xfrm>
            <a:off x="2449284" y="1779808"/>
            <a:ext cx="375557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9D013D3-41FB-47FC-847B-E535CB4E78AF}"/>
              </a:ext>
            </a:extLst>
          </p:cNvPr>
          <p:cNvSpPr/>
          <p:nvPr/>
        </p:nvSpPr>
        <p:spPr>
          <a:xfrm>
            <a:off x="2824841" y="1608358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4D19DE-4077-41E0-9288-C22776B41A6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182840" y="1777535"/>
            <a:ext cx="719685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DECA2D2-976A-40A5-A18E-9DD7087F06B0}"/>
              </a:ext>
            </a:extLst>
          </p:cNvPr>
          <p:cNvSpPr/>
          <p:nvPr/>
        </p:nvSpPr>
        <p:spPr>
          <a:xfrm>
            <a:off x="3902525" y="1606085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8D9A57-EC83-4B6F-A06C-E0414B8F4F21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3167741" y="1779808"/>
            <a:ext cx="734784" cy="1575499"/>
          </a:xfrm>
          <a:prstGeom prst="bentConnector3">
            <a:avLst>
              <a:gd name="adj1" fmla="val 23333"/>
            </a:avLst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023ADE1-7A3E-4719-B2CA-915C11573092}"/>
              </a:ext>
            </a:extLst>
          </p:cNvPr>
          <p:cNvSpPr/>
          <p:nvPr/>
        </p:nvSpPr>
        <p:spPr>
          <a:xfrm>
            <a:off x="3902525" y="3183857"/>
            <a:ext cx="342900" cy="342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AF7C0A-ED07-4084-B14F-550CA429F277}"/>
              </a:ext>
            </a:extLst>
          </p:cNvPr>
          <p:cNvSpPr/>
          <p:nvPr/>
        </p:nvSpPr>
        <p:spPr>
          <a:xfrm>
            <a:off x="3442261" y="2480026"/>
            <a:ext cx="1263429" cy="330191"/>
          </a:xfrm>
          <a:prstGeom prst="round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tag/release/v1.1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7A35E7-5310-4418-A525-16405E229B62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4073975" y="2810217"/>
            <a:ext cx="1" cy="373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370C2E-5824-4492-85EE-AD69345DAC3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4245425" y="1777535"/>
            <a:ext cx="1126670" cy="14049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29A8DD4-1A5B-4B01-B4F8-6B1080EB90F9}"/>
              </a:ext>
            </a:extLst>
          </p:cNvPr>
          <p:cNvSpPr/>
          <p:nvPr/>
        </p:nvSpPr>
        <p:spPr>
          <a:xfrm>
            <a:off x="5372095" y="1620134"/>
            <a:ext cx="342900" cy="342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216D-5389-4B69-A363-B2056A01B887}"/>
              </a:ext>
            </a:extLst>
          </p:cNvPr>
          <p:cNvGrpSpPr/>
          <p:nvPr/>
        </p:nvGrpSpPr>
        <p:grpSpPr>
          <a:xfrm>
            <a:off x="5176152" y="1000924"/>
            <a:ext cx="734785" cy="619210"/>
            <a:chOff x="2628898" y="1639675"/>
            <a:chExt cx="734785" cy="61921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9A36095-EF5E-4B67-9889-C1753F179793}"/>
                </a:ext>
              </a:extLst>
            </p:cNvPr>
            <p:cNvSpPr/>
            <p:nvPr/>
          </p:nvSpPr>
          <p:spPr>
            <a:xfrm>
              <a:off x="2628898" y="1639675"/>
              <a:ext cx="734785" cy="3301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develop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17553C-E67D-4220-8905-AAE4B64D72AA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2996291" y="1969866"/>
              <a:ext cx="0" cy="289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0AB880-5A84-4DAF-BB09-0E89C2EC8D80}"/>
              </a:ext>
            </a:extLst>
          </p:cNvPr>
          <p:cNvGrpSpPr/>
          <p:nvPr/>
        </p:nvGrpSpPr>
        <p:grpSpPr>
          <a:xfrm>
            <a:off x="5910937" y="1027519"/>
            <a:ext cx="2947309" cy="276999"/>
            <a:chOff x="4204604" y="1577954"/>
            <a:chExt cx="2611062" cy="2769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BDDBAE-E16B-4946-9EA9-6DD327C39F0D}"/>
                </a:ext>
              </a:extLst>
            </p:cNvPr>
            <p:cNvSpPr txBox="1"/>
            <p:nvPr/>
          </p:nvSpPr>
          <p:spPr>
            <a:xfrm>
              <a:off x="4638241" y="1577954"/>
              <a:ext cx="217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Suppose we are at </a:t>
              </a:r>
              <a:r>
                <a:rPr lang="en-US" sz="1200" i="1" dirty="0"/>
                <a:t>v10.0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F8551D-838A-414C-AFF9-DDA7757403AB}"/>
                </a:ext>
              </a:extLst>
            </p:cNvPr>
            <p:cNvCxnSpPr>
              <a:cxnSpLocks/>
              <a:stCxn id="37" idx="1"/>
              <a:endCxn id="34" idx="3"/>
            </p:cNvCxnSpPr>
            <p:nvPr/>
          </p:nvCxnSpPr>
          <p:spPr>
            <a:xfrm flipH="1">
              <a:off x="4204604" y="1716454"/>
              <a:ext cx="4336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D14B6F-BE7C-426A-A1E2-3BE37DF9AB5D}"/>
              </a:ext>
            </a:extLst>
          </p:cNvPr>
          <p:cNvGrpSpPr/>
          <p:nvPr/>
        </p:nvGrpSpPr>
        <p:grpSpPr>
          <a:xfrm>
            <a:off x="130628" y="3249758"/>
            <a:ext cx="3822114" cy="276999"/>
            <a:chOff x="2531355" y="269297"/>
            <a:chExt cx="3308964" cy="2769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BCAD79-1874-4C88-AB6E-6E1BE10D193C}"/>
                </a:ext>
              </a:extLst>
            </p:cNvPr>
            <p:cNvSpPr txBox="1"/>
            <p:nvPr/>
          </p:nvSpPr>
          <p:spPr>
            <a:xfrm>
              <a:off x="2531355" y="269297"/>
              <a:ext cx="262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Now </a:t>
              </a:r>
              <a:r>
                <a:rPr lang="en-US" sz="1200" i="1" dirty="0"/>
                <a:t>v1.1</a:t>
              </a:r>
              <a:r>
                <a:rPr lang="en-US" sz="1200" dirty="0"/>
                <a:t> release has bug and need hotfix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EF9A294-B8DF-4473-9B9D-B3118C96E49A}"/>
                </a:ext>
              </a:extLst>
            </p:cNvPr>
            <p:cNvCxnSpPr>
              <a:cxnSpLocks/>
              <a:stCxn id="56" idx="3"/>
              <a:endCxn id="21" idx="3"/>
            </p:cNvCxnSpPr>
            <p:nvPr/>
          </p:nvCxnSpPr>
          <p:spPr>
            <a:xfrm>
              <a:off x="5160711" y="407797"/>
              <a:ext cx="679608" cy="88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DD2AD3-F8FF-4D39-A285-A375B215DB03}"/>
              </a:ext>
            </a:extLst>
          </p:cNvPr>
          <p:cNvGrpSpPr/>
          <p:nvPr/>
        </p:nvGrpSpPr>
        <p:grpSpPr>
          <a:xfrm>
            <a:off x="3577180" y="3526757"/>
            <a:ext cx="999108" cy="703831"/>
            <a:chOff x="2499496" y="1253111"/>
            <a:chExt cx="999108" cy="70383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27AEF5C-7949-4862-B5AD-DC2120AE1333}"/>
                </a:ext>
              </a:extLst>
            </p:cNvPr>
            <p:cNvSpPr/>
            <p:nvPr/>
          </p:nvSpPr>
          <p:spPr>
            <a:xfrm>
              <a:off x="2499496" y="1626751"/>
              <a:ext cx="999108" cy="3301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hotfix/v1.1.1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09D506-65AD-45C7-8D29-E45BB8439B7E}"/>
                </a:ext>
              </a:extLst>
            </p:cNvPr>
            <p:cNvCxnSpPr>
              <a:cxnSpLocks/>
              <a:stCxn id="31" idx="0"/>
              <a:endCxn id="21" idx="4"/>
            </p:cNvCxnSpPr>
            <p:nvPr/>
          </p:nvCxnSpPr>
          <p:spPr>
            <a:xfrm flipH="1" flipV="1">
              <a:off x="2996291" y="1253111"/>
              <a:ext cx="2759" cy="373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B51C0F0-31C0-4526-8108-378823A4C857}"/>
              </a:ext>
            </a:extLst>
          </p:cNvPr>
          <p:cNvSpPr txBox="1"/>
          <p:nvPr/>
        </p:nvSpPr>
        <p:spPr>
          <a:xfrm>
            <a:off x="1060155" y="3834659"/>
            <a:ext cx="234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Checkout </a:t>
            </a:r>
            <a:r>
              <a:rPr lang="en-US" sz="1200" i="1" dirty="0"/>
              <a:t>tag/release/v1.1 </a:t>
            </a:r>
            <a:r>
              <a:rPr lang="en-US" sz="1200" dirty="0"/>
              <a:t>as new hotfix branch </a:t>
            </a:r>
            <a:r>
              <a:rPr lang="en-US" sz="1200" i="1" dirty="0"/>
              <a:t>hotfix/v1.1.1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763DA5-7141-4C80-A0DA-BA0EC6D4C610}"/>
              </a:ext>
            </a:extLst>
          </p:cNvPr>
          <p:cNvCxnSpPr>
            <a:cxnSpLocks/>
            <a:stCxn id="21" idx="6"/>
            <a:endCxn id="48" idx="2"/>
          </p:cNvCxnSpPr>
          <p:nvPr/>
        </p:nvCxnSpPr>
        <p:spPr>
          <a:xfrm>
            <a:off x="4245425" y="3355307"/>
            <a:ext cx="391884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8D2AB47-1E85-43F1-8801-4D63C78CF4B2}"/>
              </a:ext>
            </a:extLst>
          </p:cNvPr>
          <p:cNvSpPr/>
          <p:nvPr/>
        </p:nvSpPr>
        <p:spPr>
          <a:xfrm>
            <a:off x="4637309" y="3183857"/>
            <a:ext cx="342900" cy="3429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9D014-CD13-4062-B582-13F72826FCFE}"/>
              </a:ext>
            </a:extLst>
          </p:cNvPr>
          <p:cNvSpPr txBox="1"/>
          <p:nvPr/>
        </p:nvSpPr>
        <p:spPr>
          <a:xfrm>
            <a:off x="2093033" y="4268456"/>
            <a:ext cx="234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Do your fix on the branch</a:t>
            </a:r>
            <a:endParaRPr lang="en-US" sz="1200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C21E1B-696F-42A5-BC0B-89F59117AD89}"/>
              </a:ext>
            </a:extLst>
          </p:cNvPr>
          <p:cNvCxnSpPr>
            <a:cxnSpLocks/>
            <a:stCxn id="50" idx="0"/>
            <a:endCxn id="48" idx="3"/>
          </p:cNvCxnSpPr>
          <p:nvPr/>
        </p:nvCxnSpPr>
        <p:spPr>
          <a:xfrm flipV="1">
            <a:off x="3267200" y="3476540"/>
            <a:ext cx="1420326" cy="79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6F08FB-081E-4E4E-8315-026B3D9DE190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4980207" y="3351917"/>
            <a:ext cx="391884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13AB9EB-D174-499F-8478-2C3B76FB331B}"/>
              </a:ext>
            </a:extLst>
          </p:cNvPr>
          <p:cNvSpPr/>
          <p:nvPr/>
        </p:nvSpPr>
        <p:spPr>
          <a:xfrm>
            <a:off x="5372091" y="3180467"/>
            <a:ext cx="342900" cy="3429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B11E5-F2CD-4146-99BE-B0F5E446AD0E}"/>
              </a:ext>
            </a:extLst>
          </p:cNvPr>
          <p:cNvSpPr txBox="1"/>
          <p:nvPr/>
        </p:nvSpPr>
        <p:spPr>
          <a:xfrm>
            <a:off x="2996291" y="4561139"/>
            <a:ext cx="2914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Update the project version to </a:t>
            </a:r>
            <a:r>
              <a:rPr lang="en-US" sz="1200" i="1" dirty="0"/>
              <a:t>v1.1.1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EC25CE-5183-4A47-B2EA-52D890D66603}"/>
              </a:ext>
            </a:extLst>
          </p:cNvPr>
          <p:cNvCxnSpPr>
            <a:cxnSpLocks/>
            <a:stCxn id="60" idx="0"/>
            <a:endCxn id="59" idx="3"/>
          </p:cNvCxnSpPr>
          <p:nvPr/>
        </p:nvCxnSpPr>
        <p:spPr>
          <a:xfrm flipV="1">
            <a:off x="4453614" y="3473150"/>
            <a:ext cx="968694" cy="108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B24E53-78D4-4B1C-9F72-5E89798FFB24}"/>
              </a:ext>
            </a:extLst>
          </p:cNvPr>
          <p:cNvSpPr txBox="1"/>
          <p:nvPr/>
        </p:nvSpPr>
        <p:spPr>
          <a:xfrm>
            <a:off x="6467433" y="3768923"/>
            <a:ext cx="214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Push to remote and do the hotfix build on Bamboo</a:t>
            </a:r>
            <a:endParaRPr lang="en-US" sz="1200" i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FAFC52-A2C0-4227-8694-1A3CD7F922CA}"/>
              </a:ext>
            </a:extLst>
          </p:cNvPr>
          <p:cNvCxnSpPr>
            <a:cxnSpLocks/>
            <a:stCxn id="66" idx="1"/>
            <a:endCxn id="59" idx="5"/>
          </p:cNvCxnSpPr>
          <p:nvPr/>
        </p:nvCxnSpPr>
        <p:spPr>
          <a:xfrm flipH="1" flipV="1">
            <a:off x="5664774" y="3473150"/>
            <a:ext cx="802659" cy="52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F8C97FC-3809-4168-A1EE-69B965850446}"/>
              </a:ext>
            </a:extLst>
          </p:cNvPr>
          <p:cNvSpPr/>
          <p:nvPr/>
        </p:nvSpPr>
        <p:spPr>
          <a:xfrm>
            <a:off x="4860721" y="2477731"/>
            <a:ext cx="1365640" cy="330191"/>
          </a:xfrm>
          <a:prstGeom prst="round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tag/release/v1.1.1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D5337A-C801-4A45-B911-E50992FEE92F}"/>
              </a:ext>
            </a:extLst>
          </p:cNvPr>
          <p:cNvCxnSpPr>
            <a:cxnSpLocks/>
            <a:stCxn id="79" idx="2"/>
            <a:endCxn id="59" idx="0"/>
          </p:cNvCxnSpPr>
          <p:nvPr/>
        </p:nvCxnSpPr>
        <p:spPr>
          <a:xfrm>
            <a:off x="5543541" y="2807922"/>
            <a:ext cx="0" cy="372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728D45B-E8CE-40FC-9583-F4A55C6952E8}"/>
              </a:ext>
            </a:extLst>
          </p:cNvPr>
          <p:cNvSpPr txBox="1"/>
          <p:nvPr/>
        </p:nvSpPr>
        <p:spPr>
          <a:xfrm>
            <a:off x="5910937" y="2909703"/>
            <a:ext cx="200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Create release tag and delete the hotfix branch</a:t>
            </a:r>
          </a:p>
        </p:txBody>
      </p:sp>
    </p:spTree>
    <p:extLst>
      <p:ext uri="{BB962C8B-B14F-4D97-AF65-F5344CB8AC3E}">
        <p14:creationId xmlns:p14="http://schemas.microsoft.com/office/powerpoint/2010/main" val="587998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34568E-6 L 0.08004 -2.34568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4 -2.34568E-6 L 0.16042 -2.3456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8" grpId="0" animBg="1"/>
      <p:bldP spid="50" grpId="0"/>
      <p:bldP spid="59" grpId="0" animBg="1"/>
      <p:bldP spid="60" grpId="0"/>
      <p:bldP spid="66" grpId="0"/>
      <p:bldP spid="79" grpId="1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0C5DFC-52C0-4304-91EF-C6CDE64A9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FD433-A390-4C1B-807E-4388BAD032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3BC5F-3F9E-4142-B029-CF563508AB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28746-D365-469C-9146-EE5E852C9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211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E815E-2702-4FCA-B9ED-D45AE1B9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84C8-B81C-43DA-8B57-9034C4AB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0D829-9BEF-4355-9097-596B2204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F3476C-FDDE-439A-BBA1-8C8940D096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Release Kona regularly (maybe every 3 month or 6 month)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Inspire more people to contribute to 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Continue improve code quality</a:t>
            </a:r>
          </a:p>
          <a:p>
            <a:pPr marL="647700" lvl="1" indent="-285750"/>
            <a:r>
              <a:rPr lang="en-US" sz="1800" dirty="0"/>
              <a:t>75% test coverage</a:t>
            </a:r>
          </a:p>
          <a:p>
            <a:pPr marL="647700" lvl="1" indent="-285750"/>
            <a:r>
              <a:rPr lang="en-US" sz="1800" dirty="0"/>
              <a:t>90% doc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JIRA flow</a:t>
            </a:r>
          </a:p>
          <a:p>
            <a:pPr marL="647700" lvl="1" indent="-285750"/>
            <a:r>
              <a:rPr lang="en-US" sz="1800" dirty="0"/>
              <a:t>More states (Now there are only `To do`, `In progress` and `Done`)</a:t>
            </a:r>
          </a:p>
          <a:p>
            <a:pPr marL="647700" lvl="1" indent="-285750"/>
            <a:r>
              <a:rPr lang="en-US" sz="1800" dirty="0"/>
              <a:t>Add Kona versions (Now there is only `Kona Future Release`)</a:t>
            </a:r>
          </a:p>
          <a:p>
            <a:pPr lvl="1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EE3D8-4441-4C28-979A-368110D2F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5394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A84FA-FB1E-4DDF-B486-1783ECE42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AB5CC-B912-4817-8359-C0D6D9F06D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E6BB8-9D5F-4E2E-9655-68D7D75E67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A17E-A2A8-469E-9A52-2D6002D46F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64383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A84FA-FB1E-4DDF-B486-1783ECE42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AB5CC-B912-4817-8359-C0D6D9F06D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E6BB8-9D5F-4E2E-9655-68D7D75E67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A17E-A2A8-469E-9A52-2D6002D46F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537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D290CA-5A5F-43FA-ACC6-4B5AA6DF5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and Why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B7B65-7A90-4052-8F1B-EB89E6B771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8DA7-4C63-4E6A-8305-8DF583C1EC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23622-33AA-4C78-A9AC-0AB4C9BA9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4528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java coffeeâçå¾çæç´¢ç»æ">
            <a:extLst>
              <a:ext uri="{FF2B5EF4-FFF2-40B4-BE49-F238E27FC236}">
                <a16:creationId xmlns:a16="http://schemas.microsoft.com/office/drawing/2014/main" id="{BBF2756E-2382-4850-95CB-687C52A6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10" y="993530"/>
            <a:ext cx="2657979" cy="26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kona coffeeâçå¾çæç´¢ç»æ">
            <a:extLst>
              <a:ext uri="{FF2B5EF4-FFF2-40B4-BE49-F238E27FC236}">
                <a16:creationId xmlns:a16="http://schemas.microsoft.com/office/drawing/2014/main" id="{FAB4DBFB-6F98-4D0A-B6BE-9F2D8474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43" y="226793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8578F-693C-4EF6-BCB5-FC5BCA6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FF22C-0C12-4A62-95FD-540C1A1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93DA-B591-4E6C-9D18-EF9C826D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4</a:t>
            </a:fld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47BAE-E164-40CD-9104-B55E9FF5C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792000"/>
            <a:ext cx="5339443" cy="396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Kona was named JEX (Java </a:t>
            </a:r>
            <a:r>
              <a:rPr lang="en-US" dirty="0" err="1"/>
              <a:t>EXtension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Kona is coffee just like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Kona is the common code in D4C/CHD/LT/SPMA</a:t>
            </a:r>
          </a:p>
          <a:p>
            <a:pPr marL="647700" lvl="1" indent="-285750"/>
            <a:r>
              <a:rPr lang="en-US" dirty="0"/>
              <a:t>There were 50K lines common code in JEX</a:t>
            </a:r>
          </a:p>
          <a:p>
            <a:pPr marL="647700" lvl="1" indent="-285750"/>
            <a:r>
              <a:rPr lang="en-US" dirty="0"/>
              <a:t>The common code is very “common”. They has nothing about production logic</a:t>
            </a:r>
          </a:p>
          <a:p>
            <a:pPr marL="647700" lvl="1" indent="-285750"/>
            <a:r>
              <a:rPr lang="en-US" dirty="0"/>
              <a:t>Every project has its JEX, but all the JEX have similar content </a:t>
            </a:r>
          </a:p>
          <a:p>
            <a:pPr marL="647700" lvl="1" indent="-285750"/>
            <a:r>
              <a:rPr lang="en-US" dirty="0"/>
              <a:t>It’s hard to maintain 3 copies of JEX at same time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71B8-7D86-4BC7-962B-D4BAD19AB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280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E605-9042-4D1F-B3AD-6D291076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4" y="129687"/>
            <a:ext cx="7610400" cy="330200"/>
          </a:xfrm>
        </p:spPr>
        <p:txBody>
          <a:bodyPr/>
          <a:lstStyle/>
          <a:p>
            <a:r>
              <a:rPr lang="en-US" dirty="0"/>
              <a:t>What’s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AB371-2A8F-43B5-9AE3-DD254D74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7004D-F166-42B4-BD27-196D3B4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D376-ADF5-42D4-A476-989251116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9831A-B675-4FCF-A50C-76566A61294F}"/>
              </a:ext>
            </a:extLst>
          </p:cNvPr>
          <p:cNvSpPr/>
          <p:nvPr/>
        </p:nvSpPr>
        <p:spPr>
          <a:xfrm>
            <a:off x="1306294" y="4151179"/>
            <a:ext cx="6944906" cy="49954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Develop Kit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C60AE-F244-40B9-A022-FC644C7FFB1A}"/>
              </a:ext>
            </a:extLst>
          </p:cNvPr>
          <p:cNvSpPr/>
          <p:nvPr/>
        </p:nvSpPr>
        <p:spPr>
          <a:xfrm>
            <a:off x="1306294" y="3509006"/>
            <a:ext cx="1552751" cy="382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029E3E-8B7A-4B3B-AAFD-F56EB7505732}"/>
              </a:ext>
            </a:extLst>
          </p:cNvPr>
          <p:cNvSpPr/>
          <p:nvPr/>
        </p:nvSpPr>
        <p:spPr>
          <a:xfrm>
            <a:off x="3116413" y="3518207"/>
            <a:ext cx="1496785" cy="3828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3</a:t>
            </a:r>
            <a:r>
              <a:rPr lang="en-US" baseline="30000" dirty="0"/>
              <a:t>rd</a:t>
            </a:r>
            <a:r>
              <a:rPr lang="en-US" dirty="0"/>
              <a:t> lib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28AE8E-065A-4F0C-A65C-9ECB928BEF35}"/>
              </a:ext>
            </a:extLst>
          </p:cNvPr>
          <p:cNvCxnSpPr/>
          <p:nvPr/>
        </p:nvCxnSpPr>
        <p:spPr>
          <a:xfrm>
            <a:off x="204108" y="4028118"/>
            <a:ext cx="859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D2E7BB-5C45-45DB-80BE-1B10528FA93C}"/>
              </a:ext>
            </a:extLst>
          </p:cNvPr>
          <p:cNvCxnSpPr/>
          <p:nvPr/>
        </p:nvCxnSpPr>
        <p:spPr>
          <a:xfrm>
            <a:off x="204107" y="3389303"/>
            <a:ext cx="859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A5F9F1-934B-4BB6-B5B6-06D4156B368E}"/>
              </a:ext>
            </a:extLst>
          </p:cNvPr>
          <p:cNvSpPr/>
          <p:nvPr/>
        </p:nvSpPr>
        <p:spPr>
          <a:xfrm>
            <a:off x="1306294" y="2077921"/>
            <a:ext cx="1034142" cy="12288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7729DA-DC62-4F84-96AB-84D390BCA008}"/>
              </a:ext>
            </a:extLst>
          </p:cNvPr>
          <p:cNvSpPr/>
          <p:nvPr/>
        </p:nvSpPr>
        <p:spPr>
          <a:xfrm>
            <a:off x="2447933" y="2084063"/>
            <a:ext cx="1096738" cy="522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0C595C-5A88-4E94-9F5F-470D128CE9A9}"/>
              </a:ext>
            </a:extLst>
          </p:cNvPr>
          <p:cNvSpPr/>
          <p:nvPr/>
        </p:nvSpPr>
        <p:spPr>
          <a:xfrm>
            <a:off x="2447933" y="2770455"/>
            <a:ext cx="1096738" cy="522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69D4F-A1EB-46DF-9BBF-1571BF3F2B55}"/>
              </a:ext>
            </a:extLst>
          </p:cNvPr>
          <p:cNvCxnSpPr/>
          <p:nvPr/>
        </p:nvCxnSpPr>
        <p:spPr>
          <a:xfrm>
            <a:off x="204108" y="1973258"/>
            <a:ext cx="859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C989CA-032F-45C1-869D-20262B21890D}"/>
              </a:ext>
            </a:extLst>
          </p:cNvPr>
          <p:cNvSpPr/>
          <p:nvPr/>
        </p:nvSpPr>
        <p:spPr>
          <a:xfrm>
            <a:off x="1306294" y="1338305"/>
            <a:ext cx="2238377" cy="522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CCD0E-F64A-4D0C-9D5D-3957641275EB}"/>
              </a:ext>
            </a:extLst>
          </p:cNvPr>
          <p:cNvSpPr txBox="1"/>
          <p:nvPr/>
        </p:nvSpPr>
        <p:spPr>
          <a:xfrm>
            <a:off x="1926782" y="733602"/>
            <a:ext cx="10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D4C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152A6-90E8-4D55-AB77-80CFDA1F826C}"/>
              </a:ext>
            </a:extLst>
          </p:cNvPr>
          <p:cNvSpPr txBox="1"/>
          <p:nvPr/>
        </p:nvSpPr>
        <p:spPr>
          <a:xfrm>
            <a:off x="14703" y="3453374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Infrastructure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Layer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ECB1A6-D567-4AFD-8509-4B5011AB6FCF}"/>
              </a:ext>
            </a:extLst>
          </p:cNvPr>
          <p:cNvSpPr txBox="1"/>
          <p:nvPr/>
        </p:nvSpPr>
        <p:spPr>
          <a:xfrm>
            <a:off x="157078" y="2362662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Business 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Logic 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Layer</a:t>
            </a:r>
            <a:endParaRPr lang="en-US" sz="14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98E15FF-58B3-470B-BB78-B867DB944CC6}"/>
              </a:ext>
            </a:extLst>
          </p:cNvPr>
          <p:cNvSpPr>
            <a:spLocks/>
          </p:cNvSpPr>
          <p:nvPr/>
        </p:nvSpPr>
        <p:spPr>
          <a:xfrm>
            <a:off x="1185766" y="1235825"/>
            <a:ext cx="2479431" cy="2732020"/>
          </a:xfrm>
          <a:custGeom>
            <a:avLst/>
            <a:gdLst>
              <a:gd name="connsiteX0" fmla="*/ 146162 w 2479431"/>
              <a:gd name="connsiteY0" fmla="*/ 0 h 2766993"/>
              <a:gd name="connsiteX1" fmla="*/ 2333269 w 2479431"/>
              <a:gd name="connsiteY1" fmla="*/ 0 h 2766993"/>
              <a:gd name="connsiteX2" fmla="*/ 2479431 w 2479431"/>
              <a:gd name="connsiteY2" fmla="*/ 146162 h 2766993"/>
              <a:gd name="connsiteX3" fmla="*/ 2479431 w 2479431"/>
              <a:gd name="connsiteY3" fmla="*/ 2177823 h 2766993"/>
              <a:gd name="connsiteX4" fmla="*/ 1839269 w 2479431"/>
              <a:gd name="connsiteY4" fmla="*/ 2177823 h 2766993"/>
              <a:gd name="connsiteX5" fmla="*/ 1839269 w 2479431"/>
              <a:gd name="connsiteY5" fmla="*/ 2766993 h 2766993"/>
              <a:gd name="connsiteX6" fmla="*/ 146162 w 2479431"/>
              <a:gd name="connsiteY6" fmla="*/ 2766993 h 2766993"/>
              <a:gd name="connsiteX7" fmla="*/ 0 w 2479431"/>
              <a:gd name="connsiteY7" fmla="*/ 2620831 h 2766993"/>
              <a:gd name="connsiteX8" fmla="*/ 0 w 2479431"/>
              <a:gd name="connsiteY8" fmla="*/ 146162 h 2766993"/>
              <a:gd name="connsiteX9" fmla="*/ 146162 w 2479431"/>
              <a:gd name="connsiteY9" fmla="*/ 0 h 276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9431" h="2766993">
                <a:moveTo>
                  <a:pt x="146162" y="0"/>
                </a:moveTo>
                <a:lnTo>
                  <a:pt x="2333269" y="0"/>
                </a:lnTo>
                <a:cubicBezTo>
                  <a:pt x="2413992" y="0"/>
                  <a:pt x="2479431" y="65439"/>
                  <a:pt x="2479431" y="146162"/>
                </a:cubicBezTo>
                <a:lnTo>
                  <a:pt x="2479431" y="2177823"/>
                </a:lnTo>
                <a:lnTo>
                  <a:pt x="1839269" y="2177823"/>
                </a:lnTo>
                <a:lnTo>
                  <a:pt x="1839269" y="2766993"/>
                </a:lnTo>
                <a:lnTo>
                  <a:pt x="146162" y="2766993"/>
                </a:lnTo>
                <a:cubicBezTo>
                  <a:pt x="65439" y="2766993"/>
                  <a:pt x="0" y="2701554"/>
                  <a:pt x="0" y="2620831"/>
                </a:cubicBezTo>
                <a:lnTo>
                  <a:pt x="0" y="146162"/>
                </a:lnTo>
                <a:cubicBezTo>
                  <a:pt x="0" y="65439"/>
                  <a:pt x="65439" y="0"/>
                  <a:pt x="146162" y="0"/>
                </a:cubicBezTo>
                <a:close/>
              </a:path>
            </a:pathLst>
          </a:cu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AF2015-261A-48A8-A965-99B7D46E07E8}"/>
              </a:ext>
            </a:extLst>
          </p:cNvPr>
          <p:cNvSpPr txBox="1"/>
          <p:nvPr/>
        </p:nvSpPr>
        <p:spPr>
          <a:xfrm>
            <a:off x="4712844" y="714202"/>
            <a:ext cx="10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CHD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D9ED752-883A-4799-AA42-39225AA2A02F}"/>
              </a:ext>
            </a:extLst>
          </p:cNvPr>
          <p:cNvSpPr/>
          <p:nvPr/>
        </p:nvSpPr>
        <p:spPr>
          <a:xfrm>
            <a:off x="4128416" y="2079865"/>
            <a:ext cx="1034142" cy="12288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Domain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1E715A-A1D2-4773-A756-6B580B3DA325}"/>
              </a:ext>
            </a:extLst>
          </p:cNvPr>
          <p:cNvSpPr/>
          <p:nvPr/>
        </p:nvSpPr>
        <p:spPr>
          <a:xfrm>
            <a:off x="5270055" y="2086007"/>
            <a:ext cx="1096738" cy="522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FDCAD9-8A4A-449D-AAEC-EB0C53D06E54}"/>
              </a:ext>
            </a:extLst>
          </p:cNvPr>
          <p:cNvSpPr/>
          <p:nvPr/>
        </p:nvSpPr>
        <p:spPr>
          <a:xfrm>
            <a:off x="5270055" y="2772399"/>
            <a:ext cx="1096738" cy="522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C6661-D53C-4264-A7B2-3BD217BD4BC0}"/>
              </a:ext>
            </a:extLst>
          </p:cNvPr>
          <p:cNvSpPr/>
          <p:nvPr/>
        </p:nvSpPr>
        <p:spPr>
          <a:xfrm>
            <a:off x="4128416" y="1340249"/>
            <a:ext cx="2238377" cy="522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E4792E-7626-4631-95E3-C556C45B0330}"/>
              </a:ext>
            </a:extLst>
          </p:cNvPr>
          <p:cNvSpPr/>
          <p:nvPr/>
        </p:nvSpPr>
        <p:spPr>
          <a:xfrm>
            <a:off x="4735856" y="3518209"/>
            <a:ext cx="1630937" cy="38286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JEX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BDE9399-FDC3-4BC6-ADB5-B05F7F71F050}"/>
              </a:ext>
            </a:extLst>
          </p:cNvPr>
          <p:cNvSpPr>
            <a:spLocks/>
          </p:cNvSpPr>
          <p:nvPr/>
        </p:nvSpPr>
        <p:spPr>
          <a:xfrm flipH="1">
            <a:off x="4048085" y="1228470"/>
            <a:ext cx="2409865" cy="2739374"/>
          </a:xfrm>
          <a:custGeom>
            <a:avLst/>
            <a:gdLst>
              <a:gd name="connsiteX0" fmla="*/ 146162 w 2479431"/>
              <a:gd name="connsiteY0" fmla="*/ 0 h 2766993"/>
              <a:gd name="connsiteX1" fmla="*/ 2333269 w 2479431"/>
              <a:gd name="connsiteY1" fmla="*/ 0 h 2766993"/>
              <a:gd name="connsiteX2" fmla="*/ 2479431 w 2479431"/>
              <a:gd name="connsiteY2" fmla="*/ 146162 h 2766993"/>
              <a:gd name="connsiteX3" fmla="*/ 2479431 w 2479431"/>
              <a:gd name="connsiteY3" fmla="*/ 2177823 h 2766993"/>
              <a:gd name="connsiteX4" fmla="*/ 1839269 w 2479431"/>
              <a:gd name="connsiteY4" fmla="*/ 2177823 h 2766993"/>
              <a:gd name="connsiteX5" fmla="*/ 1839269 w 2479431"/>
              <a:gd name="connsiteY5" fmla="*/ 2766993 h 2766993"/>
              <a:gd name="connsiteX6" fmla="*/ 146162 w 2479431"/>
              <a:gd name="connsiteY6" fmla="*/ 2766993 h 2766993"/>
              <a:gd name="connsiteX7" fmla="*/ 0 w 2479431"/>
              <a:gd name="connsiteY7" fmla="*/ 2620831 h 2766993"/>
              <a:gd name="connsiteX8" fmla="*/ 0 w 2479431"/>
              <a:gd name="connsiteY8" fmla="*/ 146162 h 2766993"/>
              <a:gd name="connsiteX9" fmla="*/ 146162 w 2479431"/>
              <a:gd name="connsiteY9" fmla="*/ 0 h 276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9431" h="2766993">
                <a:moveTo>
                  <a:pt x="146162" y="0"/>
                </a:moveTo>
                <a:lnTo>
                  <a:pt x="2333269" y="0"/>
                </a:lnTo>
                <a:cubicBezTo>
                  <a:pt x="2413992" y="0"/>
                  <a:pt x="2479431" y="65439"/>
                  <a:pt x="2479431" y="146162"/>
                </a:cubicBezTo>
                <a:lnTo>
                  <a:pt x="2479431" y="2177823"/>
                </a:lnTo>
                <a:lnTo>
                  <a:pt x="1839269" y="2177823"/>
                </a:lnTo>
                <a:lnTo>
                  <a:pt x="1839269" y="2766993"/>
                </a:lnTo>
                <a:lnTo>
                  <a:pt x="146162" y="2766993"/>
                </a:lnTo>
                <a:cubicBezTo>
                  <a:pt x="65439" y="2766993"/>
                  <a:pt x="0" y="2701554"/>
                  <a:pt x="0" y="2620831"/>
                </a:cubicBezTo>
                <a:lnTo>
                  <a:pt x="0" y="146162"/>
                </a:lnTo>
                <a:cubicBezTo>
                  <a:pt x="0" y="65439"/>
                  <a:pt x="65439" y="0"/>
                  <a:pt x="146162" y="0"/>
                </a:cubicBezTo>
                <a:close/>
              </a:path>
            </a:pathLst>
          </a:cu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3CD212-404A-4448-A074-A08CF7FFA704}"/>
              </a:ext>
            </a:extLst>
          </p:cNvPr>
          <p:cNvSpPr txBox="1"/>
          <p:nvPr/>
        </p:nvSpPr>
        <p:spPr>
          <a:xfrm>
            <a:off x="33184" y="138510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Presentation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Layer</a:t>
            </a:r>
            <a:endParaRPr lang="en-US" sz="1400" dirty="0"/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9441E226-1A11-4043-B611-C28B40970615}"/>
              </a:ext>
            </a:extLst>
          </p:cNvPr>
          <p:cNvSpPr/>
          <p:nvPr/>
        </p:nvSpPr>
        <p:spPr>
          <a:xfrm>
            <a:off x="6521511" y="1251816"/>
            <a:ext cx="2339853" cy="20893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Who is the next?</a:t>
            </a: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How many </a:t>
            </a:r>
            <a:r>
              <a:rPr lang="en-US" sz="1400" dirty="0" err="1">
                <a:solidFill>
                  <a:schemeClr val="accent1"/>
                </a:solidFill>
              </a:rPr>
              <a:t>jex</a:t>
            </a:r>
            <a:r>
              <a:rPr lang="en-US" sz="1400" dirty="0">
                <a:solidFill>
                  <a:schemeClr val="accent1"/>
                </a:solidFill>
              </a:rPr>
              <a:t> will be copied?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506EE8-AB65-4FF1-A03D-71D6667A7E92}"/>
              </a:ext>
            </a:extLst>
          </p:cNvPr>
          <p:cNvGrpSpPr/>
          <p:nvPr/>
        </p:nvGrpSpPr>
        <p:grpSpPr>
          <a:xfrm>
            <a:off x="1563976" y="780415"/>
            <a:ext cx="4363104" cy="2808804"/>
            <a:chOff x="1406018" y="587299"/>
            <a:chExt cx="4363104" cy="2808804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FB462BB0-027A-4609-BAF3-A61495A788D9}"/>
                </a:ext>
              </a:extLst>
            </p:cNvPr>
            <p:cNvSpPr/>
            <p:nvPr/>
          </p:nvSpPr>
          <p:spPr>
            <a:xfrm>
              <a:off x="1406018" y="587299"/>
              <a:ext cx="4363104" cy="188857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Since they have very similar content. Why not merge them together?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F72A6364-C217-43BF-B55C-3CF1E46072AC}"/>
                </a:ext>
              </a:extLst>
            </p:cNvPr>
            <p:cNvSpPr/>
            <p:nvPr/>
          </p:nvSpPr>
          <p:spPr>
            <a:xfrm rot="8087417">
              <a:off x="1862963" y="2589839"/>
              <a:ext cx="993680" cy="6188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F6AC926-8DA7-4011-A34C-093CCBEFA830}"/>
                </a:ext>
              </a:extLst>
            </p:cNvPr>
            <p:cNvSpPr/>
            <p:nvPr/>
          </p:nvSpPr>
          <p:spPr>
            <a:xfrm rot="4054419">
              <a:off x="4226673" y="2541650"/>
              <a:ext cx="866099" cy="6188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0AA565-5025-43D4-AB05-20A02471201A}"/>
              </a:ext>
            </a:extLst>
          </p:cNvPr>
          <p:cNvSpPr txBox="1"/>
          <p:nvPr/>
        </p:nvSpPr>
        <p:spPr>
          <a:xfrm>
            <a:off x="6674207" y="714201"/>
            <a:ext cx="218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LT/SPMA</a:t>
            </a:r>
          </a:p>
        </p:txBody>
      </p:sp>
    </p:spTree>
    <p:extLst>
      <p:ext uri="{BB962C8B-B14F-4D97-AF65-F5344CB8AC3E}">
        <p14:creationId xmlns:p14="http://schemas.microsoft.com/office/powerpoint/2010/main" val="2397354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E605-9042-4D1F-B3AD-6D291076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4" y="129687"/>
            <a:ext cx="7610400" cy="330200"/>
          </a:xfrm>
        </p:spPr>
        <p:txBody>
          <a:bodyPr/>
          <a:lstStyle/>
          <a:p>
            <a:r>
              <a:rPr lang="en-US" dirty="0"/>
              <a:t>What’s Kona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AB371-2A8F-43B5-9AE3-DD254D74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7004D-F166-42B4-BD27-196D3B4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6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D376-ADF5-42D4-A476-989251116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9831A-B675-4FCF-A50C-76566A61294F}"/>
              </a:ext>
            </a:extLst>
          </p:cNvPr>
          <p:cNvSpPr/>
          <p:nvPr/>
        </p:nvSpPr>
        <p:spPr>
          <a:xfrm>
            <a:off x="1306294" y="4151179"/>
            <a:ext cx="6944906" cy="49954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Develop Kit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EC60AE-F244-40B9-A022-FC644C7FFB1A}"/>
              </a:ext>
            </a:extLst>
          </p:cNvPr>
          <p:cNvSpPr/>
          <p:nvPr/>
        </p:nvSpPr>
        <p:spPr>
          <a:xfrm>
            <a:off x="1306293" y="3509006"/>
            <a:ext cx="2313533" cy="38286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JEX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029E3E-8B7A-4B3B-AAFD-F56EB7505732}"/>
              </a:ext>
            </a:extLst>
          </p:cNvPr>
          <p:cNvSpPr/>
          <p:nvPr/>
        </p:nvSpPr>
        <p:spPr>
          <a:xfrm>
            <a:off x="4200531" y="3517275"/>
            <a:ext cx="2166262" cy="3828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3</a:t>
            </a:r>
            <a:r>
              <a:rPr lang="en-US" baseline="30000" dirty="0"/>
              <a:t>rd</a:t>
            </a:r>
            <a:r>
              <a:rPr lang="en-US" dirty="0"/>
              <a:t> lib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28AE8E-065A-4F0C-A65C-9ECB928BEF35}"/>
              </a:ext>
            </a:extLst>
          </p:cNvPr>
          <p:cNvCxnSpPr/>
          <p:nvPr/>
        </p:nvCxnSpPr>
        <p:spPr>
          <a:xfrm>
            <a:off x="204108" y="4028118"/>
            <a:ext cx="859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D2E7BB-5C45-45DB-80BE-1B10528FA93C}"/>
              </a:ext>
            </a:extLst>
          </p:cNvPr>
          <p:cNvCxnSpPr/>
          <p:nvPr/>
        </p:nvCxnSpPr>
        <p:spPr>
          <a:xfrm>
            <a:off x="204107" y="3389303"/>
            <a:ext cx="859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A5F9F1-934B-4BB6-B5B6-06D4156B368E}"/>
              </a:ext>
            </a:extLst>
          </p:cNvPr>
          <p:cNvSpPr/>
          <p:nvPr/>
        </p:nvSpPr>
        <p:spPr>
          <a:xfrm>
            <a:off x="1306294" y="2077921"/>
            <a:ext cx="1034142" cy="12288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7729DA-DC62-4F84-96AB-84D390BCA008}"/>
              </a:ext>
            </a:extLst>
          </p:cNvPr>
          <p:cNvSpPr/>
          <p:nvPr/>
        </p:nvSpPr>
        <p:spPr>
          <a:xfrm>
            <a:off x="2447933" y="2084063"/>
            <a:ext cx="1096738" cy="522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0C595C-5A88-4E94-9F5F-470D128CE9A9}"/>
              </a:ext>
            </a:extLst>
          </p:cNvPr>
          <p:cNvSpPr/>
          <p:nvPr/>
        </p:nvSpPr>
        <p:spPr>
          <a:xfrm>
            <a:off x="2447933" y="2770455"/>
            <a:ext cx="1096738" cy="522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69D4F-A1EB-46DF-9BBF-1571BF3F2B55}"/>
              </a:ext>
            </a:extLst>
          </p:cNvPr>
          <p:cNvCxnSpPr/>
          <p:nvPr/>
        </p:nvCxnSpPr>
        <p:spPr>
          <a:xfrm>
            <a:off x="204108" y="1973258"/>
            <a:ext cx="859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C989CA-032F-45C1-869D-20262B21890D}"/>
              </a:ext>
            </a:extLst>
          </p:cNvPr>
          <p:cNvSpPr/>
          <p:nvPr/>
        </p:nvSpPr>
        <p:spPr>
          <a:xfrm>
            <a:off x="1306294" y="1338305"/>
            <a:ext cx="2238377" cy="522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CCD0E-F64A-4D0C-9D5D-3957641275EB}"/>
              </a:ext>
            </a:extLst>
          </p:cNvPr>
          <p:cNvSpPr txBox="1"/>
          <p:nvPr/>
        </p:nvSpPr>
        <p:spPr>
          <a:xfrm>
            <a:off x="1926782" y="733602"/>
            <a:ext cx="10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D4C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152A6-90E8-4D55-AB77-80CFDA1F826C}"/>
              </a:ext>
            </a:extLst>
          </p:cNvPr>
          <p:cNvSpPr txBox="1"/>
          <p:nvPr/>
        </p:nvSpPr>
        <p:spPr>
          <a:xfrm>
            <a:off x="14703" y="3453374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Infrastructure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Layer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ECB1A6-D567-4AFD-8509-4B5011AB6FCF}"/>
              </a:ext>
            </a:extLst>
          </p:cNvPr>
          <p:cNvSpPr txBox="1"/>
          <p:nvPr/>
        </p:nvSpPr>
        <p:spPr>
          <a:xfrm>
            <a:off x="157078" y="2362662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Business 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Logic 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Layer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AF2015-261A-48A8-A965-99B7D46E07E8}"/>
              </a:ext>
            </a:extLst>
          </p:cNvPr>
          <p:cNvSpPr txBox="1"/>
          <p:nvPr/>
        </p:nvSpPr>
        <p:spPr>
          <a:xfrm>
            <a:off x="4712844" y="714202"/>
            <a:ext cx="10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CHD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D9ED752-883A-4799-AA42-39225AA2A02F}"/>
              </a:ext>
            </a:extLst>
          </p:cNvPr>
          <p:cNvSpPr/>
          <p:nvPr/>
        </p:nvSpPr>
        <p:spPr>
          <a:xfrm>
            <a:off x="4128416" y="2079865"/>
            <a:ext cx="1034142" cy="12288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Domain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1E715A-A1D2-4773-A756-6B580B3DA325}"/>
              </a:ext>
            </a:extLst>
          </p:cNvPr>
          <p:cNvSpPr/>
          <p:nvPr/>
        </p:nvSpPr>
        <p:spPr>
          <a:xfrm>
            <a:off x="5270055" y="2086007"/>
            <a:ext cx="1096738" cy="522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FDCAD9-8A4A-449D-AAEC-EB0C53D06E54}"/>
              </a:ext>
            </a:extLst>
          </p:cNvPr>
          <p:cNvSpPr/>
          <p:nvPr/>
        </p:nvSpPr>
        <p:spPr>
          <a:xfrm>
            <a:off x="5270055" y="2772399"/>
            <a:ext cx="1096738" cy="522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C6661-D53C-4264-A7B2-3BD217BD4BC0}"/>
              </a:ext>
            </a:extLst>
          </p:cNvPr>
          <p:cNvSpPr/>
          <p:nvPr/>
        </p:nvSpPr>
        <p:spPr>
          <a:xfrm>
            <a:off x="4128416" y="1340249"/>
            <a:ext cx="2238377" cy="5225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3CD212-404A-4448-A074-A08CF7FFA704}"/>
              </a:ext>
            </a:extLst>
          </p:cNvPr>
          <p:cNvSpPr txBox="1"/>
          <p:nvPr/>
        </p:nvSpPr>
        <p:spPr>
          <a:xfrm>
            <a:off x="33184" y="138510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Presentation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Layer</a:t>
            </a:r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A9809A-58CF-4BF9-9728-401D7984F102}"/>
              </a:ext>
            </a:extLst>
          </p:cNvPr>
          <p:cNvSpPr/>
          <p:nvPr/>
        </p:nvSpPr>
        <p:spPr>
          <a:xfrm>
            <a:off x="1222933" y="1251633"/>
            <a:ext cx="2396894" cy="2137669"/>
          </a:xfrm>
          <a:prstGeom prst="roundRect">
            <a:avLst>
              <a:gd name="adj" fmla="val 72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8C8BA3-C0E4-411D-9797-A573A6BEE77F}"/>
              </a:ext>
            </a:extLst>
          </p:cNvPr>
          <p:cNvSpPr/>
          <p:nvPr/>
        </p:nvSpPr>
        <p:spPr>
          <a:xfrm>
            <a:off x="4019211" y="1251632"/>
            <a:ext cx="2455067" cy="2137669"/>
          </a:xfrm>
          <a:prstGeom prst="roundRect">
            <a:avLst>
              <a:gd name="adj" fmla="val 72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8CC5353-A16A-48AD-BE62-44296DDBCEE7}"/>
              </a:ext>
            </a:extLst>
          </p:cNvPr>
          <p:cNvSpPr/>
          <p:nvPr/>
        </p:nvSpPr>
        <p:spPr>
          <a:xfrm rot="8249365">
            <a:off x="3524729" y="2714539"/>
            <a:ext cx="1351604" cy="618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795D4C7F-2FAA-488B-89D0-25C96AFD2007}"/>
              </a:ext>
            </a:extLst>
          </p:cNvPr>
          <p:cNvSpPr/>
          <p:nvPr/>
        </p:nvSpPr>
        <p:spPr>
          <a:xfrm>
            <a:off x="4340577" y="492404"/>
            <a:ext cx="4374888" cy="219805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Here Kona Comes!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F2FB95-5D30-43D6-AEF0-401953AEC03D}"/>
              </a:ext>
            </a:extLst>
          </p:cNvPr>
          <p:cNvSpPr/>
          <p:nvPr/>
        </p:nvSpPr>
        <p:spPr>
          <a:xfrm>
            <a:off x="1222275" y="3441781"/>
            <a:ext cx="2459818" cy="505749"/>
          </a:xfrm>
          <a:prstGeom prst="roundRect">
            <a:avLst>
              <a:gd name="adj" fmla="val 169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41D1-751B-44E3-9AB0-1C1A1F27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Advantages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D9019-B276-4E2E-A201-A3BA1017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CF75-F2C0-4BBA-B289-51EB18F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A3BB-ACD3-432E-AA41-905C5461B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CB3866-EF86-42F9-80AE-FA9ED494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76188"/>
              </p:ext>
            </p:extLst>
          </p:nvPr>
        </p:nvGraphicFramePr>
        <p:xfrm>
          <a:off x="457199" y="816184"/>
          <a:ext cx="7610400" cy="38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800">
                  <a:extLst>
                    <a:ext uri="{9D8B030D-6E8A-4147-A177-3AD203B41FA5}">
                      <a16:colId xmlns:a16="http://schemas.microsoft.com/office/drawing/2014/main" val="3371702391"/>
                    </a:ext>
                  </a:extLst>
                </a:gridCol>
                <a:gridCol w="2536800">
                  <a:extLst>
                    <a:ext uri="{9D8B030D-6E8A-4147-A177-3AD203B41FA5}">
                      <a16:colId xmlns:a16="http://schemas.microsoft.com/office/drawing/2014/main" val="2735218055"/>
                    </a:ext>
                  </a:extLst>
                </a:gridCol>
                <a:gridCol w="2536800">
                  <a:extLst>
                    <a:ext uri="{9D8B030D-6E8A-4147-A177-3AD203B41FA5}">
                      <a16:colId xmlns:a16="http://schemas.microsoft.com/office/drawing/2014/main" val="62338283"/>
                    </a:ext>
                  </a:extLst>
                </a:gridCol>
              </a:tblGrid>
              <a:tr h="646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Without Kona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With Kona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1873737"/>
                  </a:ext>
                </a:extLst>
              </a:tr>
              <a:tr h="6463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new project needs 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common 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all the tens of thousands code to the new project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Kona Dependency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9017521"/>
                  </a:ext>
                </a:extLst>
              </a:tr>
              <a:tr h="6463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bug found in the 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 all related projects  to fix the bug in their product 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the bug just one 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3579001"/>
                  </a:ext>
                </a:extLst>
              </a:tr>
              <a:tr h="6463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new feature added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 all related projects to add(copy) the new 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the dependency version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4351137"/>
                  </a:ext>
                </a:extLst>
              </a:tr>
              <a:tr h="6463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changes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code history in </a:t>
                      </a:r>
                      <a:r>
                        <a:rPr lang="en-US" sz="14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jex</a:t>
                      </a: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folder for each project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SCL-Kona Tickets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4678352"/>
                  </a:ext>
                </a:extLst>
              </a:tr>
              <a:tr h="6463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quality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code quality in </a:t>
                      </a:r>
                      <a:r>
                        <a:rPr lang="en-US" sz="14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jex</a:t>
                      </a: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folder for each project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Kona Sonarqube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01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1111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F1AF9A1-4B66-4B74-9EEE-2D66E9E9CAA1}"/>
              </a:ext>
            </a:extLst>
          </p:cNvPr>
          <p:cNvSpPr txBox="1"/>
          <p:nvPr/>
        </p:nvSpPr>
        <p:spPr>
          <a:xfrm>
            <a:off x="3150716" y="2060418"/>
            <a:ext cx="15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Repo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47895-7D36-42BF-907D-EF2C137C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Deployment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1EC0D-E89C-4B19-840A-D05CE66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t>17 January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822F1-28A1-464F-A5F7-300C7D0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91EB7-B88C-453C-BABA-3A3F8327B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BE9FCD-28CE-4DED-9447-0EEF1A49E114}"/>
              </a:ext>
            </a:extLst>
          </p:cNvPr>
          <p:cNvGrpSpPr/>
          <p:nvPr/>
        </p:nvGrpSpPr>
        <p:grpSpPr>
          <a:xfrm>
            <a:off x="2890156" y="2403212"/>
            <a:ext cx="2008414" cy="889907"/>
            <a:chOff x="4710794" y="1289957"/>
            <a:chExt cx="2008414" cy="889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2CE498-BB52-4594-BC23-4D7A2650C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490" y="1387926"/>
              <a:ext cx="1685925" cy="67627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475418-D7F7-436E-A838-4FE0E09082D0}"/>
                </a:ext>
              </a:extLst>
            </p:cNvPr>
            <p:cNvSpPr/>
            <p:nvPr/>
          </p:nvSpPr>
          <p:spPr>
            <a:xfrm>
              <a:off x="4710794" y="1289957"/>
              <a:ext cx="2008414" cy="8899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E31BAA-3153-4E30-A67C-CE8AD84AF942}"/>
              </a:ext>
            </a:extLst>
          </p:cNvPr>
          <p:cNvGrpSpPr/>
          <p:nvPr/>
        </p:nvGrpSpPr>
        <p:grpSpPr>
          <a:xfrm>
            <a:off x="212270" y="898946"/>
            <a:ext cx="1718582" cy="1347448"/>
            <a:chOff x="2019300" y="1052339"/>
            <a:chExt cx="1572986" cy="13474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0C5598-D6DD-403A-A4F9-84C98C262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300" y="1052339"/>
              <a:ext cx="1572986" cy="13474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AEA2FA-643E-455D-B972-283F7BEAC84A}"/>
                </a:ext>
              </a:extLst>
            </p:cNvPr>
            <p:cNvSpPr txBox="1"/>
            <p:nvPr/>
          </p:nvSpPr>
          <p:spPr>
            <a:xfrm>
              <a:off x="2351315" y="1734910"/>
              <a:ext cx="1240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50000"/>
                    </a:schemeClr>
                  </a:solidFill>
                </a:rPr>
                <a:t>central</a:t>
              </a:r>
              <a:endParaRPr lang="en-US" b="1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4D9446-B71B-4A8C-8B29-FAD998F6637A}"/>
              </a:ext>
            </a:extLst>
          </p:cNvPr>
          <p:cNvSpPr/>
          <p:nvPr/>
        </p:nvSpPr>
        <p:spPr>
          <a:xfrm>
            <a:off x="6448350" y="1160294"/>
            <a:ext cx="1496785" cy="38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D4C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69B953-4501-4AFC-805E-9A3F8097D2C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59777" y="1351725"/>
            <a:ext cx="1688573" cy="1051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A78052-7818-48F9-95C4-3327E1067BB1}"/>
              </a:ext>
            </a:extLst>
          </p:cNvPr>
          <p:cNvSpPr/>
          <p:nvPr/>
        </p:nvSpPr>
        <p:spPr>
          <a:xfrm>
            <a:off x="6448348" y="2634314"/>
            <a:ext cx="1496785" cy="38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3803BFC-018B-424D-BF0C-AF0B3DD475AD}"/>
              </a:ext>
            </a:extLst>
          </p:cNvPr>
          <p:cNvSpPr/>
          <p:nvPr/>
        </p:nvSpPr>
        <p:spPr>
          <a:xfrm>
            <a:off x="323168" y="4255971"/>
            <a:ext cx="1496785" cy="38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Kona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4AD760-C259-46EF-B311-38CF8EE9CDD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43473" y="2825745"/>
            <a:ext cx="15048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C5C83F-49CE-4307-988E-C47896643F86}"/>
              </a:ext>
            </a:extLst>
          </p:cNvPr>
          <p:cNvCxnSpPr>
            <a:cxnSpLocks/>
          </p:cNvCxnSpPr>
          <p:nvPr/>
        </p:nvCxnSpPr>
        <p:spPr>
          <a:xfrm flipV="1">
            <a:off x="1334757" y="3017175"/>
            <a:ext cx="1555399" cy="1194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C9B6B-4663-47C0-BB64-62D2E5BA634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930852" y="1781572"/>
            <a:ext cx="959304" cy="882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D9CBF62-1263-42D3-962A-EA6B2D29A7FF}"/>
              </a:ext>
            </a:extLst>
          </p:cNvPr>
          <p:cNvSpPr/>
          <p:nvPr/>
        </p:nvSpPr>
        <p:spPr>
          <a:xfrm>
            <a:off x="6448348" y="4255972"/>
            <a:ext cx="1496785" cy="382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SPMA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5860FD-30A9-458F-89BC-AB50E9CEDFD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759777" y="3316737"/>
            <a:ext cx="1688571" cy="1130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4DE1EC-C5CF-4B1F-BC9C-87973A05ADD1}"/>
              </a:ext>
            </a:extLst>
          </p:cNvPr>
          <p:cNvSpPr txBox="1"/>
          <p:nvPr/>
        </p:nvSpPr>
        <p:spPr>
          <a:xfrm>
            <a:off x="2073729" y="3668447"/>
            <a:ext cx="363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on Bamboo</a:t>
            </a:r>
          </a:p>
          <a:p>
            <a:r>
              <a:rPr lang="en-US" dirty="0"/>
              <a:t>Deploy to Nexus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5D3553-C70E-444B-B5B7-474B5F6E9C53}"/>
              </a:ext>
            </a:extLst>
          </p:cNvPr>
          <p:cNvSpPr txBox="1"/>
          <p:nvPr/>
        </p:nvSpPr>
        <p:spPr>
          <a:xfrm>
            <a:off x="4384224" y="961197"/>
            <a:ext cx="215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Kona just like other libraries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A1B4897-95BB-46CF-A245-25A6C0D73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38" y="431398"/>
            <a:ext cx="4334308" cy="4405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14242-C12E-4E0C-8068-2399E3EF10F8}"/>
              </a:ext>
            </a:extLst>
          </p:cNvPr>
          <p:cNvSpPr txBox="1"/>
          <p:nvPr/>
        </p:nvSpPr>
        <p:spPr>
          <a:xfrm>
            <a:off x="278502" y="2222885"/>
            <a:ext cx="15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Repo</a:t>
            </a:r>
          </a:p>
        </p:txBody>
      </p:sp>
    </p:spTree>
    <p:extLst>
      <p:ext uri="{BB962C8B-B14F-4D97-AF65-F5344CB8AC3E}">
        <p14:creationId xmlns:p14="http://schemas.microsoft.com/office/powerpoint/2010/main" val="2494740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D290CA-5A5F-43FA-ACC6-4B5AA6DF5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0" y="2011680"/>
            <a:ext cx="4572000" cy="430887"/>
          </a:xfrm>
        </p:spPr>
        <p:txBody>
          <a:bodyPr/>
          <a:lstStyle/>
          <a:p>
            <a:r>
              <a:rPr lang="en-US" dirty="0"/>
              <a:t>Kona Status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B7B65-7A90-4052-8F1B-EB89E6B771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CC2D8A-AC8F-4602-BEC2-2FA9EA9EB222}" type="datetime1">
              <a:rPr lang="en-US" smtClean="0"/>
              <a:t>1/17/2019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8DA7-4C63-4E6A-8305-8DF583C1EC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23622-33AA-4C78-A9AC-0AB4C9BA9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nl-NL"/>
              <a:t>Slide </a:t>
            </a:r>
            <a:fld id="{1D9B13CD-33A0-446D-8703-F89F9F109F5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61277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NewPPT_template">
  <a:themeElements>
    <a:clrScheme name="ASML">
      <a:dk1>
        <a:srgbClr val="0F238C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8E8E8E"/>
      </a:accent2>
      <a:accent3>
        <a:srgbClr val="FF7F45"/>
      </a:accent3>
      <a:accent4>
        <a:srgbClr val="34B233"/>
      </a:accent4>
      <a:accent5>
        <a:srgbClr val="FED100"/>
      </a:accent5>
      <a:accent6>
        <a:srgbClr val="1C7DDB"/>
      </a:accent6>
      <a:hlink>
        <a:srgbClr val="1C7DDB"/>
      </a:hlink>
      <a:folHlink>
        <a:srgbClr val="8E8E8E"/>
      </a:folHlink>
    </a:clrScheme>
    <a:fontScheme name="ASM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NewPPT_template</Template>
  <TotalTime>9370</TotalTime>
  <Words>1580</Words>
  <Application>Microsoft Office PowerPoint</Application>
  <PresentationFormat>On-screen Show (16:9)</PresentationFormat>
  <Paragraphs>361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Consolas</vt:lpstr>
      <vt:lpstr>Courier New</vt:lpstr>
      <vt:lpstr>Times New Roman</vt:lpstr>
      <vt:lpstr>NewPPT_template</vt:lpstr>
      <vt:lpstr>Kona Introduction</vt:lpstr>
      <vt:lpstr>Outline</vt:lpstr>
      <vt:lpstr>PowerPoint Presentation</vt:lpstr>
      <vt:lpstr>What’s Kona</vt:lpstr>
      <vt:lpstr>What’s Kona</vt:lpstr>
      <vt:lpstr>What’s Kona</vt:lpstr>
      <vt:lpstr>Kona Advantages</vt:lpstr>
      <vt:lpstr>Kona Deployment</vt:lpstr>
      <vt:lpstr>PowerPoint Presentation</vt:lpstr>
      <vt:lpstr>Kona Timeline</vt:lpstr>
      <vt:lpstr>Kona Structure</vt:lpstr>
      <vt:lpstr>Kona Code Quality</vt:lpstr>
      <vt:lpstr>PowerPoint Presentation</vt:lpstr>
      <vt:lpstr>How to use Kona</vt:lpstr>
      <vt:lpstr>PowerPoint Presentation</vt:lpstr>
      <vt:lpstr>How to contribute to Kona</vt:lpstr>
      <vt:lpstr>How to contribute to Kona</vt:lpstr>
      <vt:lpstr>Contribute Specification</vt:lpstr>
      <vt:lpstr>PowerPoint Presentation</vt:lpstr>
      <vt:lpstr>Kona Version</vt:lpstr>
      <vt:lpstr>SNAPSHOT version</vt:lpstr>
      <vt:lpstr>Release version</vt:lpstr>
      <vt:lpstr>Hotfix version</vt:lpstr>
      <vt:lpstr>PowerPoint Presentation</vt:lpstr>
      <vt:lpstr>What’s next?</vt:lpstr>
      <vt:lpstr>PowerPoint Presentation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and SonarQube Introduction</dc:title>
  <dc:subject>Template for a PowerPoint presentation</dc:subject>
  <dc:creator>yuyang</dc:creator>
  <dc:description>versie 1.3</dc:description>
  <cp:lastModifiedBy>Dean Xu</cp:lastModifiedBy>
  <cp:revision>366</cp:revision>
  <dcterms:created xsi:type="dcterms:W3CDTF">2015-01-22T23:07:58Z</dcterms:created>
  <dcterms:modified xsi:type="dcterms:W3CDTF">2019-01-17T00:53:27Z</dcterms:modified>
  <cp:category>Corporate Identity</cp:category>
</cp:coreProperties>
</file>