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79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5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5DE76D-0A45-431A-BBFF-BC988C8B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8CC9C8-0A3D-4FF9-8ECE-52E7D0356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A5AF2A-F0FF-466D-BA68-EF0D0E87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07FCC7-B6DB-439C-BA39-3D761CE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513F6A-DF78-4D65-BD25-763EEFEC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6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1A409-4C1F-4299-A0A1-30682623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A4B6F9A-0986-496B-8027-AEF1835B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9B4737-D250-4D3E-8AE9-CC58D1BC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B3AC80-2F1E-4297-B824-3D1EC9CD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4DEE08-54B4-49B1-A60A-44765D9E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7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6569BAC-BFEF-4208-B598-BDD63BE25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A869BD-7F03-4B48-9E12-537875944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D522B6-BF51-42FB-A33A-9D9BE011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9B174B-6B8A-44C4-9392-4C4CBE5F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4C17B0-4DE2-4B47-945D-1ACAF6DB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440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3B203B-61E8-4913-A4BC-D2C99F4E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70E61-8381-4981-98DE-E0E2A2E7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AED895-3FF9-413A-89CF-8C07EC21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45DE96-1E03-4FC1-AB83-6FCD4DBC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868E2A-2647-4676-8219-F0892233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98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92D1ED-CEEE-4F52-8C70-A68FCA45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22E5A4-E93D-4E81-9CAF-1C736F7E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1B2351-F9DD-4522-86AF-2A83F80C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51FC0E-CD60-443C-9497-EDC92874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182519-4216-4D52-88DE-8DD922C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43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B81C1-C481-4103-BAE2-6E27519E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71E471-760C-4EA1-82E6-12037721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4521462-84FF-48AD-B113-A010BDBB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44DCAE-7A2B-4935-8D7D-EC907389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1686B5-47C8-4F77-9ACC-F5F2A8FC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C9811-2226-449C-B9DF-9661E22E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2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E74C2E-6EEC-444A-9DAF-7B769893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6A5271-C69D-4018-8CBB-CC7F9863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F7FE2A4-CC1E-408E-B3F3-7E3F17999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43373B-04F1-4DA6-8E64-14DB7C4CD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99B40B6-E28F-4F25-A5A4-4CAADBEA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FFC47DF-B035-486F-8F31-B52FF9C8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C9BC582-C455-4F08-BC63-4806AD92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347602A-F3C4-4D82-BF98-ADE6D108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D6885E-7DC9-4C9F-8243-7350866A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E541D69-506D-4756-9BFE-AF3A5482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F954C5F-9E92-4E4B-8CA5-2C8BD9A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6CB4E8-4212-4210-BC15-D1C4E624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1ECDB25-43EC-441E-A893-648D4905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F5A0A04-F69D-4DF8-972D-418DD0E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13AB9D-82F4-4578-8F0E-05F268A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3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40A0AE-30CA-46C9-B2C0-EE7BB060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08A149-44B5-45F1-BED6-5A28CCCB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FBF740-30D3-4608-A835-A854BFC7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53A12B-C3AA-4F86-8A27-2234AF82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7105C4-C8AC-405E-9284-6874654D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91D4BB-9B85-4286-8FBB-CC97B806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463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460E5F-8B92-453C-93C2-F0A5FBD9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E9C353B-7311-4CB3-99B8-1F2E85F0B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ABE85D-A28A-46E4-992A-3B2DC3332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5386D8B-DD82-4F2C-B99B-AC7EA3D9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A79B5A-37D5-45AB-8EEA-11E974EB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7F893D-A549-405F-9FEF-65BC874E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6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C015D1B-901C-43E4-8D86-341613A4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BDAF2B-C4FB-457B-897F-0BFC364B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EC6F48-9A12-4499-BD3B-73EF02F4B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D3EC-2361-4FEE-93FF-AA035C6E7CC8}" type="datetimeFigureOut">
              <a:rPr lang="pl-PL" smtClean="0"/>
              <a:t>28.04.2022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C5ED78-D8D5-4B58-8A4D-FD8C8D007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7EF0E4-430D-41F1-82CE-0F79744D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539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2F2F99B-1A43-405F-8E43-E73EBEE5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-136079"/>
            <a:ext cx="12218504" cy="755760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98A19F1-1860-4606-9508-8797526BFCA5}"/>
              </a:ext>
            </a:extLst>
          </p:cNvPr>
          <p:cNvSpPr txBox="1"/>
          <p:nvPr/>
        </p:nvSpPr>
        <p:spPr>
          <a:xfrm>
            <a:off x="4068661" y="1265824"/>
            <a:ext cx="595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sz="32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GIT – System Kontroli Wersji cz.3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88BF7BF-490B-4491-9799-DE4DD559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1" y="4852987"/>
            <a:ext cx="2495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3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Git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610865F-AC18-4513-9ADF-28DB690A9DC1}"/>
              </a:ext>
            </a:extLst>
          </p:cNvPr>
          <p:cNvSpPr txBox="1"/>
          <p:nvPr/>
        </p:nvSpPr>
        <p:spPr>
          <a:xfrm>
            <a:off x="471748" y="1138535"/>
            <a:ext cx="723415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Praca Zdalna </a:t>
            </a:r>
          </a:p>
          <a:p>
            <a:endParaRPr lang="pl-PL" b="1" dirty="0"/>
          </a:p>
          <a:p>
            <a:r>
              <a:rPr lang="pl-PL" b="1" dirty="0"/>
              <a:t>01 Wymiana plików (synchronizacja)</a:t>
            </a:r>
          </a:p>
          <a:p>
            <a:endParaRPr lang="pl-PL" dirty="0"/>
          </a:p>
          <a:p>
            <a:r>
              <a:rPr lang="pl-PL" dirty="0"/>
              <a:t>• nie przez maila (choć Git to bardzo upraszcza) </a:t>
            </a:r>
          </a:p>
          <a:p>
            <a:r>
              <a:rPr lang="pl-PL" dirty="0"/>
              <a:t>• nie przez </a:t>
            </a:r>
            <a:r>
              <a:rPr lang="pl-PL" dirty="0" err="1"/>
              <a:t>dropbox</a:t>
            </a:r>
            <a:r>
              <a:rPr lang="pl-PL" dirty="0"/>
              <a:t> </a:t>
            </a:r>
          </a:p>
          <a:p>
            <a:r>
              <a:rPr lang="pl-PL" dirty="0"/>
              <a:t>• nie przez pendrive </a:t>
            </a:r>
          </a:p>
          <a:p>
            <a:endParaRPr lang="pl-PL" dirty="0"/>
          </a:p>
          <a:p>
            <a:r>
              <a:rPr lang="pl-PL" dirty="0"/>
              <a:t>Tylko "cywilizowanie": przez narzędzie do tego służące.</a:t>
            </a:r>
          </a:p>
          <a:p>
            <a:endParaRPr lang="pl-PL" dirty="0"/>
          </a:p>
          <a:p>
            <a:r>
              <a:rPr lang="pl-PL" b="1" dirty="0"/>
              <a:t>02 Backup/</a:t>
            </a:r>
            <a:r>
              <a:rPr lang="pl-PL" b="1" dirty="0" err="1"/>
              <a:t>restore</a:t>
            </a:r>
            <a:endParaRPr lang="pl-PL" b="1" dirty="0"/>
          </a:p>
          <a:p>
            <a:r>
              <a:rPr lang="pl-PL" dirty="0"/>
              <a:t>•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</a:t>
            </a:r>
          </a:p>
          <a:p>
            <a:r>
              <a:rPr lang="pl-PL" dirty="0"/>
              <a:t>• repozytorium: miejsce zawierające całą pracę </a:t>
            </a:r>
          </a:p>
          <a:p>
            <a:r>
              <a:rPr lang="pl-PL" dirty="0"/>
              <a:t>• przywrócisz dowolną wersję od początku projektu do teraz</a:t>
            </a:r>
          </a:p>
        </p:txBody>
      </p:sp>
    </p:spTree>
    <p:extLst>
      <p:ext uri="{BB962C8B-B14F-4D97-AF65-F5344CB8AC3E}">
        <p14:creationId xmlns:p14="http://schemas.microsoft.com/office/powerpoint/2010/main" val="10543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Git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610865F-AC18-4513-9ADF-28DB690A9DC1}"/>
              </a:ext>
            </a:extLst>
          </p:cNvPr>
          <p:cNvSpPr txBox="1"/>
          <p:nvPr/>
        </p:nvSpPr>
        <p:spPr>
          <a:xfrm>
            <a:off x="644238" y="1047095"/>
            <a:ext cx="723415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Pobranie repozytorium</a:t>
            </a:r>
          </a:p>
          <a:p>
            <a:endParaRPr lang="pl-PL" sz="2800" b="1" dirty="0"/>
          </a:p>
          <a:p>
            <a:r>
              <a:rPr lang="pl-PL" sz="2000" b="1" dirty="0"/>
              <a:t>Clone</a:t>
            </a:r>
          </a:p>
          <a:p>
            <a:r>
              <a:rPr lang="pl-PL" sz="2000" dirty="0"/>
              <a:t>• ściąga repozytorium (w całości, z historią) w wybrane miejsce </a:t>
            </a:r>
          </a:p>
          <a:p>
            <a:r>
              <a:rPr lang="pl-PL" sz="2000" dirty="0"/>
              <a:t>• w uproszczeniu: kopiuje katalog .git </a:t>
            </a:r>
          </a:p>
          <a:p>
            <a:r>
              <a:rPr lang="pl-PL" sz="2000" dirty="0"/>
              <a:t>• wykonywane tylko RAZ dla nowego repozytorium </a:t>
            </a:r>
            <a:endParaRPr lang="pl-PL" sz="2000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FED6E3B-3ECA-4A25-BF1F-71507AB4AFBD}"/>
              </a:ext>
            </a:extLst>
          </p:cNvPr>
          <p:cNvSpPr txBox="1"/>
          <p:nvPr/>
        </p:nvSpPr>
        <p:spPr>
          <a:xfrm>
            <a:off x="774124" y="3441026"/>
            <a:ext cx="609746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Remote - Zdalne repozytorium.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9C77622-A623-4905-A813-DDB55FE9272C}"/>
              </a:ext>
            </a:extLst>
          </p:cNvPr>
          <p:cNvSpPr txBox="1"/>
          <p:nvPr/>
        </p:nvSpPr>
        <p:spPr>
          <a:xfrm>
            <a:off x="774124" y="4081781"/>
            <a:ext cx="6097464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origin</a:t>
            </a:r>
            <a:r>
              <a:rPr lang="pl-PL" dirty="0">
                <a:solidFill>
                  <a:schemeClr val="bg1"/>
                </a:solidFill>
              </a:rPr>
              <a:t> - Domyślna nazwa zdalnego repozytorium będącego źródłem CLONE.</a:t>
            </a:r>
          </a:p>
        </p:txBody>
      </p:sp>
    </p:spTree>
    <p:extLst>
      <p:ext uri="{BB962C8B-B14F-4D97-AF65-F5344CB8AC3E}">
        <p14:creationId xmlns:p14="http://schemas.microsoft.com/office/powerpoint/2010/main" val="2008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3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B42294C-23B7-47A3-B493-C7E6BA59AD35}"/>
              </a:ext>
            </a:extLst>
          </p:cNvPr>
          <p:cNvSpPr txBox="1"/>
          <p:nvPr/>
        </p:nvSpPr>
        <p:spPr>
          <a:xfrm>
            <a:off x="567542" y="844068"/>
            <a:ext cx="73939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Więcej</a:t>
            </a:r>
            <a:r>
              <a:rPr lang="en-US" sz="2800" dirty="0"/>
              <a:t> info o </a:t>
            </a:r>
            <a:r>
              <a:rPr lang="en-US" sz="2800" dirty="0">
                <a:solidFill>
                  <a:srgbClr val="FF0000"/>
                </a:solidFill>
              </a:rPr>
              <a:t>origin</a:t>
            </a:r>
            <a:endParaRPr lang="pl-PL" sz="2800" dirty="0">
              <a:solidFill>
                <a:srgbClr val="FF0000"/>
              </a:solidFill>
            </a:endParaRPr>
          </a:p>
          <a:p>
            <a:endParaRPr lang="pl-PL" sz="28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/>
              <a:t>git remote -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zdalne</a:t>
            </a:r>
            <a:r>
              <a:rPr lang="en-US" dirty="0"/>
              <a:t> repo </a:t>
            </a:r>
            <a:endParaRPr lang="pl-PL" dirty="0"/>
          </a:p>
          <a:p>
            <a:pPr marL="457200" indent="-457200">
              <a:buAutoNum type="arabicPeriod"/>
            </a:pPr>
            <a:r>
              <a:rPr lang="en-US" dirty="0"/>
              <a:t>2. git remote show origin - </a:t>
            </a:r>
            <a:r>
              <a:rPr lang="en-US" dirty="0" err="1"/>
              <a:t>szczegóły</a:t>
            </a:r>
            <a:r>
              <a:rPr lang="en-US" dirty="0"/>
              <a:t> o "origin"</a:t>
            </a:r>
            <a:endParaRPr lang="pl-PL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D0E7C00-67BB-4133-BE64-91DF443A6858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Git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6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4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B42294C-23B7-47A3-B493-C7E6BA59AD35}"/>
              </a:ext>
            </a:extLst>
          </p:cNvPr>
          <p:cNvSpPr txBox="1"/>
          <p:nvPr/>
        </p:nvSpPr>
        <p:spPr>
          <a:xfrm>
            <a:off x="376013" y="810440"/>
            <a:ext cx="7393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-apple-system"/>
              </a:rPr>
              <a:t>GitHub</a:t>
            </a:r>
          </a:p>
          <a:p>
            <a:endParaRPr lang="pl-PL" sz="2400" dirty="0">
              <a:latin typeface="-apple-system"/>
            </a:endParaRPr>
          </a:p>
          <a:p>
            <a:r>
              <a:rPr lang="pl-PL" sz="2400" dirty="0">
                <a:latin typeface="-apple-system"/>
              </a:rPr>
              <a:t>Najbardziej popularny </a:t>
            </a:r>
            <a:r>
              <a:rPr lang="pl-PL" sz="2400" dirty="0" err="1">
                <a:latin typeface="-apple-system"/>
              </a:rPr>
              <a:t>server</a:t>
            </a:r>
            <a:r>
              <a:rPr lang="pl-PL" sz="2400" dirty="0">
                <a:latin typeface="-apple-system"/>
              </a:rPr>
              <a:t> do </a:t>
            </a:r>
            <a:r>
              <a:rPr lang="pl-PL" sz="2400" dirty="0" err="1">
                <a:latin typeface="-apple-system"/>
              </a:rPr>
              <a:t>hostowania</a:t>
            </a:r>
            <a:r>
              <a:rPr lang="pl-PL" sz="2400" dirty="0">
                <a:latin typeface="-apple-system"/>
              </a:rPr>
              <a:t> projektów.</a:t>
            </a:r>
          </a:p>
          <a:p>
            <a:endParaRPr lang="pl-PL" sz="2400" dirty="0">
              <a:latin typeface="-apple-system"/>
            </a:endParaRPr>
          </a:p>
          <a:p>
            <a:r>
              <a:rPr lang="pl-PL" sz="2400" dirty="0">
                <a:latin typeface="-apple-system"/>
              </a:rPr>
              <a:t>Zakładamy konto.</a:t>
            </a:r>
          </a:p>
          <a:p>
            <a:r>
              <a:rPr lang="pl-PL" sz="2400" dirty="0">
                <a:hlinkClick r:id="rId3"/>
              </a:rPr>
              <a:t>https://github.com</a:t>
            </a:r>
            <a:endParaRPr lang="pl-PL" sz="24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D0E7C00-67BB-4133-BE64-91DF443A6858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Git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5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B42294C-23B7-47A3-B493-C7E6BA59AD35}"/>
              </a:ext>
            </a:extLst>
          </p:cNvPr>
          <p:cNvSpPr txBox="1"/>
          <p:nvPr/>
        </p:nvSpPr>
        <p:spPr>
          <a:xfrm>
            <a:off x="376012" y="810440"/>
            <a:ext cx="830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>
                <a:latin typeface="-apple-system"/>
              </a:rPr>
              <a:t>Push</a:t>
            </a:r>
            <a:endParaRPr lang="pl-PL" sz="28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D0E7C00-67BB-4133-BE64-91DF443A6858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Git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CAF366B-833F-42BC-BA3B-3ACE27B8701E}"/>
              </a:ext>
            </a:extLst>
          </p:cNvPr>
          <p:cNvSpPr txBox="1"/>
          <p:nvPr/>
        </p:nvSpPr>
        <p:spPr>
          <a:xfrm>
            <a:off x="585537" y="15091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Parametr –u automatyzuje </a:t>
            </a:r>
            <a:r>
              <a:rPr lang="pl-PL" dirty="0" err="1"/>
              <a:t>wysałnie</a:t>
            </a:r>
            <a:r>
              <a:rPr lang="pl-PL" dirty="0"/>
              <a:t> na zdalną </a:t>
            </a:r>
            <a:r>
              <a:rPr lang="pl-PL" dirty="0" err="1"/>
              <a:t>gałaź</a:t>
            </a:r>
            <a:r>
              <a:rPr lang="pl-PL" dirty="0"/>
              <a:t> </a:t>
            </a:r>
          </a:p>
          <a:p>
            <a:r>
              <a:rPr lang="en-US" i="1" dirty="0"/>
              <a:t>git push origin master -u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74B7D1A-C640-4628-8E6C-256ACF199EF6}"/>
              </a:ext>
            </a:extLst>
          </p:cNvPr>
          <p:cNvSpPr txBox="1"/>
          <p:nvPr/>
        </p:nvSpPr>
        <p:spPr>
          <a:xfrm>
            <a:off x="585537" y="23310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Pokazuje ustawienia gałęzi</a:t>
            </a:r>
          </a:p>
          <a:p>
            <a:r>
              <a:rPr lang="en-US" i="1" dirty="0"/>
              <a:t>git remote show origin: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F17BBE-4904-4355-A4AE-A2BA0895E0F1}"/>
              </a:ext>
            </a:extLst>
          </p:cNvPr>
          <p:cNvSpPr txBox="1"/>
          <p:nvPr/>
        </p:nvSpPr>
        <p:spPr>
          <a:xfrm>
            <a:off x="525471" y="3152879"/>
            <a:ext cx="73675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Zmiana nazwy wysyłanej gałęzi</a:t>
            </a:r>
          </a:p>
          <a:p>
            <a:pPr marL="342900" indent="-342900">
              <a:buAutoNum type="arabicPeriod"/>
            </a:pPr>
            <a:r>
              <a:rPr lang="en-US" dirty="0"/>
              <a:t>git checkout -b </a:t>
            </a:r>
            <a:r>
              <a:rPr lang="en-US" dirty="0" err="1"/>
              <a:t>my_experiment_branch</a:t>
            </a:r>
            <a:r>
              <a:rPr lang="en-US" dirty="0"/>
              <a:t> </a:t>
            </a:r>
            <a:endParaRPr lang="pl-PL" dirty="0"/>
          </a:p>
          <a:p>
            <a:pPr marL="342900" indent="-342900">
              <a:buAutoNum type="arabicPeriod"/>
            </a:pPr>
            <a:r>
              <a:rPr lang="en-US" dirty="0"/>
              <a:t>2. git push origin -u my_experiment_branch:aniserowicz_#44 </a:t>
            </a:r>
            <a:endParaRPr lang="pl-PL" dirty="0"/>
          </a:p>
          <a:p>
            <a:pPr marL="342900" indent="-342900">
              <a:buAutoNum type="arabicPeriod"/>
            </a:pPr>
            <a:r>
              <a:rPr lang="en-US" dirty="0"/>
              <a:t>3. git branch -a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07AD3D6-0268-4B7A-B6A7-98093190CF39}"/>
              </a:ext>
            </a:extLst>
          </p:cNvPr>
          <p:cNvSpPr txBox="1"/>
          <p:nvPr/>
        </p:nvSpPr>
        <p:spPr>
          <a:xfrm>
            <a:off x="537411" y="462395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Skasowanie zdalnej gałęzi:</a:t>
            </a:r>
          </a:p>
          <a:p>
            <a:r>
              <a:rPr lang="en-US" dirty="0"/>
              <a:t>git push origin :aniserowicz_#44</a:t>
            </a:r>
            <a:endParaRPr lang="pl-PL" dirty="0"/>
          </a:p>
          <a:p>
            <a:r>
              <a:rPr lang="pl-PL" dirty="0"/>
              <a:t>lub</a:t>
            </a:r>
          </a:p>
          <a:p>
            <a:r>
              <a:rPr lang="en-US" dirty="0"/>
              <a:t>git push origin --delete aniserowicz_#44</a:t>
            </a:r>
          </a:p>
        </p:txBody>
      </p:sp>
    </p:spTree>
    <p:extLst>
      <p:ext uri="{BB962C8B-B14F-4D97-AF65-F5344CB8AC3E}">
        <p14:creationId xmlns:p14="http://schemas.microsoft.com/office/powerpoint/2010/main" val="321325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5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B42294C-23B7-47A3-B493-C7E6BA59AD35}"/>
              </a:ext>
            </a:extLst>
          </p:cNvPr>
          <p:cNvSpPr txBox="1"/>
          <p:nvPr/>
        </p:nvSpPr>
        <p:spPr>
          <a:xfrm>
            <a:off x="376012" y="810440"/>
            <a:ext cx="830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-apple-system"/>
              </a:rPr>
              <a:t>Zadania:</a:t>
            </a:r>
            <a:endParaRPr lang="pl-PL" sz="28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D0E7C00-67BB-4133-BE64-91DF443A6858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Git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74B7D1A-C640-4628-8E6C-256ACF199EF6}"/>
              </a:ext>
            </a:extLst>
          </p:cNvPr>
          <p:cNvSpPr txBox="1"/>
          <p:nvPr/>
        </p:nvSpPr>
        <p:spPr>
          <a:xfrm>
            <a:off x="441158" y="1484633"/>
            <a:ext cx="68900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l-PL" dirty="0"/>
              <a:t>Załóż na GitHub repozytorium publiczne.</a:t>
            </a:r>
          </a:p>
          <a:p>
            <a:pPr marL="285750" indent="-285750">
              <a:buFontTx/>
              <a:buChar char="-"/>
            </a:pPr>
            <a:r>
              <a:rPr lang="pl-PL" dirty="0"/>
              <a:t>Połącz repozytorium lokalne z zdalnym</a:t>
            </a:r>
          </a:p>
          <a:p>
            <a:pPr marL="285750" indent="-285750">
              <a:buFontTx/>
              <a:buChar char="-"/>
            </a:pPr>
            <a:r>
              <a:rPr lang="pl-PL" dirty="0"/>
              <a:t>Na lokalnym repozytorium, utwórz kilka dowolnych kosmitów</a:t>
            </a:r>
          </a:p>
          <a:p>
            <a:pPr marL="285750" indent="-285750">
              <a:buFontTx/>
              <a:buChar char="-"/>
            </a:pPr>
            <a:r>
              <a:rPr lang="pl-PL" dirty="0"/>
              <a:t>Wyślij na zdalne repozytorium</a:t>
            </a:r>
          </a:p>
          <a:p>
            <a:pPr marL="285750" indent="-285750">
              <a:buFontTx/>
              <a:buChar char="-"/>
            </a:pPr>
            <a:r>
              <a:rPr lang="pl-PL" dirty="0"/>
              <a:t>Wyświetl informacje o podłączonych repozytoriach</a:t>
            </a:r>
          </a:p>
          <a:p>
            <a:pPr marL="285750" indent="-285750">
              <a:buFontTx/>
              <a:buChar char="-"/>
            </a:pPr>
            <a:r>
              <a:rPr lang="pl-PL" dirty="0"/>
              <a:t>Wyświetl dane szczegółowe o </a:t>
            </a:r>
            <a:r>
              <a:rPr lang="pl-PL" dirty="0" err="1"/>
              <a:t>podłocząnym</a:t>
            </a:r>
            <a:r>
              <a:rPr lang="pl-PL" dirty="0"/>
              <a:t> repozytorium</a:t>
            </a:r>
          </a:p>
          <a:p>
            <a:pPr marL="285750" indent="-285750">
              <a:buFontTx/>
              <a:buChar char="-"/>
            </a:pPr>
            <a:r>
              <a:rPr lang="pl-PL" dirty="0"/>
              <a:t>Utwórz i przejedz na nową gałąź</a:t>
            </a:r>
          </a:p>
          <a:p>
            <a:pPr marL="285750" indent="-285750">
              <a:buFontTx/>
              <a:buChar char="-"/>
            </a:pPr>
            <a:r>
              <a:rPr lang="pl-PL" dirty="0"/>
              <a:t>Na nowej gałęzi utwórz kilka </a:t>
            </a:r>
            <a:r>
              <a:rPr lang="pl-PL" dirty="0" err="1"/>
              <a:t>komitów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Nową gałąź wyślij na zdalne </a:t>
            </a:r>
            <a:r>
              <a:rPr lang="pl-PL" dirty="0" err="1"/>
              <a:t>repozytoriu</a:t>
            </a:r>
            <a:r>
              <a:rPr lang="pl-PL" dirty="0"/>
              <a:t> pod inna nazwą</a:t>
            </a:r>
          </a:p>
          <a:p>
            <a:pPr marL="285750" indent="-285750">
              <a:buFontTx/>
              <a:buChar char="-"/>
            </a:pPr>
            <a:r>
              <a:rPr lang="pl-PL" dirty="0"/>
              <a:t>Skasuj zdalną gałąź</a:t>
            </a:r>
          </a:p>
          <a:p>
            <a:pPr marL="285750" indent="-28575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691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302</Words>
  <Application>Microsoft Office PowerPoint</Application>
  <PresentationFormat>Panoramiczny</PresentationFormat>
  <Paragraphs>69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Bahnschrift Condensed</vt:lpstr>
      <vt:lpstr>Calibri</vt:lpstr>
      <vt:lpstr>Calibri Light</vt:lpstr>
      <vt:lpstr>source sans 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Dąbała (Media Direction)</dc:creator>
  <cp:lastModifiedBy>Paweł Dąbała (Media Direction)</cp:lastModifiedBy>
  <cp:revision>1100</cp:revision>
  <dcterms:created xsi:type="dcterms:W3CDTF">2021-10-22T11:47:53Z</dcterms:created>
  <dcterms:modified xsi:type="dcterms:W3CDTF">2022-04-28T17:52:18Z</dcterms:modified>
</cp:coreProperties>
</file>