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8" r:id="rId3"/>
    <p:sldId id="259" r:id="rId4"/>
    <p:sldId id="261" r:id="rId5"/>
    <p:sldId id="284" r:id="rId6"/>
    <p:sldId id="303" r:id="rId7"/>
    <p:sldId id="304" r:id="rId8"/>
    <p:sldId id="288" r:id="rId9"/>
    <p:sldId id="301" r:id="rId10"/>
    <p:sldId id="302" r:id="rId11"/>
    <p:sldId id="291" r:id="rId12"/>
    <p:sldId id="299" r:id="rId13"/>
    <p:sldId id="300" r:id="rId14"/>
    <p:sldId id="294" r:id="rId15"/>
    <p:sldId id="295" r:id="rId16"/>
    <p:sldId id="298" r:id="rId17"/>
    <p:sldId id="279" r:id="rId18"/>
  </p:sldIdLst>
  <p:sldSz cx="9144000" cy="5143500" type="screen16x9"/>
  <p:notesSz cx="6858000" cy="9144000"/>
  <p:embeddedFontLs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Dosis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00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C449AB-DB82-4DF1-94E7-6842D3A1E92F}">
  <a:tblStyle styleId="{A3C449AB-DB82-4DF1-94E7-6842D3A1E9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46198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857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732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880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37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264554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12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586080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535968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947644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340617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17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Google Shape;91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Hábitos de Compra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10</a:t>
            </a:fld>
            <a:endParaRPr lang="pt-PT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00" y="872377"/>
            <a:ext cx="7966296" cy="388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0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4" y="2345350"/>
            <a:ext cx="522000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r>
              <a:rPr lang="en" dirty="0" smtClean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MinHash</a:t>
            </a:r>
            <a:endParaRPr dirty="0"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28474" y="3449650"/>
            <a:ext cx="7623157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 dirty="0"/>
              <a:t>Módulo de deteção de </a:t>
            </a:r>
            <a:r>
              <a:rPr lang="pt-PT" dirty="0"/>
              <a:t>pertença a um conjunto </a:t>
            </a:r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12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MinHash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Este módulo </a:t>
            </a:r>
            <a:r>
              <a:rPr lang="pt-PT" dirty="0"/>
              <a:t>é </a:t>
            </a:r>
            <a:r>
              <a:rPr lang="pt-PT" dirty="0" smtClean="0"/>
              <a:t>utilizado </a:t>
            </a:r>
            <a:r>
              <a:rPr lang="pt-PT" dirty="0"/>
              <a:t>para verificar a similaridade entre elementos</a:t>
            </a:r>
            <a:r>
              <a:rPr lang="pt-PT" dirty="0" smtClean="0"/>
              <a:t>.</a:t>
            </a:r>
          </a:p>
          <a:p>
            <a:endParaRPr lang="pt-PT" dirty="0" smtClean="0"/>
          </a:p>
          <a:p>
            <a:r>
              <a:rPr lang="pt-PT" dirty="0" smtClean="0"/>
              <a:t>Vai </a:t>
            </a:r>
            <a:r>
              <a:rPr lang="pt-PT" dirty="0"/>
              <a:t>servir para a verificação da similaridade das listas de compras dos diferentes clientes.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96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13</a:t>
            </a:fld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00" y="1187239"/>
            <a:ext cx="8347198" cy="294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0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4" y="2345350"/>
            <a:ext cx="522000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r>
              <a:rPr lang="en" dirty="0" smtClean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Conclusão</a:t>
            </a:r>
            <a:endParaRPr dirty="0"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28474" y="3449650"/>
            <a:ext cx="6153161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Discussão final e objetivos do projeto</a:t>
            </a:r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63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Conclusão</a:t>
            </a:r>
            <a:endParaRPr dirty="0"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1104900" y="1820236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dirty="0" smtClean="0"/>
              <a:t>Com este </a:t>
            </a:r>
            <a:r>
              <a:rPr lang="pt-PT" dirty="0" smtClean="0"/>
              <a:t>trabalho desenvolvemos </a:t>
            </a:r>
            <a:r>
              <a:rPr lang="pt-PT" dirty="0"/>
              <a:t>as nossas técnicas e conhecimentos </a:t>
            </a:r>
            <a:r>
              <a:rPr lang="pt-PT" dirty="0"/>
              <a:t>principalmente acerca dos módulos </a:t>
            </a:r>
            <a:r>
              <a:rPr lang="pt-PT" dirty="0" err="1"/>
              <a:t>Bloom</a:t>
            </a:r>
            <a:r>
              <a:rPr lang="pt-PT" dirty="0"/>
              <a:t> </a:t>
            </a:r>
            <a:r>
              <a:rPr lang="pt-PT" dirty="0" err="1"/>
              <a:t>Filter</a:t>
            </a:r>
            <a:r>
              <a:rPr lang="pt-PT" dirty="0"/>
              <a:t> e </a:t>
            </a:r>
            <a:r>
              <a:rPr lang="pt-PT" dirty="0" err="1" smtClean="0"/>
              <a:t>MinHash</a:t>
            </a:r>
            <a:r>
              <a:rPr lang="pt-PT" dirty="0" smtClean="0"/>
              <a:t>.</a:t>
            </a: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06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4294967295"/>
          </p:nvPr>
        </p:nvSpPr>
        <p:spPr>
          <a:xfrm>
            <a:off x="1562100" y="731700"/>
            <a:ext cx="7581900" cy="3648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dirty="0" smtClean="0"/>
              <a:t>Este trabalho obteve algumas alterações relativamente </a:t>
            </a:r>
            <a:r>
              <a:rPr lang="pt-PT" dirty="0" smtClean="0"/>
              <a:t>ao enviado nas 2 submissões intermédias.</a:t>
            </a:r>
          </a:p>
          <a:p>
            <a:endParaRPr lang="pt-PT" dirty="0" smtClean="0"/>
          </a:p>
          <a:p>
            <a:r>
              <a:rPr lang="pt-PT" dirty="0"/>
              <a:t> Portanto estamos satisfeitos com o produto final visto que foi ao encontro com os objetivos definidos.</a:t>
            </a:r>
          </a:p>
          <a:p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77399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05" name="Google Shape;305;p36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F8700"/>
                </a:solidFill>
              </a:rPr>
              <a:t>Obrigado!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sz="2400" b="1" dirty="0" smtClean="0">
                <a:solidFill>
                  <a:srgbClr val="FFFFFF"/>
                </a:solidFill>
              </a:rPr>
              <a:t>João Oliveira 	</a:t>
            </a:r>
            <a:r>
              <a:rPr lang="pt-PT" sz="2000" dirty="0" smtClean="0">
                <a:solidFill>
                  <a:srgbClr val="FFFFFF"/>
                </a:solidFill>
              </a:rPr>
              <a:t>jdvoliveira@ua.pt</a:t>
            </a:r>
            <a:endParaRPr lang="pt-PT" sz="2400" dirty="0" smtClean="0">
              <a:solidFill>
                <a:srgbClr val="FFFFFF"/>
              </a:solidFill>
            </a:endParaRPr>
          </a:p>
          <a:p>
            <a:pPr marL="38100" indent="0">
              <a:buNone/>
            </a:pPr>
            <a:r>
              <a:rPr lang="pt-PT" sz="2400" b="1" dirty="0">
                <a:solidFill>
                  <a:srgbClr val="FFFFFF"/>
                </a:solidFill>
              </a:rPr>
              <a:t>Gabriel </a:t>
            </a:r>
            <a:r>
              <a:rPr lang="pt-PT" sz="2400" b="1" dirty="0" smtClean="0">
                <a:solidFill>
                  <a:srgbClr val="FFFFFF"/>
                </a:solidFill>
              </a:rPr>
              <a:t>Ribeiro	</a:t>
            </a:r>
            <a:r>
              <a:rPr lang="pt-PT" sz="2000" dirty="0" smtClean="0">
                <a:solidFill>
                  <a:srgbClr val="FFFFFF"/>
                </a:solidFill>
              </a:rPr>
              <a:t>gabrielribeiro00@ua.pt </a:t>
            </a:r>
            <a:endParaRPr sz="2000" dirty="0">
              <a:solidFill>
                <a:srgbClr val="FFFFFF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01" y="4221121"/>
            <a:ext cx="1634092" cy="616479"/>
          </a:xfrm>
          <a:prstGeom prst="rect">
            <a:avLst/>
          </a:prstGeom>
        </p:spPr>
      </p:pic>
      <p:grpSp>
        <p:nvGrpSpPr>
          <p:cNvPr id="7" name="Google Shape;388;p39"/>
          <p:cNvGrpSpPr/>
          <p:nvPr/>
        </p:nvGrpSpPr>
        <p:grpSpPr>
          <a:xfrm>
            <a:off x="685951" y="2800192"/>
            <a:ext cx="343601" cy="288545"/>
            <a:chOff x="1236875" y="1623900"/>
            <a:chExt cx="465200" cy="455475"/>
          </a:xfrm>
        </p:grpSpPr>
        <p:sp>
          <p:nvSpPr>
            <p:cNvPr id="8" name="Google Shape;389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90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1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2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3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4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5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388;p39"/>
          <p:cNvGrpSpPr/>
          <p:nvPr/>
        </p:nvGrpSpPr>
        <p:grpSpPr>
          <a:xfrm>
            <a:off x="689699" y="3251797"/>
            <a:ext cx="343601" cy="288545"/>
            <a:chOff x="1236875" y="1623900"/>
            <a:chExt cx="465200" cy="455475"/>
          </a:xfrm>
        </p:grpSpPr>
        <p:sp>
          <p:nvSpPr>
            <p:cNvPr id="16" name="Google Shape;389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0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1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2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3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4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95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ctrTitle" idx="4294967295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F8700"/>
                </a:solidFill>
              </a:rPr>
              <a:t>Autores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4294967295"/>
          </p:nvPr>
        </p:nvSpPr>
        <p:spPr>
          <a:xfrm>
            <a:off x="5112138" y="1868574"/>
            <a:ext cx="3823200" cy="19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sz="2400" b="1" dirty="0" smtClean="0">
                <a:solidFill>
                  <a:srgbClr val="FFFFFF"/>
                </a:solidFill>
              </a:rPr>
              <a:t>João Oliveira       </a:t>
            </a:r>
            <a:r>
              <a:rPr lang="pt-PT" sz="2400" dirty="0" smtClean="0">
                <a:solidFill>
                  <a:srgbClr val="FFFFFF"/>
                </a:solidFill>
              </a:rPr>
              <a:t>(93295)</a:t>
            </a:r>
          </a:p>
          <a:p>
            <a:pPr marL="38100" indent="0">
              <a:buNone/>
            </a:pPr>
            <a:r>
              <a:rPr lang="pt-PT" sz="2400" b="1" dirty="0" smtClean="0">
                <a:solidFill>
                  <a:srgbClr val="FFFFFF"/>
                </a:solidFill>
              </a:rPr>
              <a:t>Gabriel Ribeiro    </a:t>
            </a:r>
            <a:r>
              <a:rPr lang="pt-PT" sz="2400" dirty="0" smtClean="0">
                <a:solidFill>
                  <a:srgbClr val="FFFFFF"/>
                </a:solidFill>
              </a:rPr>
              <a:t>(93</a:t>
            </a:r>
            <a:r>
              <a:rPr lang="pt-PT" sz="2400" dirty="0" smtClean="0">
                <a:solidFill>
                  <a:srgbClr val="FFFFFF"/>
                </a:solidFill>
              </a:rPr>
              <a:t>036 </a:t>
            </a:r>
            <a:r>
              <a:rPr lang="pt-PT" sz="2400" dirty="0" smtClean="0">
                <a:solidFill>
                  <a:srgbClr val="FFFFFF"/>
                </a:solidFill>
              </a:rPr>
              <a:t>)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9" name="Google Shape;122;p15" descr="10.jpg"/>
          <p:cNvPicPr preferRelativeResize="0"/>
          <p:nvPr/>
        </p:nvPicPr>
        <p:blipFill rotWithShape="1">
          <a:blip r:embed="rId3">
            <a:alphaModFix/>
          </a:blip>
          <a:srcRect l="11422" t="22161" r="20220" b="9481"/>
          <a:stretch/>
        </p:blipFill>
        <p:spPr>
          <a:xfrm flipH="1">
            <a:off x="982119" y="731700"/>
            <a:ext cx="3742800" cy="21054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100" y="3439481"/>
            <a:ext cx="2777206" cy="186994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306" y="3525967"/>
            <a:ext cx="2545458" cy="1696972"/>
          </a:xfrm>
          <a:prstGeom prst="rect">
            <a:avLst/>
          </a:prstGeom>
        </p:spPr>
      </p:pic>
      <p:sp>
        <p:nvSpPr>
          <p:cNvPr id="8" name="Google Shape;468;p39"/>
          <p:cNvSpPr/>
          <p:nvPr/>
        </p:nvSpPr>
        <p:spPr>
          <a:xfrm>
            <a:off x="4822898" y="2024789"/>
            <a:ext cx="289240" cy="299713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68;p39"/>
          <p:cNvSpPr/>
          <p:nvPr/>
        </p:nvSpPr>
        <p:spPr>
          <a:xfrm>
            <a:off x="4822898" y="2496353"/>
            <a:ext cx="289240" cy="299713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4" y="2345350"/>
            <a:ext cx="522000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Introdução</a:t>
            </a:r>
            <a:endParaRPr dirty="0"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28474" y="3449650"/>
            <a:ext cx="6153161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Vamos começar com uma breve introdução</a:t>
            </a:r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Introdução</a:t>
            </a:r>
            <a:endParaRPr dirty="0"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pt-PT" dirty="0" smtClean="0"/>
              <a:t>O </a:t>
            </a:r>
            <a:r>
              <a:rPr lang="pt-PT" dirty="0" smtClean="0"/>
              <a:t>trabalho escolhido </a:t>
            </a:r>
            <a:r>
              <a:rPr lang="pt-PT" dirty="0"/>
              <a:t>para o nosso grupo foi </a:t>
            </a:r>
            <a:r>
              <a:rPr lang="pt-PT" dirty="0" smtClean="0"/>
              <a:t>hábitos de compra:</a:t>
            </a:r>
            <a:endParaRPr lang="pt-PT" dirty="0" smtClean="0"/>
          </a:p>
          <a:p>
            <a:r>
              <a:rPr lang="pt-PT" dirty="0" smtClean="0"/>
              <a:t>Inserir clientes sem repetição</a:t>
            </a:r>
          </a:p>
          <a:p>
            <a:r>
              <a:rPr lang="pt-PT" dirty="0" smtClean="0"/>
              <a:t>Cada cliente tem uma lista </a:t>
            </a:r>
            <a:r>
              <a:rPr lang="pt-PT" dirty="0"/>
              <a:t>de </a:t>
            </a:r>
            <a:r>
              <a:rPr lang="pt-PT" dirty="0" smtClean="0"/>
              <a:t>compras</a:t>
            </a:r>
          </a:p>
          <a:p>
            <a:r>
              <a:rPr lang="pt-PT" dirty="0" smtClean="0"/>
              <a:t>Verificar lista de compras semelhantes entre os diferentes clientes</a:t>
            </a:r>
          </a:p>
          <a:p>
            <a:r>
              <a:rPr lang="pt-PT" dirty="0" smtClean="0"/>
              <a:t>Utilizar </a:t>
            </a:r>
            <a:r>
              <a:rPr lang="pt-PT" dirty="0" err="1" smtClean="0"/>
              <a:t>Bloom</a:t>
            </a:r>
            <a:r>
              <a:rPr lang="pt-PT" dirty="0" smtClean="0"/>
              <a:t> </a:t>
            </a:r>
            <a:r>
              <a:rPr lang="pt-PT" dirty="0" err="1" smtClean="0"/>
              <a:t>Filter</a:t>
            </a:r>
            <a:r>
              <a:rPr lang="pt-PT" dirty="0" smtClean="0"/>
              <a:t> e </a:t>
            </a:r>
            <a:r>
              <a:rPr lang="pt-PT" dirty="0" err="1" smtClean="0"/>
              <a:t>MinHash</a:t>
            </a:r>
            <a:endParaRPr lang="pt-PT" dirty="0" smtClean="0"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4" y="2345350"/>
            <a:ext cx="522000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Manual de Utilizador</a:t>
            </a:r>
            <a:endParaRPr dirty="0"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28474" y="3449650"/>
            <a:ext cx="6153161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Menu</a:t>
            </a:r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38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Manual de Utilizador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  <a:p>
            <a:r>
              <a:rPr lang="pt-PT" dirty="0" smtClean="0"/>
              <a:t>O manuseamento da aplicação é feito através de um menu, no qual é possível realizar todas as operações que são apresentadas.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697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7</a:t>
            </a:fld>
            <a:endParaRPr lang="pt-PT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232" y="1366576"/>
            <a:ext cx="5124472" cy="234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4" y="2345350"/>
            <a:ext cx="522000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r>
              <a:rPr lang="en" dirty="0" smtClean="0"/>
              <a:t>.</a:t>
            </a:r>
            <a:endParaRPr dirty="0"/>
          </a:p>
          <a:p>
            <a:pPr lvl="0"/>
            <a:r>
              <a:rPr lang="en" dirty="0" smtClean="0"/>
              <a:t>Bloom Filter</a:t>
            </a:r>
            <a:endParaRPr dirty="0"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28474" y="3449650"/>
            <a:ext cx="6153161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 smtClean="0"/>
              <a:t>Módulo de </a:t>
            </a:r>
            <a:r>
              <a:rPr lang="pt-PT" dirty="0"/>
              <a:t>deteção de elementos similares </a:t>
            </a:r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95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Bloom Filter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Este módulo </a:t>
            </a:r>
            <a:r>
              <a:rPr lang="pt-PT" dirty="0"/>
              <a:t>é </a:t>
            </a:r>
            <a:r>
              <a:rPr lang="pt-PT" dirty="0" smtClean="0"/>
              <a:t>utilizado </a:t>
            </a:r>
            <a:r>
              <a:rPr lang="pt-PT" dirty="0"/>
              <a:t>para verificar a </a:t>
            </a:r>
            <a:r>
              <a:rPr lang="pt-PT" dirty="0" smtClean="0"/>
              <a:t>existência de elementos.</a:t>
            </a:r>
          </a:p>
          <a:p>
            <a:endParaRPr lang="pt-PT" dirty="0" smtClean="0"/>
          </a:p>
          <a:p>
            <a:r>
              <a:rPr lang="pt-PT" dirty="0" smtClean="0"/>
              <a:t>Ao inserir clientes no filtro, verifica a </a:t>
            </a:r>
            <a:r>
              <a:rPr lang="pt-PT" dirty="0"/>
              <a:t>existência </a:t>
            </a:r>
            <a:r>
              <a:rPr lang="pt-PT" dirty="0" smtClean="0"/>
              <a:t>dos mesmos.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83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245</Words>
  <Application>Microsoft Office PowerPoint</Application>
  <PresentationFormat>Apresentação no Ecrã (16:9)</PresentationFormat>
  <Paragraphs>60</Paragraphs>
  <Slides>17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1" baseType="lpstr">
      <vt:lpstr>Roboto</vt:lpstr>
      <vt:lpstr>Arial</vt:lpstr>
      <vt:lpstr>Dosis</vt:lpstr>
      <vt:lpstr>William template</vt:lpstr>
      <vt:lpstr>Hábitos de Compra</vt:lpstr>
      <vt:lpstr>Autores</vt:lpstr>
      <vt:lpstr>1. Introdução</vt:lpstr>
      <vt:lpstr>Introdução</vt:lpstr>
      <vt:lpstr>2. Manual de Utilizador</vt:lpstr>
      <vt:lpstr>Manual de Utilizador</vt:lpstr>
      <vt:lpstr>Apresentação do PowerPoint</vt:lpstr>
      <vt:lpstr>3. Bloom Filter</vt:lpstr>
      <vt:lpstr>Bloom Filter</vt:lpstr>
      <vt:lpstr>Apresentação do PowerPoint</vt:lpstr>
      <vt:lpstr>4. MinHash</vt:lpstr>
      <vt:lpstr>MinHash</vt:lpstr>
      <vt:lpstr>Apresentação do PowerPoint</vt:lpstr>
      <vt:lpstr>4. Conclusão</vt:lpstr>
      <vt:lpstr>Conclusão</vt:lpstr>
      <vt:lpstr>Apresentação do PowerPoint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Máquina de Vendas</dc:title>
  <dc:creator>DIOGO</dc:creator>
  <cp:lastModifiedBy>Diogo</cp:lastModifiedBy>
  <cp:revision>30</cp:revision>
  <dcterms:modified xsi:type="dcterms:W3CDTF">2019-12-09T15:29:21Z</dcterms:modified>
</cp:coreProperties>
</file>