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0" r:id="rId2"/>
    <p:sldId id="258" r:id="rId3"/>
    <p:sldId id="262" r:id="rId4"/>
    <p:sldId id="263" r:id="rId5"/>
    <p:sldId id="266" r:id="rId6"/>
    <p:sldId id="259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381-74FE-41FE-8F9F-FEC6DE391D41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1E81D-6C72-49F2-A31C-925737CB59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48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8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9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0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1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1200-F289-426B-8F61-FD467C5604E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173F-F59E-4D2B-8963-217F06F01A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8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96119-B60B-4E6E-A5A9-48BABFAC4E0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C4D37-524D-4457-A08A-6E55641D38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9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F47FF-FD76-4DC5-B682-876AA848416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FD4C1-541F-4431-A127-E9833BB2DE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6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D05E0-7F20-4D9B-AD69-D88412A6942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D3E9D-006D-4979-A0F3-5FEBA4582FF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70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46435-4E0D-474B-8D65-BCED8751A67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BA268-ED3F-48E5-80F1-59DE4439D0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33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4350"/>
            <a:ext cx="10515600" cy="990601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F2125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n"/>
              <a:defRPr/>
            </a:lvl1pPr>
            <a:lvl2pPr marL="685800" indent="-228600">
              <a:buSzPct val="80000"/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1B7D-F2ED-46AA-826A-3E9CAFE59057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2021/12/25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9F960-9120-4F2B-8B80-6CF098A8E2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57ABA3-5EA3-466B-BC50-C68E4E87AD8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3258AE-8F16-4D26-A7E1-CC12D3C96931}" type="slidenum">
              <a:rPr lang="zh-CN" altLang="en-US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latin typeface="Arial" charset="0"/>
            </a:endParaRPr>
          </a:p>
        </p:txBody>
      </p:sp>
      <p:sp>
        <p:nvSpPr>
          <p:cNvPr id="3079" name="Rectangle 13"/>
          <p:cNvSpPr>
            <a:spLocks noChangeArrowheads="1"/>
          </p:cNvSpPr>
          <p:nvPr userDrawn="1"/>
        </p:nvSpPr>
        <p:spPr bwMode="auto">
          <a:xfrm>
            <a:off x="5448300" y="180975"/>
            <a:ext cx="6705600" cy="539750"/>
          </a:xfrm>
          <a:prstGeom prst="rect">
            <a:avLst/>
          </a:prstGeom>
          <a:solidFill>
            <a:srgbClr val="C0C0C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prstClr val="black"/>
              </a:solidFill>
            </a:endParaRPr>
          </a:p>
        </p:txBody>
      </p:sp>
      <p:pic>
        <p:nvPicPr>
          <p:cNvPr id="3080" name="Picture 32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1" y="28576"/>
            <a:ext cx="62441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41"/>
          <p:cNvPicPr>
            <a:picLocks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48300" y="28575"/>
            <a:ext cx="6705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42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1" y="173039"/>
            <a:ext cx="62441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43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1" y="317500"/>
            <a:ext cx="624417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44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1" y="460376"/>
            <a:ext cx="62441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45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1" y="604839"/>
            <a:ext cx="62441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>
          <a:xfrm>
            <a:off x="8902700" y="180975"/>
            <a:ext cx="2438400" cy="381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28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0658" name="Picture 2" descr="https://cs.xidian.edu.cn/templets/jsj/imgs/logo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0" y="28576"/>
            <a:ext cx="4816585" cy="6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3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781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spcAft>
                <a:spcPct val="0"/>
              </a:spcAft>
              <a:defRPr/>
            </a:pPr>
            <a:r>
              <a:rPr lang="zh-CN" alt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微信小程序设计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16DA2D-186F-4DA2-B64B-191CF644E9E6}"/>
              </a:ext>
            </a:extLst>
          </p:cNvPr>
          <p:cNvSpPr txBox="1"/>
          <p:nvPr/>
        </p:nvSpPr>
        <p:spPr>
          <a:xfrm>
            <a:off x="2108200" y="2228671"/>
            <a:ext cx="797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Dead Line Reminder</a:t>
            </a:r>
          </a:p>
          <a:p>
            <a:r>
              <a:rPr lang="en-US" altLang="zh-CN" sz="3600" b="1" dirty="0"/>
              <a:t>				         ——</a:t>
            </a:r>
            <a:r>
              <a:rPr lang="zh-CN" altLang="en-US" sz="3600" b="1" dirty="0"/>
              <a:t>事务日历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914C7F-A5F4-4022-9AB7-7680F7041461}"/>
              </a:ext>
            </a:extLst>
          </p:cNvPr>
          <p:cNvSpPr txBox="1"/>
          <p:nvPr/>
        </p:nvSpPr>
        <p:spPr>
          <a:xfrm>
            <a:off x="2209800" y="4241800"/>
            <a:ext cx="797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万世杰  </a:t>
            </a:r>
            <a:r>
              <a:rPr lang="en-US" altLang="zh-CN" sz="2400" dirty="0"/>
              <a:t>19030100408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庞坤全  </a:t>
            </a:r>
            <a:r>
              <a:rPr lang="en-US" altLang="zh-CN" sz="2400" dirty="0"/>
              <a:t>19030100282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贾睿吉  </a:t>
            </a:r>
            <a:r>
              <a:rPr lang="en-US" altLang="zh-CN" sz="2400" dirty="0"/>
              <a:t>19040500059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700523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781800" y="152400"/>
            <a:ext cx="43561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spcAft>
                <a:spcPct val="0"/>
              </a:spcAft>
              <a:defRPr/>
            </a:pPr>
            <a:r>
              <a:rPr lang="zh-CN" alt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微信小程序设计</a:t>
            </a:r>
            <a:r>
              <a:rPr lang="en-US" altLang="zh-CN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团队分工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F435D-2D68-4150-A030-029C2657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478865"/>
            <a:ext cx="5435600" cy="4525963"/>
          </a:xfrm>
        </p:spPr>
        <p:txBody>
          <a:bodyPr/>
          <a:lstStyle/>
          <a:p>
            <a:r>
              <a:rPr lang="zh-CN" altLang="en-US" sz="2800" dirty="0"/>
              <a:t>前端</a:t>
            </a:r>
            <a:r>
              <a:rPr lang="en-US" altLang="zh-CN" sz="2800" dirty="0"/>
              <a:t>——</a:t>
            </a:r>
            <a:r>
              <a:rPr lang="zh-CN" altLang="en-US" sz="2800" dirty="0"/>
              <a:t>庞坤全</a:t>
            </a:r>
            <a:endParaRPr lang="en-US" altLang="zh-CN" sz="2800" dirty="0"/>
          </a:p>
          <a:p>
            <a:pPr lvl="1"/>
            <a:r>
              <a:rPr lang="zh-CN" altLang="en-US" sz="2400" dirty="0"/>
              <a:t>微信小程序界面创建</a:t>
            </a:r>
            <a:endParaRPr lang="en-US" altLang="zh-CN" sz="2400" dirty="0"/>
          </a:p>
          <a:p>
            <a:pPr lvl="1"/>
            <a:r>
              <a:rPr lang="zh-CN" altLang="en-US" sz="2400" dirty="0"/>
              <a:t>部分本地功能实现</a:t>
            </a:r>
            <a:endParaRPr lang="en-US" altLang="zh-CN" sz="2400" dirty="0"/>
          </a:p>
          <a:p>
            <a:r>
              <a:rPr lang="zh-CN" altLang="en-US" sz="2800" dirty="0"/>
              <a:t>后端</a:t>
            </a:r>
            <a:r>
              <a:rPr lang="en-US" altLang="zh-CN" sz="2800" dirty="0"/>
              <a:t>——</a:t>
            </a:r>
            <a:r>
              <a:rPr lang="zh-CN" altLang="en-US" sz="2800" dirty="0"/>
              <a:t>万世杰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Springboot</a:t>
            </a:r>
            <a:r>
              <a:rPr lang="zh-CN" altLang="en-US" sz="2400" dirty="0"/>
              <a:t>框架搭建</a:t>
            </a:r>
            <a:endParaRPr lang="en-US" altLang="zh-CN" sz="2400" dirty="0"/>
          </a:p>
          <a:p>
            <a:pPr lvl="1"/>
            <a:r>
              <a:rPr lang="zh-CN" altLang="en-US" sz="2400" dirty="0"/>
              <a:t>小程序</a:t>
            </a:r>
            <a:r>
              <a:rPr lang="en-US" altLang="zh-CN" sz="2400" dirty="0"/>
              <a:t>request</a:t>
            </a:r>
            <a:r>
              <a:rPr lang="zh-CN" altLang="en-US" sz="2400" dirty="0"/>
              <a:t>部分编写</a:t>
            </a:r>
            <a:endParaRPr lang="en-US" altLang="zh-CN" sz="2400" dirty="0"/>
          </a:p>
          <a:p>
            <a:r>
              <a:rPr lang="zh-CN" altLang="en-US" sz="2800" dirty="0"/>
              <a:t>数据库</a:t>
            </a:r>
            <a:r>
              <a:rPr lang="en-US" altLang="zh-CN" sz="2800" dirty="0"/>
              <a:t>——</a:t>
            </a:r>
            <a:r>
              <a:rPr lang="zh-CN" altLang="en-US" sz="2800" dirty="0"/>
              <a:t>贾睿吉</a:t>
            </a:r>
            <a:endParaRPr lang="en-US" altLang="zh-CN" sz="2800" dirty="0"/>
          </a:p>
          <a:p>
            <a:pPr lvl="1"/>
            <a:r>
              <a:rPr lang="zh-CN" altLang="en-US" sz="2400" dirty="0"/>
              <a:t>数据库设计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Mybatis</a:t>
            </a:r>
            <a:r>
              <a:rPr lang="zh-CN" altLang="en-US" sz="2400" dirty="0"/>
              <a:t>功能整合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20211C2A-EA65-49BC-A764-1D37FD1C165B}"/>
              </a:ext>
            </a:extLst>
          </p:cNvPr>
          <p:cNvSpPr txBox="1">
            <a:spLocks/>
          </p:cNvSpPr>
          <p:nvPr/>
        </p:nvSpPr>
        <p:spPr bwMode="auto">
          <a:xfrm>
            <a:off x="6299200" y="1478865"/>
            <a:ext cx="543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Git</a:t>
            </a:r>
            <a:r>
              <a:rPr lang="zh-CN" altLang="en-US" sz="2800" dirty="0"/>
              <a:t>仓库管理</a:t>
            </a:r>
            <a:r>
              <a:rPr lang="en-US" altLang="zh-CN" sz="2800" dirty="0"/>
              <a:t>——</a:t>
            </a:r>
            <a:r>
              <a:rPr lang="zh-CN" altLang="en-US" sz="2800" dirty="0"/>
              <a:t>万世杰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Github</a:t>
            </a:r>
            <a:r>
              <a:rPr lang="zh-CN" altLang="en-US" sz="2400" dirty="0"/>
              <a:t>仓库管理</a:t>
            </a:r>
            <a:endParaRPr lang="en-US" altLang="zh-CN" sz="2400" dirty="0"/>
          </a:p>
          <a:p>
            <a:pPr lvl="1"/>
            <a:r>
              <a:rPr lang="zh-CN" altLang="en-US" sz="2400" dirty="0"/>
              <a:t>进度监督</a:t>
            </a:r>
            <a:endParaRPr lang="en-US" altLang="zh-CN" sz="2400" dirty="0"/>
          </a:p>
          <a:p>
            <a:r>
              <a:rPr lang="zh-CN" altLang="en-US" sz="2800" dirty="0"/>
              <a:t>项目设计</a:t>
            </a:r>
            <a:r>
              <a:rPr lang="en-US" altLang="zh-CN" sz="2800" dirty="0"/>
              <a:t>——</a:t>
            </a:r>
            <a:r>
              <a:rPr lang="zh-CN" altLang="en-US" sz="2800" dirty="0"/>
              <a:t>庞坤全、贾睿吉</a:t>
            </a:r>
            <a:endParaRPr lang="en-US" altLang="zh-CN" sz="2800" dirty="0"/>
          </a:p>
          <a:p>
            <a:pPr lvl="1"/>
            <a:r>
              <a:rPr lang="zh-CN" altLang="en-US" sz="2400" dirty="0"/>
              <a:t>项目整体设计</a:t>
            </a:r>
            <a:endParaRPr lang="en-US" altLang="zh-CN" sz="2400" dirty="0"/>
          </a:p>
          <a:p>
            <a:pPr lvl="1"/>
            <a:r>
              <a:rPr lang="zh-CN" altLang="en-US" sz="2400" dirty="0"/>
              <a:t>具体实现方案规划</a:t>
            </a:r>
            <a:endParaRPr lang="en-US" altLang="zh-CN" sz="2400" dirty="0"/>
          </a:p>
          <a:p>
            <a:r>
              <a:rPr lang="zh-CN" altLang="en-US" sz="2800" dirty="0"/>
              <a:t>设计文档</a:t>
            </a:r>
            <a:r>
              <a:rPr lang="en-US" altLang="zh-CN" sz="2400" dirty="0"/>
              <a:t>——</a:t>
            </a:r>
            <a:r>
              <a:rPr lang="zh-CN" altLang="en-US" sz="2400" dirty="0"/>
              <a:t>共同完成</a:t>
            </a:r>
            <a:endParaRPr lang="en-US" altLang="zh-CN" sz="2400" dirty="0"/>
          </a:p>
          <a:p>
            <a:pPr lvl="1"/>
            <a:r>
              <a:rPr lang="zh-CN" altLang="en-US" sz="2400" dirty="0"/>
              <a:t>功能设计</a:t>
            </a:r>
            <a:endParaRPr lang="en-US" altLang="zh-CN" sz="2400" dirty="0"/>
          </a:p>
          <a:p>
            <a:pPr lvl="1"/>
            <a:r>
              <a:rPr lang="zh-CN" altLang="en-US" sz="2400" dirty="0"/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5746846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A81B9-8AA2-4835-BC7C-F52AE449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14681-BDD4-4C16-9A9F-4A072459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目前各高校的课程、实验安排繁多，学生需要一个工具来记录自己需要完成的任务。   </a:t>
            </a:r>
            <a:endParaRPr lang="en-US" altLang="zh-CN" sz="2800" dirty="0"/>
          </a:p>
          <a:p>
            <a:r>
              <a:rPr lang="zh-CN" altLang="en-US" sz="2800" dirty="0"/>
              <a:t>一些实验的安排时间比较规律，集中在每周的固定时间，而一般的日历软件无法一次性创建任务。   </a:t>
            </a:r>
            <a:endParaRPr lang="en-US" altLang="zh-CN" sz="2800" dirty="0"/>
          </a:p>
          <a:p>
            <a:r>
              <a:rPr lang="zh-CN" altLang="en-US" sz="2800" dirty="0"/>
              <a:t>在学期末，学生容易出现大作业截止时间集中出现的现象，需要一个工具对截止时间进行提醒。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1D687E-C518-452C-8E8C-062C697EC38D}"/>
              </a:ext>
            </a:extLst>
          </p:cNvPr>
          <p:cNvSpPr txBox="1">
            <a:spLocks noChangeArrowheads="1"/>
          </p:cNvSpPr>
          <p:nvPr/>
        </p:nvSpPr>
        <p:spPr>
          <a:xfrm>
            <a:off x="6781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spcAft>
                <a:spcPct val="0"/>
              </a:spcAft>
              <a:defRPr/>
            </a:pPr>
            <a:r>
              <a:rPr lang="zh-CN" alt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微信小程序设计</a:t>
            </a:r>
          </a:p>
        </p:txBody>
      </p:sp>
    </p:spTree>
    <p:extLst>
      <p:ext uri="{BB962C8B-B14F-4D97-AF65-F5344CB8AC3E}">
        <p14:creationId xmlns:p14="http://schemas.microsoft.com/office/powerpoint/2010/main" val="267530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A81B9-8AA2-4835-BC7C-F52AE449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功能设计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14681-BDD4-4C16-9A9F-4A072459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87"/>
            <a:ext cx="6413500" cy="4525963"/>
          </a:xfrm>
        </p:spPr>
        <p:txBody>
          <a:bodyPr/>
          <a:lstStyle/>
          <a:p>
            <a:r>
              <a:rPr lang="zh-CN" altLang="en-US" sz="2800" dirty="0"/>
              <a:t>用户新建任务（可以选定多日期）</a:t>
            </a:r>
            <a:endParaRPr lang="en-US" altLang="zh-CN" sz="2800" dirty="0"/>
          </a:p>
          <a:p>
            <a:r>
              <a:rPr lang="zh-CN" altLang="en-US" sz="2800" dirty="0"/>
              <a:t>用户删除完成任务（不可连锁删除）</a:t>
            </a:r>
            <a:endParaRPr lang="en-US" altLang="zh-CN" sz="2800" dirty="0"/>
          </a:p>
          <a:p>
            <a:r>
              <a:rPr lang="zh-CN" altLang="en-US" sz="2800" dirty="0"/>
              <a:t>用户以月和天的形式查看任务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1D687E-C518-452C-8E8C-062C697EC38D}"/>
              </a:ext>
            </a:extLst>
          </p:cNvPr>
          <p:cNvSpPr txBox="1">
            <a:spLocks noChangeArrowheads="1"/>
          </p:cNvSpPr>
          <p:nvPr/>
        </p:nvSpPr>
        <p:spPr>
          <a:xfrm>
            <a:off x="6781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spcAft>
                <a:spcPct val="0"/>
              </a:spcAft>
              <a:defRPr/>
            </a:pPr>
            <a:r>
              <a:rPr lang="zh-CN" alt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微信小程序设计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19A326B-605F-42A6-BBF1-CED806FC89A7}"/>
              </a:ext>
            </a:extLst>
          </p:cNvPr>
          <p:cNvSpPr txBox="1">
            <a:spLocks/>
          </p:cNvSpPr>
          <p:nvPr/>
        </p:nvSpPr>
        <p:spPr bwMode="auto">
          <a:xfrm>
            <a:off x="6642100" y="3695701"/>
            <a:ext cx="64135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/>
              <a:t>即从最简单的功能出发</a:t>
            </a:r>
            <a:endParaRPr lang="en-US" altLang="zh-CN" sz="2800" dirty="0"/>
          </a:p>
          <a:p>
            <a:r>
              <a:rPr lang="zh-CN" altLang="en-US" sz="2800" dirty="0"/>
              <a:t>设计前端展示</a:t>
            </a:r>
          </a:p>
          <a:p>
            <a:r>
              <a:rPr lang="zh-CN" altLang="en-US" sz="2800" dirty="0"/>
              <a:t>设计</a:t>
            </a:r>
            <a:r>
              <a:rPr lang="en-US" altLang="zh-CN" sz="2800" dirty="0"/>
              <a:t>web</a:t>
            </a:r>
            <a:r>
              <a:rPr lang="zh-CN" altLang="en-US" sz="2800" dirty="0"/>
              <a:t>服务器响应</a:t>
            </a:r>
          </a:p>
          <a:p>
            <a:r>
              <a:rPr lang="zh-CN" altLang="en-US" sz="2800" dirty="0"/>
              <a:t>设计数据库的增删查改</a:t>
            </a:r>
          </a:p>
        </p:txBody>
      </p:sp>
    </p:spTree>
    <p:extLst>
      <p:ext uri="{BB962C8B-B14F-4D97-AF65-F5344CB8AC3E}">
        <p14:creationId xmlns:p14="http://schemas.microsoft.com/office/powerpoint/2010/main" val="375049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781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spcAft>
                <a:spcPct val="0"/>
              </a:spcAft>
              <a:defRPr/>
            </a:pPr>
            <a:r>
              <a:rPr lang="zh-CN" alt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微信小程序界面设计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046DA1-3B62-4C09-A712-3A25EA2E1917}"/>
              </a:ext>
            </a:extLst>
          </p:cNvPr>
          <p:cNvSpPr txBox="1"/>
          <p:nvPr/>
        </p:nvSpPr>
        <p:spPr>
          <a:xfrm>
            <a:off x="7327900" y="1862613"/>
            <a:ext cx="4254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我们想仿制一个类似于</a:t>
            </a:r>
            <a:r>
              <a:rPr lang="en-US" altLang="zh-CN" sz="2400" dirty="0"/>
              <a:t>win10</a:t>
            </a:r>
            <a:r>
              <a:rPr lang="zh-CN" altLang="en-US" sz="2400" dirty="0"/>
              <a:t>自带日历的一种布局，可以以月为单位查看事件，但是考虑到手机屏幕大小，所以最终以日历的形式展现。</a:t>
            </a:r>
            <a:endParaRPr lang="en-US" altLang="zh-CN" sz="2400" dirty="0"/>
          </a:p>
          <a:p>
            <a:r>
              <a:rPr lang="zh-CN" altLang="en-US" sz="2400" dirty="0"/>
              <a:t>同时，我们也想做以天为单位的事件安排表，这样方便查看一天内的事件。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38C227-C92F-4801-BC9A-A836FEAC8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3" t="3931" r="1528"/>
          <a:stretch/>
        </p:blipFill>
        <p:spPr>
          <a:xfrm>
            <a:off x="419099" y="1193800"/>
            <a:ext cx="6502401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505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781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spcAft>
                <a:spcPct val="0"/>
              </a:spcAft>
              <a:defRPr/>
            </a:pPr>
            <a:r>
              <a:rPr lang="en-US" altLang="zh-CN" sz="25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Springboot</a:t>
            </a:r>
            <a:endParaRPr lang="zh-CN" altLang="en-US" sz="25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AD296C-877D-401E-A955-F52956948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92" y="1062513"/>
            <a:ext cx="10721616" cy="25315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046DA1-3B62-4C09-A712-3A25EA2E1917}"/>
              </a:ext>
            </a:extLst>
          </p:cNvPr>
          <p:cNvSpPr txBox="1"/>
          <p:nvPr/>
        </p:nvSpPr>
        <p:spPr>
          <a:xfrm>
            <a:off x="1320800" y="4123213"/>
            <a:ext cx="955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springboot</a:t>
            </a:r>
            <a:r>
              <a:rPr lang="zh-CN" altLang="en-US" sz="2400" dirty="0"/>
              <a:t>框架的最大特点是约定大于配置，即最大程度的降低各个模块之间的耦合程度，把更多的事情留给</a:t>
            </a:r>
            <a:r>
              <a:rPr lang="en-US" altLang="zh-CN" sz="2400" dirty="0" err="1"/>
              <a:t>springboot</a:t>
            </a:r>
            <a:r>
              <a:rPr lang="zh-CN" altLang="en-US" sz="2400" dirty="0"/>
              <a:t>这个框架进行完成，用户仅需对各个模块进行实现即可。</a:t>
            </a:r>
            <a:endParaRPr lang="en-US" altLang="zh-CN" sz="2400" dirty="0"/>
          </a:p>
          <a:p>
            <a:r>
              <a:rPr lang="zh-CN" altLang="en-US" sz="2400" dirty="0"/>
              <a:t>如上图，我均需编写配置文件，一个服务器后端就可以启动，仅需要写一两个响应函数即可</a:t>
            </a:r>
          </a:p>
        </p:txBody>
      </p:sp>
    </p:spTree>
    <p:extLst>
      <p:ext uri="{BB962C8B-B14F-4D97-AF65-F5344CB8AC3E}">
        <p14:creationId xmlns:p14="http://schemas.microsoft.com/office/powerpoint/2010/main" val="370907946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534670" y="621030"/>
            <a:ext cx="10515600" cy="990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AF212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数据库创建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1879600"/>
            <a:ext cx="7625715" cy="3722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79155" y="2002790"/>
            <a:ext cx="345694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如图是本应用创建的数据库，其中：</a:t>
            </a:r>
          </a:p>
          <a:p>
            <a:r>
              <a:rPr lang="en-US" altLang="zh-CN" sz="2000"/>
              <a:t>taskKey</a:t>
            </a:r>
            <a:r>
              <a:rPr lang="zh-CN" altLang="en-US" sz="2000"/>
              <a:t>和</a:t>
            </a:r>
            <a:r>
              <a:rPr lang="en-US" altLang="zh-CN" sz="2000"/>
              <a:t>userid</a:t>
            </a:r>
            <a:r>
              <a:rPr lang="zh-CN" altLang="en-US" sz="2000"/>
              <a:t>分别是事件和用户的编号</a:t>
            </a:r>
          </a:p>
          <a:p>
            <a:r>
              <a:rPr lang="en-US" altLang="zh-CN" sz="2000"/>
              <a:t>startTimeMin</a:t>
            </a:r>
            <a:r>
              <a:rPr lang="zh-CN" altLang="en-US" sz="2000"/>
              <a:t>和</a:t>
            </a:r>
            <a:r>
              <a:rPr lang="en-US" altLang="zh-CN" sz="2000"/>
              <a:t>endTimeMin</a:t>
            </a:r>
            <a:r>
              <a:rPr lang="zh-CN" altLang="en-US" sz="2000"/>
              <a:t>分别是事件上下边界的高度</a:t>
            </a:r>
          </a:p>
          <a:p>
            <a:r>
              <a:rPr lang="en-US" altLang="zh-CN" sz="2000"/>
              <a:t>startTime</a:t>
            </a:r>
            <a:r>
              <a:rPr lang="zh-CN" altLang="en-US" sz="2000"/>
              <a:t>和</a:t>
            </a:r>
            <a:r>
              <a:rPr lang="en-US" altLang="zh-CN" sz="2000"/>
              <a:t>endTime</a:t>
            </a:r>
            <a:r>
              <a:rPr lang="zh-CN" altLang="en-US" sz="2000"/>
              <a:t>分别是事件开始和结束时间</a:t>
            </a:r>
          </a:p>
          <a:p>
            <a:r>
              <a:rPr lang="en-US" altLang="zh-CN" sz="2000"/>
              <a:t>content</a:t>
            </a:r>
            <a:r>
              <a:rPr lang="zh-CN" altLang="en-US" sz="2000"/>
              <a:t>是事件内容</a:t>
            </a:r>
          </a:p>
          <a:p>
            <a:r>
              <a:rPr lang="en-US" altLang="zh-CN" sz="2000"/>
              <a:t>importantMapValue</a:t>
            </a:r>
            <a:r>
              <a:rPr lang="zh-CN" altLang="en-US" sz="2000"/>
              <a:t>是事件优先级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534670" y="621030"/>
            <a:ext cx="10515600" cy="990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AF2125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/>
              <a:t>M</a:t>
            </a:r>
            <a:r>
              <a:rPr lang="en-US" altLang="zh-CN">
                <a:sym typeface="+mn-ea"/>
              </a:rPr>
              <a:t>ybatis</a:t>
            </a:r>
            <a:r>
              <a:rPr lang="zh-CN" altLang="en-US">
                <a:sym typeface="+mn-ea"/>
              </a:rPr>
              <a:t>配置文件</a:t>
            </a:r>
            <a:r>
              <a:rPr lang="en-US" altLang="zh-CN">
                <a:sym typeface="+mn-ea"/>
              </a:rPr>
              <a:t>mapper.xml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630680"/>
            <a:ext cx="10968990" cy="4477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A81B9-8AA2-4835-BC7C-F52AE449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14681-BDD4-4C16-9A9F-4A072459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这次大作业并没有做过多的功能设计，而是从最简单的功能出发，即设计数据库的增删查改。</a:t>
            </a:r>
            <a:endParaRPr lang="en-US" altLang="zh-CN" sz="2800" dirty="0"/>
          </a:p>
          <a:p>
            <a:r>
              <a:rPr lang="zh-CN" altLang="en-US" sz="2800" dirty="0"/>
              <a:t>我们的目的是了解微信小程序的框架，或者说一整套互联网</a:t>
            </a:r>
            <a:r>
              <a:rPr lang="en-US" altLang="zh-CN" sz="2800" dirty="0"/>
              <a:t>web</a:t>
            </a:r>
            <a:r>
              <a:rPr lang="zh-CN" altLang="en-US" sz="2800" dirty="0"/>
              <a:t>项目的流程，前端要什么内容和功能，后端如何配置、数据库应该怎么设计，以及在这些设计中可能会出现哪些问题，我们要如何解决</a:t>
            </a:r>
            <a:endParaRPr lang="en-US" altLang="zh-CN" sz="2800" dirty="0"/>
          </a:p>
          <a:p>
            <a:r>
              <a:rPr lang="zh-CN" altLang="en-US" sz="2800" dirty="0"/>
              <a:t>在此基础上，为了提高协作效率，我们学习并使用</a:t>
            </a:r>
            <a:r>
              <a:rPr lang="en-US" altLang="zh-CN" sz="2800" dirty="0" err="1"/>
              <a:t>github</a:t>
            </a:r>
            <a:r>
              <a:rPr lang="zh-CN" altLang="en-US" sz="2800" dirty="0"/>
              <a:t>对代码进行管理。</a:t>
            </a:r>
          </a:p>
        </p:txBody>
      </p:sp>
    </p:spTree>
    <p:extLst>
      <p:ext uri="{BB962C8B-B14F-4D97-AF65-F5344CB8AC3E}">
        <p14:creationId xmlns:p14="http://schemas.microsoft.com/office/powerpoint/2010/main" val="3697960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051,&quot;width&quot;:17274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513</Words>
  <Application>Microsoft Office PowerPoint</Application>
  <PresentationFormat>宽屏</PresentationFormat>
  <Paragraphs>62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Calibri</vt:lpstr>
      <vt:lpstr>Wingdings</vt:lpstr>
      <vt:lpstr>自定义设计方案</vt:lpstr>
      <vt:lpstr>PowerPoint 演示文稿</vt:lpstr>
      <vt:lpstr>PowerPoint 演示文稿</vt:lpstr>
      <vt:lpstr>需求分析</vt:lpstr>
      <vt:lpstr>功能设计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</dc:creator>
  <cp:lastModifiedBy>XDwan</cp:lastModifiedBy>
  <cp:revision>18</cp:revision>
  <dcterms:created xsi:type="dcterms:W3CDTF">2019-12-02T03:43:30Z</dcterms:created>
  <dcterms:modified xsi:type="dcterms:W3CDTF">2021-12-25T12:55:54Z</dcterms:modified>
</cp:coreProperties>
</file>