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889"/>
  </p:normalViewPr>
  <p:slideViewPr>
    <p:cSldViewPr snapToGrid="0" snapToObjects="1">
      <p:cViewPr varScale="1">
        <p:scale>
          <a:sx n="108" d="100"/>
          <a:sy n="108" d="100"/>
        </p:scale>
        <p:origin x="18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48DC1-EF8E-5548-8728-E5BB5F3B1D65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6FC-5F0B-D04E-A382-9CBA352C0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实验三：图像分类及经典</a:t>
            </a:r>
            <a:r>
              <a:rPr kumimoji="1" lang="en-US" altLang="zh-CN" dirty="0"/>
              <a:t>CNN</a:t>
            </a:r>
            <a:r>
              <a:rPr kumimoji="1" lang="zh-CN" altLang="en-US" dirty="0"/>
              <a:t>实现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MNIST</a:t>
            </a:r>
            <a:r>
              <a:rPr kumimoji="1" lang="zh-CN" altLang="en-US" dirty="0"/>
              <a:t>手写数字识别</a:t>
            </a:r>
            <a:endParaRPr kumimoji="1" lang="en-US" altLang="zh-CN" dirty="0"/>
          </a:p>
          <a:p>
            <a:r>
              <a:rPr kumimoji="1" lang="zh-CN" altLang="en-US" dirty="0"/>
              <a:t>下载地址：</a:t>
            </a:r>
            <a:r>
              <a:rPr kumimoji="1" lang="en-GB" altLang="zh-CN" dirty="0">
                <a:hlinkClick r:id="rId2"/>
              </a:rPr>
              <a:t>http://yann.lecun.com/exdb/mnist/</a:t>
            </a:r>
          </a:p>
          <a:p>
            <a:pPr lvl="1"/>
            <a:r>
              <a:rPr kumimoji="1" lang="zh-CN" altLang="en-GB" dirty="0"/>
              <a:t>需自行划分验证集</a:t>
            </a:r>
            <a:endParaRPr kumimoji="1" lang="en-GB" altLang="zh-CN" dirty="0"/>
          </a:p>
          <a:p>
            <a:r>
              <a:rPr kumimoji="1" lang="zh-CN" altLang="en-US" dirty="0"/>
              <a:t>使用多种</a:t>
            </a:r>
            <a:r>
              <a:rPr kumimoji="1" lang="en-US" altLang="zh-CN" dirty="0"/>
              <a:t>CNN</a:t>
            </a:r>
            <a:r>
              <a:rPr kumimoji="1" lang="zh-CN" altLang="en-US" dirty="0"/>
              <a:t>模型（至少四种）：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必选的三种架构：</a:t>
            </a:r>
            <a:r>
              <a:rPr kumimoji="1" lang="en-US" altLang="zh-CN" dirty="0" err="1"/>
              <a:t>LeNet</a:t>
            </a:r>
            <a:r>
              <a:rPr kumimoji="1" lang="en-US" altLang="zh-CN" dirty="0"/>
              <a:t>[1],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AlexNet</a:t>
            </a:r>
            <a:r>
              <a:rPr kumimoji="1" lang="en-US" altLang="zh-CN" dirty="0"/>
              <a:t>[2],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ResNet</a:t>
            </a:r>
            <a:r>
              <a:rPr kumimoji="1" lang="en-US" altLang="zh-CN" dirty="0"/>
              <a:t>[3]</a:t>
            </a:r>
          </a:p>
          <a:p>
            <a:pPr lvl="1"/>
            <a:r>
              <a:rPr kumimoji="1" lang="zh-CN" altLang="en-US" dirty="0"/>
              <a:t>其它：自己挑选感兴趣的一个或多个架构实现。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代码和报告要求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代码可执行，结果可复现，且必须使用</a:t>
            </a:r>
            <a:r>
              <a:rPr kumimoji="1" lang="en-US" altLang="zh-CN" dirty="0" err="1"/>
              <a:t>argparse</a:t>
            </a:r>
            <a:r>
              <a:rPr kumimoji="1" lang="zh-CN" altLang="en-US" dirty="0"/>
              <a:t>包进行模型和超参数的选择，例如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main.py</a:t>
            </a:r>
            <a:r>
              <a:rPr kumimoji="1" lang="zh-CN" altLang="en-US" dirty="0"/>
              <a:t> </a:t>
            </a:r>
            <a:r>
              <a:rPr kumimoji="1" lang="en-US" altLang="zh-CN" dirty="0"/>
              <a:t>--model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lenet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lr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–dropout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</a:t>
            </a:r>
          </a:p>
          <a:p>
            <a:pPr lvl="1"/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main.py</a:t>
            </a:r>
            <a:r>
              <a:rPr kumimoji="1" lang="zh-CN" altLang="en-US" dirty="0"/>
              <a:t> </a:t>
            </a:r>
            <a:r>
              <a:rPr kumimoji="1" lang="en-US" altLang="zh-CN" dirty="0"/>
              <a:t>--model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resnet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lr</a:t>
            </a:r>
            <a:r>
              <a:rPr kumimoji="1" lang="zh-CN" altLang="en-US" dirty="0"/>
              <a:t> </a:t>
            </a:r>
            <a:r>
              <a:rPr kumimoji="1" lang="en-US" altLang="zh-CN" dirty="0"/>
              <a:t>0.1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–dropout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0.5</a:t>
            </a:r>
          </a:p>
          <a:p>
            <a:r>
              <a:rPr kumimoji="1" lang="zh-CN" altLang="en-US" dirty="0"/>
              <a:t>报告必须包含的三点：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代码实现时遇到了哪些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？如何解决的？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不同模型的实验结果，并且提供对比分析，建议图文结合。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你认为影响这几个模型性能的主要原因是什么？如何得到这个结论的？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提交内容：代码</a:t>
            </a:r>
            <a:r>
              <a:rPr kumimoji="1" lang="en-US" altLang="zh-CN" dirty="0"/>
              <a:t>+</a:t>
            </a:r>
            <a:r>
              <a:rPr kumimoji="1" lang="zh-CN" altLang="en-US" dirty="0"/>
              <a:t>报告。</a:t>
            </a:r>
          </a:p>
          <a:p>
            <a:r>
              <a:rPr kumimoji="1" lang="zh-CN" altLang="en-US" dirty="0"/>
              <a:t>本次实验报告长度：</a:t>
            </a:r>
            <a:r>
              <a:rPr kumimoji="1" lang="en-US" altLang="zh-CN" dirty="0"/>
              <a:t>5-10</a:t>
            </a:r>
            <a:r>
              <a:rPr kumimoji="1" lang="zh-CN" altLang="en-US" dirty="0"/>
              <a:t>页。</a:t>
            </a:r>
            <a:endParaRPr kumimoji="1" lang="en-US" altLang="zh-CN" dirty="0"/>
          </a:p>
          <a:p>
            <a:r>
              <a:rPr kumimoji="1" lang="zh-CN" altLang="en-US" dirty="0"/>
              <a:t>提交命名：学号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实验三。</a:t>
            </a:r>
            <a:endParaRPr kumimoji="1" lang="en-US" altLang="zh-CN" dirty="0"/>
          </a:p>
          <a:p>
            <a:r>
              <a:rPr kumimoji="1" lang="zh-CN" altLang="en-US" dirty="0"/>
              <a:t>截止时间：</a:t>
            </a:r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12</a:t>
            </a:r>
            <a:r>
              <a:rPr kumimoji="1" lang="zh-CN" altLang="en-US" dirty="0"/>
              <a:t>日</a:t>
            </a:r>
            <a:r>
              <a:rPr kumimoji="1" lang="en-US" altLang="zh-CN" dirty="0"/>
              <a:t>12</a:t>
            </a:r>
            <a:r>
              <a:rPr kumimoji="1" lang="zh-CN" altLang="en-US" dirty="0"/>
              <a:t>点。（共三周）</a:t>
            </a:r>
            <a:endParaRPr kumimoji="1" lang="en-US" altLang="zh-CN" dirty="0"/>
          </a:p>
          <a:p>
            <a:r>
              <a:rPr kumimoji="1" lang="zh-CN" altLang="en-US" dirty="0"/>
              <a:t>提交到邮箱：</a:t>
            </a:r>
          </a:p>
          <a:p>
            <a:pPr marL="0" indent="0">
              <a:buNone/>
            </a:pPr>
            <a:r>
              <a:rPr kumimoji="1" lang="zh-CN" altLang="en-US" dirty="0" err="1">
                <a:sym typeface="+mn-ea"/>
              </a:rPr>
              <a:t>陈敏杰</a:t>
            </a:r>
            <a:r>
              <a:rPr kumimoji="1" lang="en-US" altLang="zh-CN" dirty="0">
                <a:sym typeface="+mn-ea"/>
              </a:rPr>
              <a:t>&lt;minjiechen@stu.ecnu.edu.cn&gt;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评分细则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代码（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报告（</a:t>
            </a:r>
            <a:r>
              <a:rPr kumimoji="1" lang="en-US" altLang="zh-CN" dirty="0"/>
              <a:t>60%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额外加分：</a:t>
            </a:r>
            <a:r>
              <a:rPr kumimoji="1" lang="zh-CN" altLang="en-US"/>
              <a:t>多实现几种架构，酌情加分。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recognition,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1998.</a:t>
            </a:r>
          </a:p>
          <a:p>
            <a:pPr marL="0" indent="0">
              <a:buNone/>
            </a:pPr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Imagenet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convolutional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networks,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2012.</a:t>
            </a:r>
          </a:p>
          <a:p>
            <a:pPr marL="0" indent="0">
              <a:buNone/>
            </a:pPr>
            <a:r>
              <a:rPr kumimoji="1" lang="en-US" altLang="zh-CN" dirty="0"/>
              <a:t>[3]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recognition,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2016.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313</Words>
  <Application>Microsoft Office PowerPoint</Application>
  <PresentationFormat>全屏显示(4:3)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SimHei</vt:lpstr>
      <vt:lpstr>Arial</vt:lpstr>
      <vt:lpstr>Office 主题​​</vt:lpstr>
      <vt:lpstr>实验三：图像分类及经典CNN实现</vt:lpstr>
      <vt:lpstr>实验内容</vt:lpstr>
      <vt:lpstr>代码和报告要求</vt:lpstr>
      <vt:lpstr>提交要求</vt:lpstr>
      <vt:lpstr>评分细则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1</cp:lastModifiedBy>
  <cp:revision>185</cp:revision>
  <dcterms:created xsi:type="dcterms:W3CDTF">2023-04-20T09:45:21Z</dcterms:created>
  <dcterms:modified xsi:type="dcterms:W3CDTF">2023-04-21T01:33:59Z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EF63529B0E8A490B63ED4064AF651305_43</vt:lpwstr>
  </property>
  <property fmtid="{D5CDD505-2E9C-101B-9397-08002B2CF9AE}" pid="3" name="KSOProductBuildVer">
    <vt:lpwstr>2052-5.2.1.7798</vt:lpwstr>
  </property>
</Properties>
</file>