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4760" y="289560"/>
            <a:ext cx="4946015" cy="6374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56055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40890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625725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30905" y="3244850"/>
            <a:ext cx="77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4206875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791710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5376545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9843135" y="1718310"/>
            <a:ext cx="584835" cy="49453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843135" y="827405"/>
            <a:ext cx="585470" cy="4978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456055" y="1334770"/>
            <a:ext cx="177292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4206875" y="1325245"/>
            <a:ext cx="177292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84630" y="461645"/>
            <a:ext cx="565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</a:t>
            </a: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040890" y="461645"/>
            <a:ext cx="565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Day2</a:t>
            </a: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2663190" y="461645"/>
            <a:ext cx="565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Day3</a:t>
            </a: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4225925" y="461645"/>
            <a:ext cx="584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Day13</a:t>
            </a: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4810760" y="461645"/>
            <a:ext cx="641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Day14</a:t>
            </a: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5395595" y="461645"/>
            <a:ext cx="641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Day15</a:t>
            </a:r>
          </a:p>
        </p:txBody>
      </p:sp>
      <p:sp>
        <p:nvSpPr>
          <p:cNvPr id="26" name="矩形 25"/>
          <p:cNvSpPr/>
          <p:nvPr>
            <p:custDataLst>
              <p:tags r:id="rId13"/>
            </p:custDataLst>
          </p:nvPr>
        </p:nvSpPr>
        <p:spPr>
          <a:xfrm>
            <a:off x="7317105" y="3244850"/>
            <a:ext cx="585470" cy="4978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9843135" y="461645"/>
            <a:ext cx="641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Day16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337300" y="3472180"/>
            <a:ext cx="84328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15"/>
            </p:custDataLst>
          </p:nvPr>
        </p:nvCxnSpPr>
        <p:spPr>
          <a:xfrm flipV="1">
            <a:off x="8041005" y="1344295"/>
            <a:ext cx="1638935" cy="175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14185" y="356870"/>
            <a:ext cx="1035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当前窗口</a:t>
            </a:r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 flipV="1">
            <a:off x="6229350" y="490855"/>
            <a:ext cx="584835" cy="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7207250" y="2583180"/>
            <a:ext cx="80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出货量的预测值</a:t>
            </a:r>
          </a:p>
        </p:txBody>
      </p:sp>
      <p:sp>
        <p:nvSpPr>
          <p:cNvPr id="35" name="文本框 34"/>
          <p:cNvSpPr txBox="1"/>
          <p:nvPr>
            <p:custDataLst>
              <p:tags r:id="rId17"/>
            </p:custDataLst>
          </p:nvPr>
        </p:nvSpPr>
        <p:spPr>
          <a:xfrm>
            <a:off x="313055" y="938530"/>
            <a:ext cx="1035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出货量</a:t>
            </a:r>
          </a:p>
        </p:txBody>
      </p:sp>
      <p:sp>
        <p:nvSpPr>
          <p:cNvPr id="36" name="文本框 35"/>
          <p:cNvSpPr txBox="1"/>
          <p:nvPr>
            <p:custDataLst>
              <p:tags r:id="rId18"/>
            </p:custDataLst>
          </p:nvPr>
        </p:nvSpPr>
        <p:spPr>
          <a:xfrm>
            <a:off x="191135" y="3467100"/>
            <a:ext cx="1035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其他特征</a:t>
            </a:r>
          </a:p>
        </p:txBody>
      </p:sp>
      <p:cxnSp>
        <p:nvCxnSpPr>
          <p:cNvPr id="37" name="直接箭头连接符 36"/>
          <p:cNvCxnSpPr>
            <a:endCxn id="4" idx="1"/>
          </p:cNvCxnSpPr>
          <p:nvPr/>
        </p:nvCxnSpPr>
        <p:spPr>
          <a:xfrm flipV="1">
            <a:off x="976630" y="3558540"/>
            <a:ext cx="479425" cy="5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86155" y="1056005"/>
            <a:ext cx="469900" cy="19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2"/>
            <a:endCxn id="12" idx="0"/>
          </p:cNvCxnSpPr>
          <p:nvPr/>
        </p:nvCxnSpPr>
        <p:spPr>
          <a:xfrm>
            <a:off x="10135870" y="1325245"/>
            <a:ext cx="0" cy="39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19"/>
            </p:custDataLst>
          </p:nvPr>
        </p:nvSpPr>
        <p:spPr>
          <a:xfrm>
            <a:off x="10805795" y="3191510"/>
            <a:ext cx="1035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其他特征</a:t>
            </a:r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>
          <a:xfrm flipH="1">
            <a:off x="10456545" y="3329305"/>
            <a:ext cx="349250" cy="132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4760" y="289560"/>
            <a:ext cx="4946015" cy="6374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56055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40890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625725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30905" y="3244850"/>
            <a:ext cx="77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......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4206875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791710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5376545" y="836295"/>
            <a:ext cx="584835" cy="54438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9843135" y="1718310"/>
            <a:ext cx="584835" cy="494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76545" y="846455"/>
            <a:ext cx="585470" cy="4978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456055" y="1334770"/>
            <a:ext cx="177292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4206875" y="1325245"/>
            <a:ext cx="177292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84630" y="461645"/>
            <a:ext cx="565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Day2</a:t>
            </a: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040890" y="461645"/>
            <a:ext cx="565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Day3</a:t>
            </a: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2663190" y="461645"/>
            <a:ext cx="565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Day4</a:t>
            </a: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4225925" y="461645"/>
            <a:ext cx="584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Day14</a:t>
            </a: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4810760" y="461645"/>
            <a:ext cx="641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Day15</a:t>
            </a: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5395595" y="461645"/>
            <a:ext cx="641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Day16</a:t>
            </a:r>
          </a:p>
        </p:txBody>
      </p:sp>
      <p:sp>
        <p:nvSpPr>
          <p:cNvPr id="26" name="矩形 25"/>
          <p:cNvSpPr/>
          <p:nvPr>
            <p:custDataLst>
              <p:tags r:id="rId13"/>
            </p:custDataLst>
          </p:nvPr>
        </p:nvSpPr>
        <p:spPr>
          <a:xfrm>
            <a:off x="7317105" y="3244850"/>
            <a:ext cx="585470" cy="4978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9843135" y="461645"/>
            <a:ext cx="641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Day17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337300" y="3472180"/>
            <a:ext cx="84328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15"/>
            </p:custDataLst>
          </p:nvPr>
        </p:nvCxnSpPr>
        <p:spPr>
          <a:xfrm flipV="1">
            <a:off x="8041005" y="1344295"/>
            <a:ext cx="1638935" cy="175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14185" y="356870"/>
            <a:ext cx="1035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下一个窗口</a:t>
            </a:r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 flipV="1">
            <a:off x="6229350" y="490855"/>
            <a:ext cx="584835" cy="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7207250" y="2583180"/>
            <a:ext cx="80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出货量的预测值</a:t>
            </a:r>
          </a:p>
        </p:txBody>
      </p:sp>
      <p:sp>
        <p:nvSpPr>
          <p:cNvPr id="2" name="矩形 1"/>
          <p:cNvSpPr/>
          <p:nvPr>
            <p:custDataLst>
              <p:tags r:id="rId17"/>
            </p:custDataLst>
          </p:nvPr>
        </p:nvSpPr>
        <p:spPr>
          <a:xfrm>
            <a:off x="9839960" y="737235"/>
            <a:ext cx="585470" cy="4978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12" idx="0"/>
          </p:cNvCxnSpPr>
          <p:nvPr/>
        </p:nvCxnSpPr>
        <p:spPr>
          <a:xfrm>
            <a:off x="10132695" y="1235075"/>
            <a:ext cx="3175" cy="483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18"/>
            </p:custDataLst>
          </p:nvPr>
        </p:nvSpPr>
        <p:spPr>
          <a:xfrm>
            <a:off x="372745" y="836295"/>
            <a:ext cx="584835" cy="5443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82270" y="1343660"/>
            <a:ext cx="57531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19"/>
            </p:custDataLst>
          </p:nvPr>
        </p:nvSpPr>
        <p:spPr>
          <a:xfrm>
            <a:off x="391795" y="461645"/>
            <a:ext cx="565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Day1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9CEB22-2E5B-D4DB-930C-931EE773FBB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5111337" y="-1174743"/>
            <a:ext cx="584835" cy="49453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A1728B-66EF-44BA-E3E0-F200DA0FF237}"/>
              </a:ext>
            </a:extLst>
          </p:cNvPr>
          <p:cNvSpPr/>
          <p:nvPr/>
        </p:nvSpPr>
        <p:spPr>
          <a:xfrm>
            <a:off x="1560387" y="1005530"/>
            <a:ext cx="1005260" cy="585472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 Large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20B2325-E685-2267-FC6C-A28106743C98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V="1">
            <a:off x="2565647" y="1297947"/>
            <a:ext cx="365418" cy="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E02343B-D382-0F07-A14C-CB86D72FE332}"/>
              </a:ext>
            </a:extLst>
          </p:cNvPr>
          <p:cNvSpPr txBox="1"/>
          <p:nvPr/>
        </p:nvSpPr>
        <p:spPr>
          <a:xfrm>
            <a:off x="1560387" y="488272"/>
            <a:ext cx="109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Key: </a:t>
            </a:r>
            <a:r>
              <a:rPr lang="zh-CN" altLang="en-US" dirty="0"/>
              <a:t>类型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60DD79-C4A8-C2AA-7F6B-264DB7E7BBC9}"/>
              </a:ext>
            </a:extLst>
          </p:cNvPr>
          <p:cNvSpPr txBox="1"/>
          <p:nvPr/>
        </p:nvSpPr>
        <p:spPr>
          <a:xfrm>
            <a:off x="4260679" y="488272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Value: </a:t>
            </a:r>
            <a:r>
              <a:rPr lang="en-US" altLang="zh-CN" dirty="0" err="1"/>
              <a:t>TrainingUnit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D1AB00-2051-75D6-8BEF-5F3D24A095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5111336" y="-331193"/>
            <a:ext cx="584835" cy="49453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AEE2AC-F238-F314-CC1D-A5F84716626B}"/>
              </a:ext>
            </a:extLst>
          </p:cNvPr>
          <p:cNvSpPr/>
          <p:nvPr/>
        </p:nvSpPr>
        <p:spPr>
          <a:xfrm>
            <a:off x="1560386" y="1849080"/>
            <a:ext cx="1005260" cy="585472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Large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6CCE96-8F57-5192-07D5-94213AF3B45E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 flipV="1">
            <a:off x="2565646" y="2141497"/>
            <a:ext cx="365418" cy="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6FC6B62-8B68-C6C6-BE1B-3AA8CA5FF9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5111337" y="1543023"/>
            <a:ext cx="584835" cy="49453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00C360-A4F9-BAC0-67C3-D00EA0A178C7}"/>
              </a:ext>
            </a:extLst>
          </p:cNvPr>
          <p:cNvSpPr/>
          <p:nvPr/>
        </p:nvSpPr>
        <p:spPr>
          <a:xfrm>
            <a:off x="1560387" y="3723296"/>
            <a:ext cx="1005260" cy="585472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 Special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4176F4D-4438-6035-B904-A77EC1990E61}"/>
              </a:ext>
            </a:extLst>
          </p:cNvPr>
          <p:cNvCxnSpPr>
            <a:cxnSpLocks/>
            <a:stCxn id="23" idx="3"/>
            <a:endCxn id="22" idx="0"/>
          </p:cNvCxnSpPr>
          <p:nvPr/>
        </p:nvCxnSpPr>
        <p:spPr>
          <a:xfrm flipV="1">
            <a:off x="2565647" y="4015713"/>
            <a:ext cx="365418" cy="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5E93749-EDF3-CFCB-5512-6A1CC650179F}"/>
              </a:ext>
            </a:extLst>
          </p:cNvPr>
          <p:cNvSpPr txBox="1"/>
          <p:nvPr/>
        </p:nvSpPr>
        <p:spPr>
          <a:xfrm rot="5400000">
            <a:off x="5015768" y="3040664"/>
            <a:ext cx="77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......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35EBEB-20EF-C17E-BAB4-5EC71EBCC7A6}"/>
              </a:ext>
            </a:extLst>
          </p:cNvPr>
          <p:cNvSpPr txBox="1"/>
          <p:nvPr/>
        </p:nvSpPr>
        <p:spPr>
          <a:xfrm>
            <a:off x="2931063" y="1956512"/>
            <a:ext cx="494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TrainingUnit2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9FB0334-EB39-BBE9-B23D-FE8D3F1DD074}"/>
              </a:ext>
            </a:extLst>
          </p:cNvPr>
          <p:cNvCxnSpPr/>
          <p:nvPr/>
        </p:nvCxnSpPr>
        <p:spPr>
          <a:xfrm>
            <a:off x="3932807" y="1005529"/>
            <a:ext cx="0" cy="58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68889B2-4033-6ED6-11AC-868908C947F0}"/>
              </a:ext>
            </a:extLst>
          </p:cNvPr>
          <p:cNvCxnSpPr/>
          <p:nvPr/>
        </p:nvCxnSpPr>
        <p:spPr>
          <a:xfrm>
            <a:off x="6640497" y="1005529"/>
            <a:ext cx="0" cy="58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7F71075-14EE-A3EF-CAD8-D4AAB94A6A40}"/>
              </a:ext>
            </a:extLst>
          </p:cNvPr>
          <p:cNvSpPr txBox="1"/>
          <p:nvPr/>
        </p:nvSpPr>
        <p:spPr>
          <a:xfrm>
            <a:off x="2931063" y="1117970"/>
            <a:ext cx="100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2EDE00-EFE8-F36F-5E35-4A28E6CFB38B}"/>
              </a:ext>
            </a:extLst>
          </p:cNvPr>
          <p:cNvSpPr txBox="1"/>
          <p:nvPr/>
        </p:nvSpPr>
        <p:spPr>
          <a:xfrm>
            <a:off x="3932804" y="1116318"/>
            <a:ext cx="27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子模型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D63486-1748-EB2A-FC0B-16BCED855DD8}"/>
              </a:ext>
            </a:extLst>
          </p:cNvPr>
          <p:cNvSpPr txBox="1"/>
          <p:nvPr/>
        </p:nvSpPr>
        <p:spPr>
          <a:xfrm>
            <a:off x="6640494" y="1114666"/>
            <a:ext cx="12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其他信息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71D232-4C53-0C01-677F-8008D98BEFB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3185717" y="1099574"/>
            <a:ext cx="584835" cy="49453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82F3A8-AA40-E916-1C9F-431EE6A8B9D9}"/>
              </a:ext>
            </a:extLst>
          </p:cNvPr>
          <p:cNvSpPr txBox="1"/>
          <p:nvPr/>
        </p:nvSpPr>
        <p:spPr>
          <a:xfrm>
            <a:off x="1005444" y="3387279"/>
            <a:ext cx="494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TrainingUnit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FDAD2C-BE0D-F182-A841-1BD6AC275B81}"/>
              </a:ext>
            </a:extLst>
          </p:cNvPr>
          <p:cNvSpPr/>
          <p:nvPr/>
        </p:nvSpPr>
        <p:spPr>
          <a:xfrm>
            <a:off x="1005444" y="1590896"/>
            <a:ext cx="1533361" cy="5848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子数据集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F53523-001E-F4E1-A7BF-CFFB56F05575}"/>
              </a:ext>
            </a:extLst>
          </p:cNvPr>
          <p:cNvSpPr/>
          <p:nvPr/>
        </p:nvSpPr>
        <p:spPr>
          <a:xfrm>
            <a:off x="1157844" y="1743296"/>
            <a:ext cx="1533361" cy="5848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子数据集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05936A-696C-7178-FEEF-B60BE21470A6}"/>
              </a:ext>
            </a:extLst>
          </p:cNvPr>
          <p:cNvSpPr/>
          <p:nvPr/>
        </p:nvSpPr>
        <p:spPr>
          <a:xfrm>
            <a:off x="3558592" y="1743034"/>
            <a:ext cx="2392233" cy="5848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预训练模型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4816728-D88E-BD36-C759-BEFD99821DE6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815294" y="2437363"/>
            <a:ext cx="951076" cy="732614"/>
          </a:xfrm>
          <a:prstGeom prst="bentConnector3">
            <a:avLst>
              <a:gd name="adj1" fmla="val 37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8F45F72-77B4-0644-4565-69AB5DDAEFCF}"/>
              </a:ext>
            </a:extLst>
          </p:cNvPr>
          <p:cNvCxnSpPr>
            <a:stCxn id="9" idx="2"/>
          </p:cNvCxnSpPr>
          <p:nvPr/>
        </p:nvCxnSpPr>
        <p:spPr>
          <a:xfrm rot="5400000">
            <a:off x="3859578" y="2384077"/>
            <a:ext cx="951338" cy="838925"/>
          </a:xfrm>
          <a:prstGeom prst="bentConnector3">
            <a:avLst>
              <a:gd name="adj1" fmla="val 3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5E23105-1C02-7B5C-BC45-F79559A5522A}"/>
              </a:ext>
            </a:extLst>
          </p:cNvPr>
          <p:cNvSpPr/>
          <p:nvPr/>
        </p:nvSpPr>
        <p:spPr>
          <a:xfrm>
            <a:off x="7788590" y="2002924"/>
            <a:ext cx="2392233" cy="5848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针对性训练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1E4A76-1FCB-6BD3-3012-FBF4E0A7FD45}"/>
              </a:ext>
            </a:extLst>
          </p:cNvPr>
          <p:cNvSpPr txBox="1"/>
          <p:nvPr/>
        </p:nvSpPr>
        <p:spPr>
          <a:xfrm>
            <a:off x="7788589" y="1558368"/>
            <a:ext cx="239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功能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6497F2-048F-F56A-AA62-DB554328D844}"/>
              </a:ext>
            </a:extLst>
          </p:cNvPr>
          <p:cNvSpPr/>
          <p:nvPr/>
        </p:nvSpPr>
        <p:spPr>
          <a:xfrm>
            <a:off x="7788590" y="2954262"/>
            <a:ext cx="2392233" cy="5848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短期预测评估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BE130B-3160-00C2-5A03-7D51CE51F43F}"/>
              </a:ext>
            </a:extLst>
          </p:cNvPr>
          <p:cNvSpPr/>
          <p:nvPr/>
        </p:nvSpPr>
        <p:spPr>
          <a:xfrm>
            <a:off x="7788590" y="3905600"/>
            <a:ext cx="2392233" cy="5848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长期预测评估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987F05-B64D-676D-646B-A9CBB6D0873E}"/>
              </a:ext>
            </a:extLst>
          </p:cNvPr>
          <p:cNvSpPr/>
          <p:nvPr/>
        </p:nvSpPr>
        <p:spPr>
          <a:xfrm>
            <a:off x="7788590" y="4856938"/>
            <a:ext cx="2392233" cy="5848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长期预测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FE3748-9127-1CC5-697F-CFE88BA17F70}"/>
              </a:ext>
            </a:extLst>
          </p:cNvPr>
          <p:cNvSpPr/>
          <p:nvPr/>
        </p:nvSpPr>
        <p:spPr>
          <a:xfrm>
            <a:off x="4562639" y="4459672"/>
            <a:ext cx="1533361" cy="5848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子数据集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D9376D-97D0-B9D8-37A1-ECFB6174C243}"/>
              </a:ext>
            </a:extLst>
          </p:cNvPr>
          <p:cNvSpPr/>
          <p:nvPr/>
        </p:nvSpPr>
        <p:spPr>
          <a:xfrm>
            <a:off x="4562639" y="5044508"/>
            <a:ext cx="1533361" cy="5848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子模型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4F2AEE7-66D9-7530-31B9-5616D6206AD2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8984707" y="2587760"/>
            <a:ext cx="0" cy="3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B58B0B7-163C-FF53-E9FE-544650059D94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8984707" y="3539098"/>
            <a:ext cx="0" cy="3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12186FC-29E6-BC9F-E3AD-92053D4FD68B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8984707" y="4490436"/>
            <a:ext cx="0" cy="3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1CE4EC3-06E2-841A-AED9-592B5165BF2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3338117" y="1251974"/>
            <a:ext cx="584835" cy="49453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5F64705-0B3F-FAC8-6849-C655639D5DC6}"/>
              </a:ext>
            </a:extLst>
          </p:cNvPr>
          <p:cNvSpPr txBox="1"/>
          <p:nvPr/>
        </p:nvSpPr>
        <p:spPr>
          <a:xfrm>
            <a:off x="1157844" y="3539679"/>
            <a:ext cx="494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TrainingUnit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CDBBD1B-B23A-16F4-BA29-80731290AF79}"/>
              </a:ext>
            </a:extLst>
          </p:cNvPr>
          <p:cNvSpPr/>
          <p:nvPr/>
        </p:nvSpPr>
        <p:spPr>
          <a:xfrm>
            <a:off x="4715039" y="4612072"/>
            <a:ext cx="1533361" cy="5848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子训练集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DDB6B19-1F77-85F8-59D8-EDA13E33C600}"/>
              </a:ext>
            </a:extLst>
          </p:cNvPr>
          <p:cNvCxnSpPr>
            <a:stCxn id="50" idx="1"/>
            <a:endCxn id="52" idx="1"/>
          </p:cNvCxnSpPr>
          <p:nvPr/>
        </p:nvCxnSpPr>
        <p:spPr>
          <a:xfrm rot="16200000" flipH="1">
            <a:off x="3712448" y="3935169"/>
            <a:ext cx="920678" cy="1084504"/>
          </a:xfrm>
          <a:prstGeom prst="bentConnector4">
            <a:avLst>
              <a:gd name="adj1" fmla="val 24830"/>
              <a:gd name="adj2" fmla="val -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8AED0FC-FCDB-66E5-C35D-524781C5A15E}"/>
              </a:ext>
            </a:extLst>
          </p:cNvPr>
          <p:cNvCxnSpPr>
            <a:endCxn id="53" idx="1"/>
          </p:cNvCxnSpPr>
          <p:nvPr/>
        </p:nvCxnSpPr>
        <p:spPr>
          <a:xfrm rot="16200000" flipH="1">
            <a:off x="3313037" y="4087323"/>
            <a:ext cx="1472245" cy="1331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CAA36721-C1F3-4898-C122-1D0D60C17D53}"/>
              </a:ext>
            </a:extLst>
          </p:cNvPr>
          <p:cNvSpPr/>
          <p:nvPr/>
        </p:nvSpPr>
        <p:spPr>
          <a:xfrm>
            <a:off x="4562639" y="5639498"/>
            <a:ext cx="1533361" cy="5848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子模型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ED4DAFD-8C1E-FB37-6E34-94ECA72AF416}"/>
              </a:ext>
            </a:extLst>
          </p:cNvPr>
          <p:cNvSpPr/>
          <p:nvPr/>
        </p:nvSpPr>
        <p:spPr>
          <a:xfrm>
            <a:off x="4715039" y="5791898"/>
            <a:ext cx="1533361" cy="5848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FD2A76-5A71-EDE7-7C2E-210F7FDFB3AD}"/>
              </a:ext>
            </a:extLst>
          </p:cNvPr>
          <p:cNvSpPr/>
          <p:nvPr/>
        </p:nvSpPr>
        <p:spPr>
          <a:xfrm>
            <a:off x="4715039" y="5196908"/>
            <a:ext cx="1533361" cy="5848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子测试集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068AD51-EFA4-07B5-9F44-D36CE07A7A89}"/>
              </a:ext>
            </a:extLst>
          </p:cNvPr>
          <p:cNvCxnSpPr>
            <a:endCxn id="60" idx="1"/>
          </p:cNvCxnSpPr>
          <p:nvPr/>
        </p:nvCxnSpPr>
        <p:spPr>
          <a:xfrm rot="16200000" flipH="1">
            <a:off x="2873304" y="4242580"/>
            <a:ext cx="2077391" cy="1606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B88E389-6FE8-2EAB-9667-7DEA984D06CE}"/>
              </a:ext>
            </a:extLst>
          </p:cNvPr>
          <p:cNvCxnSpPr>
            <a:stCxn id="60" idx="3"/>
            <a:endCxn id="20" idx="1"/>
          </p:cNvCxnSpPr>
          <p:nvPr/>
        </p:nvCxnSpPr>
        <p:spPr>
          <a:xfrm flipV="1">
            <a:off x="6248400" y="2295342"/>
            <a:ext cx="1540190" cy="3788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0D841BCC-765D-6FB7-EC56-C9C142CF6E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48400" y="2375754"/>
            <a:ext cx="1540190" cy="3788974"/>
          </a:xfrm>
          <a:prstGeom prst="bentConnector3">
            <a:avLst>
              <a:gd name="adj1" fmla="val 44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91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BjY2EzYzQwODA4M2Y4ZTRlNDJjYmY3OTJlNjg5O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91</Words>
  <Application>Microsoft Office PowerPoint</Application>
  <PresentationFormat>宽屏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dz .x</dc:creator>
  <cp:lastModifiedBy>dz .x</cp:lastModifiedBy>
  <cp:revision>3</cp:revision>
  <dcterms:created xsi:type="dcterms:W3CDTF">2023-11-01T08:21:51Z</dcterms:created>
  <dcterms:modified xsi:type="dcterms:W3CDTF">2023-11-02T13:10:42Z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1401D9938F7A48BAAAE43F2BB4778DAF_12</vt:lpwstr>
  </property>
  <property fmtid="{D5CDD505-2E9C-101B-9397-08002B2CF9AE}" pid="3" name="KSOProductBuildVer">
    <vt:lpwstr>2052-12.1.0.15712</vt:lpwstr>
  </property>
</Properties>
</file>