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 id="2147483672" r:id="rId2"/>
  </p:sldMasterIdLst>
  <p:notesMasterIdLst>
    <p:notesMasterId r:id="rId13"/>
  </p:notesMasterIdLst>
  <p:sldIdLst>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81982" autoAdjust="0"/>
    <p:restoredTop sz="94660"/>
  </p:normalViewPr>
  <p:slideViewPr>
    <p:cSldViewPr snapToGrid="0">
      <p:cViewPr varScale="1">
        <p:scale>
          <a:sx n="87" d="100"/>
          <a:sy n="87" d="100"/>
        </p:scale>
        <p:origin x="-1219" y="-8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Ref idx="1002">
        <a:schemeClr val="bg1"/>
      </p:bgRef>
    </p:bg>
    <p:spTree>
      <p:nvGrpSpPr>
        <p:cNvPr id="1" name=""/>
        <p:cNvGrpSpPr/>
        <p:nvPr/>
      </p:nvGrpSpPr>
      <p:grpSpPr>
        <a:xfrm>
          <a:off x="0" y="0"/>
          <a:ext cx="0" cy="0"/>
          <a:chOff x="0" y="0"/>
          <a:chExt cx="0" cy="0"/>
        </a:xfrm>
      </p:grpSpPr>
      <p:sp>
        <p:nvSpPr>
          <p:cNvPr id="8" name="مستطيل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رابط مستقيم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عنوان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ar-SA" smtClean="0"/>
              <a:t>انقر لتحرير نمط العنوان الرئيسي</a:t>
            </a:r>
            <a:endParaRPr kumimoji="0" lang="en-US"/>
          </a:p>
        </p:txBody>
      </p:sp>
      <p:sp>
        <p:nvSpPr>
          <p:cNvPr id="25" name="عنوان فرعي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ar-SA" smtClean="0"/>
              <a:t>انقر لتحرير نمط العنوان الثانوي الرئيسي</a:t>
            </a:r>
            <a:endParaRPr kumimoji="0" lang="en-US"/>
          </a:p>
        </p:txBody>
      </p:sp>
      <p:sp>
        <p:nvSpPr>
          <p:cNvPr id="31" name="عنصر نائب للتاريخ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7FA13210-6271-4CFA-9064-FD9B45097A2E}" type="datetimeFigureOut">
              <a:rPr lang="ar-SA" smtClean="0"/>
              <a:pPr/>
              <a:t>26/01/1447</a:t>
            </a:fld>
            <a:endParaRPr lang="ar-SA"/>
          </a:p>
        </p:txBody>
      </p:sp>
      <p:sp>
        <p:nvSpPr>
          <p:cNvPr id="18" name="عنصر نائب للتذييل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ar-SA"/>
          </a:p>
        </p:txBody>
      </p:sp>
      <p:sp>
        <p:nvSpPr>
          <p:cNvPr id="29" name="عنصر نائب لرقم الشريحة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BDCB276C-663D-4082-8BC1-1E6B2DD98C4A}" type="slidenum">
              <a:rPr lang="ar-SA" smtClean="0"/>
              <a:pPr/>
              <a:t>‹#›</a:t>
            </a:fld>
            <a:endParaRPr lang="ar-SA"/>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extLs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extLst/>
          </a:lstStyle>
          <a:p>
            <a:fld id="{7FA13210-6271-4CFA-9064-FD9B45097A2E}" type="datetimeFigureOut">
              <a:rPr lang="ar-SA" smtClean="0"/>
              <a:pPr/>
              <a:t>26/01/1447</a:t>
            </a:fld>
            <a:endParaRPr lang="ar-SA"/>
          </a:p>
        </p:txBody>
      </p:sp>
      <p:sp>
        <p:nvSpPr>
          <p:cNvPr id="5" name="عنصر نائب للتذييل 4"/>
          <p:cNvSpPr>
            <a:spLocks noGrp="1"/>
          </p:cNvSpPr>
          <p:nvPr>
            <p:ph type="ftr" sz="quarter" idx="11"/>
          </p:nvPr>
        </p:nvSpPr>
        <p:spPr/>
        <p:txBody>
          <a:bodyPr/>
          <a:lstStyle>
            <a:extLst/>
          </a:lstStyle>
          <a:p>
            <a:endParaRPr lang="ar-SA"/>
          </a:p>
        </p:txBody>
      </p:sp>
      <p:sp>
        <p:nvSpPr>
          <p:cNvPr id="6" name="عنصر نائب لرقم الشريحة 5"/>
          <p:cNvSpPr>
            <a:spLocks noGrp="1"/>
          </p:cNvSpPr>
          <p:nvPr>
            <p:ph type="sldNum" sz="quarter" idx="12"/>
          </p:nvPr>
        </p:nvSpPr>
        <p:spPr/>
        <p:txBody>
          <a:bodyPr/>
          <a:lstStyle>
            <a:extLst/>
          </a:lstStyle>
          <a:p>
            <a:fld id="{BDCB276C-663D-4082-8BC1-1E6B2DD98C4A}" type="slidenum">
              <a:rPr lang="ar-SA" smtClean="0"/>
              <a:pPr/>
              <a:t>‹#›</a:t>
            </a:fld>
            <a:endParaRPr lang="ar-S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553200" y="274955"/>
            <a:ext cx="1524000" cy="5851525"/>
          </a:xfrm>
        </p:spPr>
        <p:txBody>
          <a:bodyPr vert="eaVert" anchor="t"/>
          <a:lstStyle>
            <a:extLs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274642"/>
            <a:ext cx="6019800" cy="5851525"/>
          </a:xfrm>
        </p:spPr>
        <p:txBody>
          <a:bodyPr vert="eaVert"/>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a:xfrm>
            <a:off x="4242816" y="6557946"/>
            <a:ext cx="2002464" cy="226902"/>
          </a:xfrm>
        </p:spPr>
        <p:txBody>
          <a:bodyPr/>
          <a:lstStyle>
            <a:extLst/>
          </a:lstStyle>
          <a:p>
            <a:fld id="{7FA13210-6271-4CFA-9064-FD9B45097A2E}" type="datetimeFigureOut">
              <a:rPr lang="ar-SA" smtClean="0"/>
              <a:pPr/>
              <a:t>26/01/1447</a:t>
            </a:fld>
            <a:endParaRPr lang="ar-SA"/>
          </a:p>
        </p:txBody>
      </p:sp>
      <p:sp>
        <p:nvSpPr>
          <p:cNvPr id="5" name="عنصر نائب للتذييل 4"/>
          <p:cNvSpPr>
            <a:spLocks noGrp="1"/>
          </p:cNvSpPr>
          <p:nvPr>
            <p:ph type="ftr" sz="quarter" idx="11"/>
          </p:nvPr>
        </p:nvSpPr>
        <p:spPr>
          <a:xfrm>
            <a:off x="457200" y="6556248"/>
            <a:ext cx="3657600" cy="228600"/>
          </a:xfrm>
        </p:spPr>
        <p:txBody>
          <a:bodyPr/>
          <a:lstStyle>
            <a:extLst/>
          </a:lstStyle>
          <a:p>
            <a:endParaRPr lang="ar-SA"/>
          </a:p>
        </p:txBody>
      </p:sp>
      <p:sp>
        <p:nvSpPr>
          <p:cNvPr id="6" name="عنصر نائب لرقم الشريحة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BDCB276C-663D-4082-8BC1-1E6B2DD98C4A}" type="slidenum">
              <a:rPr lang="ar-SA" smtClean="0"/>
              <a:pPr/>
              <a:t>‹#›</a:t>
            </a:fld>
            <a:endParaRPr lang="ar-S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9" name="عنوان فرعي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smtClean="0"/>
              <a:t>انقر لتحرير نمط العنوان الثانوي الرئيسي</a:t>
            </a:r>
            <a:endParaRPr kumimoji="0" lang="en-US"/>
          </a:p>
        </p:txBody>
      </p:sp>
      <p:sp>
        <p:nvSpPr>
          <p:cNvPr id="28" name="عنوان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ar-SA" smtClean="0"/>
              <a:t>انقر لتحرير نمط العنوان الرئيسي</a:t>
            </a:r>
            <a:endParaRPr kumimoji="0" lang="en-US"/>
          </a:p>
        </p:txBody>
      </p:sp>
      <p:cxnSp>
        <p:nvCxnSpPr>
          <p:cNvPr id="8" name="رابط مستقيم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رابط مستقيم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شكل بيضاوي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عنصر نائب للتاريخ 14"/>
          <p:cNvSpPr>
            <a:spLocks noGrp="1"/>
          </p:cNvSpPr>
          <p:nvPr>
            <p:ph type="dt" sz="half" idx="10"/>
          </p:nvPr>
        </p:nvSpPr>
        <p:spPr/>
        <p:txBody>
          <a:bodyPr/>
          <a:lstStyle/>
          <a:p>
            <a:fld id="{7FA13210-6271-4CFA-9064-FD9B45097A2E}" type="datetimeFigureOut">
              <a:rPr lang="ar-SA" smtClean="0"/>
              <a:pPr/>
              <a:t>26/01/1447</a:t>
            </a:fld>
            <a:endParaRPr lang="ar-SA"/>
          </a:p>
        </p:txBody>
      </p:sp>
      <p:sp>
        <p:nvSpPr>
          <p:cNvPr id="16" name="عنصر نائب لرقم الشريحة 15"/>
          <p:cNvSpPr>
            <a:spLocks noGrp="1"/>
          </p:cNvSpPr>
          <p:nvPr>
            <p:ph type="sldNum" sz="quarter" idx="11"/>
          </p:nvPr>
        </p:nvSpPr>
        <p:spPr/>
        <p:txBody>
          <a:bodyPr/>
          <a:lstStyle/>
          <a:p>
            <a:fld id="{BDCB276C-663D-4082-8BC1-1E6B2DD98C4A}" type="slidenum">
              <a:rPr lang="ar-SA" smtClean="0"/>
              <a:pPr/>
              <a:t>‹#›</a:t>
            </a:fld>
            <a:endParaRPr lang="ar-SA"/>
          </a:p>
        </p:txBody>
      </p:sp>
      <p:sp>
        <p:nvSpPr>
          <p:cNvPr id="17" name="عنصر نائب للتذييل 16"/>
          <p:cNvSpPr>
            <a:spLocks noGrp="1"/>
          </p:cNvSpPr>
          <p:nvPr>
            <p:ph type="ftr" sz="quarter" idx="12"/>
          </p:nvPr>
        </p:nvSpPr>
        <p:spPr/>
        <p:txBody>
          <a:bodyPr/>
          <a:lstStyle/>
          <a:p>
            <a:endParaRPr lang="ar-S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9" name="عنصر نائب للمحتوى 8"/>
          <p:cNvSpPr>
            <a:spLocks noGrp="1"/>
          </p:cNvSpPr>
          <p:nvPr>
            <p:ph idx="1"/>
          </p:nvPr>
        </p:nvSpPr>
        <p:spPr>
          <a:xfrm>
            <a:off x="457200" y="1524000"/>
            <a:ext cx="8229600" cy="45720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4" name="عنصر نائب للتاريخ 13"/>
          <p:cNvSpPr>
            <a:spLocks noGrp="1"/>
          </p:cNvSpPr>
          <p:nvPr>
            <p:ph type="dt" sz="half" idx="14"/>
          </p:nvPr>
        </p:nvSpPr>
        <p:spPr/>
        <p:txBody>
          <a:bodyPr/>
          <a:lstStyle/>
          <a:p>
            <a:fld id="{7FA13210-6271-4CFA-9064-FD9B45097A2E}" type="datetimeFigureOut">
              <a:rPr lang="ar-SA" smtClean="0"/>
              <a:pPr/>
              <a:t>26/01/1447</a:t>
            </a:fld>
            <a:endParaRPr lang="ar-SA"/>
          </a:p>
        </p:txBody>
      </p:sp>
      <p:sp>
        <p:nvSpPr>
          <p:cNvPr id="15" name="عنصر نائب لرقم الشريحة 14"/>
          <p:cNvSpPr>
            <a:spLocks noGrp="1"/>
          </p:cNvSpPr>
          <p:nvPr>
            <p:ph type="sldNum" sz="quarter" idx="15"/>
          </p:nvPr>
        </p:nvSpPr>
        <p:spPr/>
        <p:txBody>
          <a:bodyPr/>
          <a:lstStyle>
            <a:lvl1pPr algn="ctr">
              <a:defRPr/>
            </a:lvl1pPr>
          </a:lstStyle>
          <a:p>
            <a:fld id="{BDCB276C-663D-4082-8BC1-1E6B2DD98C4A}" type="slidenum">
              <a:rPr lang="ar-SA" smtClean="0"/>
              <a:pPr/>
              <a:t>‹#›</a:t>
            </a:fld>
            <a:endParaRPr lang="ar-SA"/>
          </a:p>
        </p:txBody>
      </p:sp>
      <p:sp>
        <p:nvSpPr>
          <p:cNvPr id="16" name="عنصر نائب للتذييل 15"/>
          <p:cNvSpPr>
            <a:spLocks noGrp="1"/>
          </p:cNvSpPr>
          <p:nvPr>
            <p:ph type="ftr" sz="quarter" idx="16"/>
          </p:nvPr>
        </p:nvSpPr>
        <p:spPr/>
        <p:txBody>
          <a:bodyPr/>
          <a:lstStyle/>
          <a:p>
            <a:endParaRPr lang="ar-SA"/>
          </a:p>
        </p:txBody>
      </p:sp>
      <p:sp>
        <p:nvSpPr>
          <p:cNvPr id="17" name="عنوان 16"/>
          <p:cNvSpPr>
            <a:spLocks noGrp="1"/>
          </p:cNvSpPr>
          <p:nvPr>
            <p:ph type="title"/>
          </p:nvPr>
        </p:nvSpPr>
        <p:spPr/>
        <p:txBody>
          <a:bodyPr rtlCol="0" anchor="b" anchorCtr="0"/>
          <a:lstStyle/>
          <a:p>
            <a:r>
              <a:rPr kumimoji="0" lang="ar-SA" smtClean="0"/>
              <a:t>انقر لتحرير نمط العنوان الرئيسي</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4" name="عنصر نائب للتاريخ 3"/>
          <p:cNvSpPr>
            <a:spLocks noGrp="1"/>
          </p:cNvSpPr>
          <p:nvPr>
            <p:ph type="dt" sz="half" idx="10"/>
          </p:nvPr>
        </p:nvSpPr>
        <p:spPr/>
        <p:txBody>
          <a:bodyPr/>
          <a:lstStyle/>
          <a:p>
            <a:fld id="{7FA13210-6271-4CFA-9064-FD9B45097A2E}" type="datetimeFigureOut">
              <a:rPr lang="ar-SA" smtClean="0"/>
              <a:pPr/>
              <a:t>26/01/1447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BDCB276C-663D-4082-8BC1-1E6B2DD98C4A}" type="slidenum">
              <a:rPr lang="ar-SA" smtClean="0"/>
              <a:pPr/>
              <a:t>‹#›</a:t>
            </a:fld>
            <a:endParaRPr lang="ar-SA"/>
          </a:p>
        </p:txBody>
      </p:sp>
      <p:sp>
        <p:nvSpPr>
          <p:cNvPr id="2" name="عنوان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smtClean="0"/>
              <a:t>انقر لتحرير أنماط النص الرئيسي</a:t>
            </a:r>
          </a:p>
        </p:txBody>
      </p:sp>
      <p:cxnSp>
        <p:nvCxnSpPr>
          <p:cNvPr id="7" name="رابط مستقيم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5" name="عنصر نائب للتاريخ 4"/>
          <p:cNvSpPr>
            <a:spLocks noGrp="1"/>
          </p:cNvSpPr>
          <p:nvPr>
            <p:ph type="dt" sz="half" idx="10"/>
          </p:nvPr>
        </p:nvSpPr>
        <p:spPr/>
        <p:txBody>
          <a:bodyPr/>
          <a:lstStyle/>
          <a:p>
            <a:fld id="{7FA13210-6271-4CFA-9064-FD9B45097A2E}" type="datetimeFigureOut">
              <a:rPr lang="ar-SA" smtClean="0"/>
              <a:pPr/>
              <a:t>26/01/1447</a:t>
            </a:fld>
            <a:endParaRPr lang="ar-SA"/>
          </a:p>
        </p:txBody>
      </p:sp>
      <p:sp>
        <p:nvSpPr>
          <p:cNvPr id="6" name="عنصر نائب للتذييل 5"/>
          <p:cNvSpPr>
            <a:spLocks noGrp="1"/>
          </p:cNvSpPr>
          <p:nvPr>
            <p:ph type="ftr" sz="quarter" idx="11"/>
          </p:nvPr>
        </p:nvSpPr>
        <p:spPr/>
        <p:txBody>
          <a:bodyPr/>
          <a:lstStyle/>
          <a:p>
            <a:endParaRPr lang="ar-SA"/>
          </a:p>
        </p:txBody>
      </p:sp>
      <p:sp>
        <p:nvSpPr>
          <p:cNvPr id="7" name="عنصر نائب لرقم الشريحة 6"/>
          <p:cNvSpPr>
            <a:spLocks noGrp="1"/>
          </p:cNvSpPr>
          <p:nvPr>
            <p:ph type="sldNum" sz="quarter" idx="12"/>
          </p:nvPr>
        </p:nvSpPr>
        <p:spPr/>
        <p:txBody>
          <a:bodyPr/>
          <a:lstStyle/>
          <a:p>
            <a:fld id="{BDCB276C-663D-4082-8BC1-1E6B2DD98C4A}" type="slidenum">
              <a:rPr lang="ar-SA" smtClean="0"/>
              <a:pPr/>
              <a:t>‹#›</a:t>
            </a:fld>
            <a:endParaRPr lang="ar-SA"/>
          </a:p>
        </p:txBody>
      </p:sp>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11" name="عنصر نائب للمحتوى 10"/>
          <p:cNvSpPr>
            <a:spLocks noGrp="1"/>
          </p:cNvSpPr>
          <p:nvPr>
            <p:ph sz="half" idx="1"/>
          </p:nvPr>
        </p:nvSpPr>
        <p:spPr>
          <a:xfrm>
            <a:off x="457200" y="1524000"/>
            <a:ext cx="4059936" cy="45720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13" name="عنصر نائب للمحتوى 12"/>
          <p:cNvSpPr>
            <a:spLocks noGrp="1"/>
          </p:cNvSpPr>
          <p:nvPr>
            <p:ph sz="half" idx="2"/>
          </p:nvPr>
        </p:nvSpPr>
        <p:spPr>
          <a:xfrm>
            <a:off x="4648200" y="1524000"/>
            <a:ext cx="4059936" cy="45720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9" name="عنصر نائب لرقم الشريحة 8"/>
          <p:cNvSpPr>
            <a:spLocks noGrp="1"/>
          </p:cNvSpPr>
          <p:nvPr>
            <p:ph type="sldNum" sz="quarter" idx="12"/>
          </p:nvPr>
        </p:nvSpPr>
        <p:spPr/>
        <p:txBody>
          <a:bodyPr/>
          <a:lstStyle/>
          <a:p>
            <a:fld id="{BDCB276C-663D-4082-8BC1-1E6B2DD98C4A}" type="slidenum">
              <a:rPr lang="ar-SA" smtClean="0"/>
              <a:pPr/>
              <a:t>‹#›</a:t>
            </a:fld>
            <a:endParaRPr lang="ar-SA"/>
          </a:p>
        </p:txBody>
      </p:sp>
      <p:sp>
        <p:nvSpPr>
          <p:cNvPr id="8" name="عنصر نائب للتذييل 7"/>
          <p:cNvSpPr>
            <a:spLocks noGrp="1"/>
          </p:cNvSpPr>
          <p:nvPr>
            <p:ph type="ftr" sz="quarter" idx="11"/>
          </p:nvPr>
        </p:nvSpPr>
        <p:spPr/>
        <p:txBody>
          <a:bodyPr/>
          <a:lstStyle/>
          <a:p>
            <a:endParaRPr lang="ar-SA"/>
          </a:p>
        </p:txBody>
      </p:sp>
      <p:sp>
        <p:nvSpPr>
          <p:cNvPr id="7" name="عنصر نائب للتاريخ 6"/>
          <p:cNvSpPr>
            <a:spLocks noGrp="1"/>
          </p:cNvSpPr>
          <p:nvPr>
            <p:ph type="dt" sz="half" idx="10"/>
          </p:nvPr>
        </p:nvSpPr>
        <p:spPr/>
        <p:txBody>
          <a:bodyPr/>
          <a:lstStyle/>
          <a:p>
            <a:fld id="{7FA13210-6271-4CFA-9064-FD9B45097A2E}" type="datetimeFigureOut">
              <a:rPr lang="ar-SA" smtClean="0"/>
              <a:pPr/>
              <a:t>26/01/1447</a:t>
            </a:fld>
            <a:endParaRPr lang="ar-SA"/>
          </a:p>
        </p:txBody>
      </p:sp>
      <p:sp>
        <p:nvSpPr>
          <p:cNvPr id="3" name="عنصر نائب للنص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sp>
        <p:nvSpPr>
          <p:cNvPr id="32" name="عنصر نائب للمحتوى 31"/>
          <p:cNvSpPr>
            <a:spLocks noGrp="1"/>
          </p:cNvSpPr>
          <p:nvPr>
            <p:ph sz="half" idx="2"/>
          </p:nvPr>
        </p:nvSpPr>
        <p:spPr>
          <a:xfrm>
            <a:off x="457200" y="2201896"/>
            <a:ext cx="4038600" cy="3913632"/>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34" name="عنصر نائب للمحتوى 33"/>
          <p:cNvSpPr>
            <a:spLocks noGrp="1"/>
          </p:cNvSpPr>
          <p:nvPr>
            <p:ph sz="quarter" idx="4"/>
          </p:nvPr>
        </p:nvSpPr>
        <p:spPr>
          <a:xfrm>
            <a:off x="4649788" y="2201896"/>
            <a:ext cx="4038600" cy="3913632"/>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2" name="عنوان 1"/>
          <p:cNvSpPr>
            <a:spLocks noGrp="1"/>
          </p:cNvSpPr>
          <p:nvPr>
            <p:ph type="title"/>
          </p:nvPr>
        </p:nvSpPr>
        <p:spPr>
          <a:xfrm>
            <a:off x="457200" y="155448"/>
            <a:ext cx="8229600" cy="1143000"/>
          </a:xfrm>
        </p:spPr>
        <p:txBody>
          <a:bodyPr anchor="b" anchorCtr="0"/>
          <a:lstStyle>
            <a:lvl1pPr>
              <a:defRPr/>
            </a:lvl1pPr>
          </a:lstStyle>
          <a:p>
            <a:r>
              <a:rPr kumimoji="0" lang="ar-SA" smtClean="0"/>
              <a:t>انقر لتحرير نمط العنوان الرئيسي</a:t>
            </a:r>
            <a:endParaRPr kumimoji="0" lang="en-US"/>
          </a:p>
        </p:txBody>
      </p:sp>
      <p:sp>
        <p:nvSpPr>
          <p:cNvPr id="12" name="عنصر نائب للنص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ar-SA" smtClean="0"/>
              <a:t>انقر لتحرير أنماط النص الرئيسي</a:t>
            </a:r>
          </a:p>
        </p:txBody>
      </p:sp>
      <p:cxnSp>
        <p:nvCxnSpPr>
          <p:cNvPr id="10" name="رابط مستقيم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رابط مستقيم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3" name="عنصر نائب للتاريخ 2"/>
          <p:cNvSpPr>
            <a:spLocks noGrp="1"/>
          </p:cNvSpPr>
          <p:nvPr>
            <p:ph type="dt" sz="half" idx="10"/>
          </p:nvPr>
        </p:nvSpPr>
        <p:spPr/>
        <p:txBody>
          <a:bodyPr/>
          <a:lstStyle/>
          <a:p>
            <a:fld id="{7FA13210-6271-4CFA-9064-FD9B45097A2E}" type="datetimeFigureOut">
              <a:rPr lang="ar-SA" smtClean="0"/>
              <a:pPr/>
              <a:t>26/01/1447</a:t>
            </a:fld>
            <a:endParaRPr lang="ar-SA"/>
          </a:p>
        </p:txBody>
      </p:sp>
      <p:sp>
        <p:nvSpPr>
          <p:cNvPr id="4" name="عنصر نائب للتذييل 3"/>
          <p:cNvSpPr>
            <a:spLocks noGrp="1"/>
          </p:cNvSpPr>
          <p:nvPr>
            <p:ph type="ftr" sz="quarter" idx="11"/>
          </p:nvPr>
        </p:nvSpPr>
        <p:spPr/>
        <p:txBody>
          <a:bodyPr/>
          <a:lstStyle/>
          <a:p>
            <a:endParaRPr lang="ar-SA"/>
          </a:p>
        </p:txBody>
      </p:sp>
      <p:sp>
        <p:nvSpPr>
          <p:cNvPr id="5" name="عنصر نائب لرقم الشريحة 4"/>
          <p:cNvSpPr>
            <a:spLocks noGrp="1"/>
          </p:cNvSpPr>
          <p:nvPr>
            <p:ph type="sldNum" sz="quarter" idx="12"/>
          </p:nvPr>
        </p:nvSpPr>
        <p:spPr/>
        <p:txBody>
          <a:bodyPr/>
          <a:lstStyle/>
          <a:p>
            <a:fld id="{BDCB276C-663D-4082-8BC1-1E6B2DD98C4A}" type="slidenum">
              <a:rPr lang="ar-SA" smtClean="0"/>
              <a:pPr/>
              <a:t>‹#›</a:t>
            </a:fld>
            <a:endParaRPr lang="ar-SA"/>
          </a:p>
        </p:txBody>
      </p:sp>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p>
            <a:fld id="{7FA13210-6271-4CFA-9064-FD9B45097A2E}" type="datetimeFigureOut">
              <a:rPr lang="ar-SA" smtClean="0"/>
              <a:pPr/>
              <a:t>26/01/1447</a:t>
            </a:fld>
            <a:endParaRPr lang="ar-SA"/>
          </a:p>
        </p:txBody>
      </p:sp>
      <p:sp>
        <p:nvSpPr>
          <p:cNvPr id="3" name="عنصر نائب للتذييل 2"/>
          <p:cNvSpPr>
            <a:spLocks noGrp="1"/>
          </p:cNvSpPr>
          <p:nvPr>
            <p:ph type="ftr" sz="quarter" idx="11"/>
          </p:nvPr>
        </p:nvSpPr>
        <p:spPr/>
        <p:txBody>
          <a:bodyPr/>
          <a:lstStyle/>
          <a:p>
            <a:endParaRPr lang="ar-SA"/>
          </a:p>
        </p:txBody>
      </p:sp>
      <p:sp>
        <p:nvSpPr>
          <p:cNvPr id="4" name="عنصر نائب لرقم الشريحة 3"/>
          <p:cNvSpPr>
            <a:spLocks noGrp="1"/>
          </p:cNvSpPr>
          <p:nvPr>
            <p:ph type="sldNum" sz="quarter" idx="12"/>
          </p:nvPr>
        </p:nvSpPr>
        <p:spPr/>
        <p:txBody>
          <a:bodyPr/>
          <a:lstStyle/>
          <a:p>
            <a:fld id="{BDCB276C-663D-4082-8BC1-1E6B2DD98C4A}" type="slidenum">
              <a:rPr lang="ar-SA" smtClean="0"/>
              <a:pPr/>
              <a:t>‹#›</a:t>
            </a:fld>
            <a:endParaRPr lang="ar-SA"/>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محتوى ذو تسمية توضيحية">
    <p:spTree>
      <p:nvGrpSpPr>
        <p:cNvPr id="1" name=""/>
        <p:cNvGrpSpPr/>
        <p:nvPr/>
      </p:nvGrpSpPr>
      <p:grpSpPr>
        <a:xfrm>
          <a:off x="0" y="0"/>
          <a:ext cx="0" cy="0"/>
          <a:chOff x="0" y="0"/>
          <a:chExt cx="0" cy="0"/>
        </a:xfrm>
      </p:grpSpPr>
      <p:sp>
        <p:nvSpPr>
          <p:cNvPr id="29" name="عنصر نائب للمحتوى 28"/>
          <p:cNvSpPr>
            <a:spLocks noGrp="1"/>
          </p:cNvSpPr>
          <p:nvPr>
            <p:ph sz="quarter" idx="1"/>
          </p:nvPr>
        </p:nvSpPr>
        <p:spPr>
          <a:xfrm>
            <a:off x="457200" y="457200"/>
            <a:ext cx="6248400" cy="5715000"/>
          </a:xfrm>
        </p:spPr>
        <p:txBody>
          <a:bodyPr/>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3" name="عنصر نائب للنص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ar-SA" smtClean="0"/>
              <a:t>انقر لتحرير أنماط النص الرئيسي</a:t>
            </a:r>
          </a:p>
        </p:txBody>
      </p:sp>
      <p:sp>
        <p:nvSpPr>
          <p:cNvPr id="31" name="عنوان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ar-SA" smtClean="0"/>
              <a:t>انقر لتحرير نمط العنوان الرئيسي</a:t>
            </a:r>
            <a:endParaRPr kumimoji="0" lang="en-US"/>
          </a:p>
        </p:txBody>
      </p:sp>
      <p:sp>
        <p:nvSpPr>
          <p:cNvPr id="8" name="عنصر نائب للتاريخ 7"/>
          <p:cNvSpPr>
            <a:spLocks noGrp="1"/>
          </p:cNvSpPr>
          <p:nvPr>
            <p:ph type="dt" sz="half" idx="14"/>
          </p:nvPr>
        </p:nvSpPr>
        <p:spPr/>
        <p:txBody>
          <a:bodyPr/>
          <a:lstStyle/>
          <a:p>
            <a:fld id="{7FA13210-6271-4CFA-9064-FD9B45097A2E}" type="datetimeFigureOut">
              <a:rPr lang="ar-SA" smtClean="0"/>
              <a:pPr/>
              <a:t>26/01/1447</a:t>
            </a:fld>
            <a:endParaRPr lang="ar-SA"/>
          </a:p>
        </p:txBody>
      </p:sp>
      <p:sp>
        <p:nvSpPr>
          <p:cNvPr id="9" name="عنصر نائب لرقم الشريحة 8"/>
          <p:cNvSpPr>
            <a:spLocks noGrp="1"/>
          </p:cNvSpPr>
          <p:nvPr>
            <p:ph type="sldNum" sz="quarter" idx="15"/>
          </p:nvPr>
        </p:nvSpPr>
        <p:spPr/>
        <p:txBody>
          <a:bodyPr/>
          <a:lstStyle/>
          <a:p>
            <a:fld id="{BDCB276C-663D-4082-8BC1-1E6B2DD98C4A}" type="slidenum">
              <a:rPr lang="ar-SA" smtClean="0"/>
              <a:pPr/>
              <a:t>‹#›</a:t>
            </a:fld>
            <a:endParaRPr lang="ar-SA"/>
          </a:p>
        </p:txBody>
      </p:sp>
      <p:sp>
        <p:nvSpPr>
          <p:cNvPr id="10" name="عنصر نائب للتذييل 9"/>
          <p:cNvSpPr>
            <a:spLocks noGrp="1"/>
          </p:cNvSpPr>
          <p:nvPr>
            <p:ph type="ftr" sz="quarter" idx="16"/>
          </p:nvPr>
        </p:nvSpPr>
        <p:spPr/>
        <p:txBody>
          <a:bodyPr/>
          <a:lstStyle/>
          <a:p>
            <a:endParaRPr lang="ar-S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extLst/>
          </a:lstStyle>
          <a:p>
            <a:r>
              <a:rPr kumimoji="0" lang="ar-SA" smtClean="0"/>
              <a:t>انقر لتحرير نمط العنوان الرئيسي</a:t>
            </a:r>
            <a:endParaRPr kumimoji="0" lang="en-US"/>
          </a:p>
        </p:txBody>
      </p:sp>
      <p:sp>
        <p:nvSpPr>
          <p:cNvPr id="3" name="عنصر نائب للمحتوى 2"/>
          <p:cNvSpPr>
            <a:spLocks noGrp="1"/>
          </p:cNvSpPr>
          <p:nvPr>
            <p:ph idx="1"/>
          </p:nvPr>
        </p:nvSpPr>
        <p:spPr/>
        <p:txBody>
          <a:bodyPr/>
          <a:lstStyle>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extLst/>
          </a:lstStyle>
          <a:p>
            <a:fld id="{7FA13210-6271-4CFA-9064-FD9B45097A2E}" type="datetimeFigureOut">
              <a:rPr lang="ar-SA" smtClean="0"/>
              <a:pPr/>
              <a:t>26/01/1447</a:t>
            </a:fld>
            <a:endParaRPr lang="ar-SA"/>
          </a:p>
        </p:txBody>
      </p:sp>
      <p:sp>
        <p:nvSpPr>
          <p:cNvPr id="5" name="عنصر نائب للتذييل 4"/>
          <p:cNvSpPr>
            <a:spLocks noGrp="1"/>
          </p:cNvSpPr>
          <p:nvPr>
            <p:ph type="ftr" sz="quarter" idx="11"/>
          </p:nvPr>
        </p:nvSpPr>
        <p:spPr/>
        <p:txBody>
          <a:bodyPr/>
          <a:lstStyle>
            <a:extLst/>
          </a:lstStyle>
          <a:p>
            <a:endParaRPr lang="ar-SA"/>
          </a:p>
        </p:txBody>
      </p:sp>
      <p:sp>
        <p:nvSpPr>
          <p:cNvPr id="6" name="عنصر نائب لرقم الشريحة 5"/>
          <p:cNvSpPr>
            <a:spLocks noGrp="1"/>
          </p:cNvSpPr>
          <p:nvPr>
            <p:ph type="sldNum" sz="quarter" idx="12"/>
          </p:nvPr>
        </p:nvSpPr>
        <p:spPr/>
        <p:txBody>
          <a:bodyPr/>
          <a:lstStyle>
            <a:extLst/>
          </a:lstStyle>
          <a:p>
            <a:fld id="{BDCB276C-663D-4082-8BC1-1E6B2DD98C4A}" type="slidenum">
              <a:rPr lang="ar-SA" smtClean="0"/>
              <a:pPr/>
              <a:t>‹#›</a:t>
            </a:fld>
            <a:endParaRPr lang="ar-SA"/>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ar-SA" smtClean="0"/>
              <a:t>انقر لتحرير نمط العنوان الرئيسي</a:t>
            </a:r>
            <a:endParaRPr kumimoji="0" lang="en-US"/>
          </a:p>
        </p:txBody>
      </p:sp>
      <p:sp>
        <p:nvSpPr>
          <p:cNvPr id="3" name="عنصر نائب للصورة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ar-SA" smtClean="0"/>
              <a:t>انقر فوق الرمز لإضافة صورة</a:t>
            </a:r>
            <a:endParaRPr kumimoji="0" lang="en-US"/>
          </a:p>
        </p:txBody>
      </p:sp>
      <p:sp>
        <p:nvSpPr>
          <p:cNvPr id="4" name="عنصر نائب للنص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ar-SA" smtClean="0"/>
              <a:t>انقر لتحرير أنماط النص الرئيسي</a:t>
            </a:r>
          </a:p>
        </p:txBody>
      </p:sp>
      <p:sp>
        <p:nvSpPr>
          <p:cNvPr id="8" name="عنصر نائب للتاريخ 7"/>
          <p:cNvSpPr>
            <a:spLocks noGrp="1"/>
          </p:cNvSpPr>
          <p:nvPr>
            <p:ph type="dt" sz="half" idx="10"/>
          </p:nvPr>
        </p:nvSpPr>
        <p:spPr/>
        <p:txBody>
          <a:bodyPr/>
          <a:lstStyle/>
          <a:p>
            <a:fld id="{7FA13210-6271-4CFA-9064-FD9B45097A2E}" type="datetimeFigureOut">
              <a:rPr lang="ar-SA" smtClean="0"/>
              <a:pPr/>
              <a:t>26/01/1447</a:t>
            </a:fld>
            <a:endParaRPr lang="ar-SA"/>
          </a:p>
        </p:txBody>
      </p:sp>
      <p:sp>
        <p:nvSpPr>
          <p:cNvPr id="9" name="عنصر نائب لرقم الشريحة 8"/>
          <p:cNvSpPr>
            <a:spLocks noGrp="1"/>
          </p:cNvSpPr>
          <p:nvPr>
            <p:ph type="sldNum" sz="quarter" idx="11"/>
          </p:nvPr>
        </p:nvSpPr>
        <p:spPr/>
        <p:txBody>
          <a:bodyPr/>
          <a:lstStyle/>
          <a:p>
            <a:fld id="{BDCB276C-663D-4082-8BC1-1E6B2DD98C4A}" type="slidenum">
              <a:rPr lang="ar-SA" smtClean="0"/>
              <a:pPr/>
              <a:t>‹#›</a:t>
            </a:fld>
            <a:endParaRPr lang="ar-SA"/>
          </a:p>
        </p:txBody>
      </p:sp>
      <p:sp>
        <p:nvSpPr>
          <p:cNvPr id="10" name="عنصر نائب للتذييل 9"/>
          <p:cNvSpPr>
            <a:spLocks noGrp="1"/>
          </p:cNvSpPr>
          <p:nvPr>
            <p:ph type="ftr" sz="quarter" idx="12"/>
          </p:nvPr>
        </p:nvSpPr>
        <p:spPr/>
        <p:txBody>
          <a:bodyPr/>
          <a:lstStyle/>
          <a:p>
            <a:endParaRPr lang="ar-SA"/>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7FA13210-6271-4CFA-9064-FD9B45097A2E}" type="datetimeFigureOut">
              <a:rPr lang="ar-SA" smtClean="0"/>
              <a:pPr/>
              <a:t>26/01/1447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BDCB276C-663D-4082-8BC1-1E6B2DD98C4A}" type="slidenum">
              <a:rPr lang="ar-SA" smtClean="0"/>
              <a:pPr/>
              <a:t>‹#›</a:t>
            </a:fld>
            <a:endParaRPr lang="ar-SA"/>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p:cNvSpPr>
            <a:spLocks noGrp="1"/>
          </p:cNvSpPr>
          <p:nvPr>
            <p:ph type="title" orient="vert"/>
          </p:nvPr>
        </p:nvSpPr>
        <p:spPr>
          <a:xfrm>
            <a:off x="6629400" y="274638"/>
            <a:ext cx="2057400" cy="5851525"/>
          </a:xfrm>
        </p:spPr>
        <p:txBody>
          <a:bodyPr vert="eaVert"/>
          <a:lstStyle/>
          <a:p>
            <a:r>
              <a:rPr kumimoji="0" lang="ar-SA" smtClean="0"/>
              <a:t>انقر لتحرير نمط العنوان الرئيسي</a:t>
            </a:r>
            <a:endParaRPr kumimoji="0" lang="en-US"/>
          </a:p>
        </p:txBody>
      </p:sp>
      <p:sp>
        <p:nvSpPr>
          <p:cNvPr id="3" name="عنصر نائب للعنوان العمودي 2"/>
          <p:cNvSpPr>
            <a:spLocks noGrp="1"/>
          </p:cNvSpPr>
          <p:nvPr>
            <p:ph type="body" orient="vert" idx="1"/>
          </p:nvPr>
        </p:nvSpPr>
        <p:spPr>
          <a:xfrm>
            <a:off x="457200" y="274638"/>
            <a:ext cx="6019800" cy="5851525"/>
          </a:xfrm>
        </p:spPr>
        <p:txBody>
          <a:bodyPr vert="eaVer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تاريخ 3"/>
          <p:cNvSpPr>
            <a:spLocks noGrp="1"/>
          </p:cNvSpPr>
          <p:nvPr>
            <p:ph type="dt" sz="half" idx="10"/>
          </p:nvPr>
        </p:nvSpPr>
        <p:spPr/>
        <p:txBody>
          <a:bodyPr/>
          <a:lstStyle/>
          <a:p>
            <a:fld id="{7FA13210-6271-4CFA-9064-FD9B45097A2E}" type="datetimeFigureOut">
              <a:rPr lang="ar-SA" smtClean="0"/>
              <a:pPr/>
              <a:t>26/01/1447</a:t>
            </a:fld>
            <a:endParaRPr lang="ar-SA"/>
          </a:p>
        </p:txBody>
      </p:sp>
      <p:sp>
        <p:nvSpPr>
          <p:cNvPr id="5" name="عنصر نائب للتذييل 4"/>
          <p:cNvSpPr>
            <a:spLocks noGrp="1"/>
          </p:cNvSpPr>
          <p:nvPr>
            <p:ph type="ftr" sz="quarter" idx="11"/>
          </p:nvPr>
        </p:nvSpPr>
        <p:spPr/>
        <p:txBody>
          <a:bodyPr/>
          <a:lstStyle/>
          <a:p>
            <a:endParaRPr lang="ar-SA"/>
          </a:p>
        </p:txBody>
      </p:sp>
      <p:sp>
        <p:nvSpPr>
          <p:cNvPr id="6" name="عنصر نائب لرقم الشريحة 5"/>
          <p:cNvSpPr>
            <a:spLocks noGrp="1"/>
          </p:cNvSpPr>
          <p:nvPr>
            <p:ph type="sldNum" sz="quarter" idx="12"/>
          </p:nvPr>
        </p:nvSpPr>
        <p:spPr/>
        <p:txBody>
          <a:bodyPr/>
          <a:lstStyle/>
          <a:p>
            <a:fld id="{BDCB276C-663D-4082-8BC1-1E6B2DD98C4A}" type="slidenum">
              <a:rPr lang="ar-SA" smtClean="0"/>
              <a:pPr/>
              <a:t>‹#›</a:t>
            </a:fld>
            <a:endParaRPr lang="ar-S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1">
        <a:schemeClr val="bg1"/>
      </p:bgRef>
    </p:bg>
    <p:spTree>
      <p:nvGrpSpPr>
        <p:cNvPr id="1" name=""/>
        <p:cNvGrpSpPr/>
        <p:nvPr/>
      </p:nvGrpSpPr>
      <p:grpSpPr>
        <a:xfrm>
          <a:off x="0" y="0"/>
          <a:ext cx="0" cy="0"/>
          <a:chOff x="0" y="0"/>
          <a:chExt cx="0" cy="0"/>
        </a:xfrm>
      </p:grpSpPr>
      <p:sp>
        <p:nvSpPr>
          <p:cNvPr id="2" name="عنوان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ar-SA" smtClean="0"/>
              <a:t>انقر لتحرير أنماط النص الرئيسي</a:t>
            </a:r>
          </a:p>
        </p:txBody>
      </p:sp>
      <p:sp>
        <p:nvSpPr>
          <p:cNvPr id="4" name="عنصر نائب للتاريخ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7FA13210-6271-4CFA-9064-FD9B45097A2E}" type="datetimeFigureOut">
              <a:rPr lang="ar-SA" smtClean="0"/>
              <a:pPr/>
              <a:t>26/01/1447</a:t>
            </a:fld>
            <a:endParaRPr lang="ar-SA"/>
          </a:p>
        </p:txBody>
      </p:sp>
      <p:sp>
        <p:nvSpPr>
          <p:cNvPr id="5" name="عنصر نائب للتذييل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ar-SA"/>
          </a:p>
        </p:txBody>
      </p:sp>
      <p:sp>
        <p:nvSpPr>
          <p:cNvPr id="6" name="عنصر نائب لرقم الشريحة 5"/>
          <p:cNvSpPr>
            <a:spLocks noGrp="1"/>
          </p:cNvSpPr>
          <p:nvPr>
            <p:ph type="sldNum" sz="quarter" idx="12"/>
          </p:nvPr>
        </p:nvSpPr>
        <p:spPr>
          <a:xfrm>
            <a:off x="6733952" y="6555112"/>
            <a:ext cx="588336" cy="228600"/>
          </a:xfrm>
        </p:spPr>
        <p:txBody>
          <a:bodyPr/>
          <a:lstStyle>
            <a:extLst/>
          </a:lstStyle>
          <a:p>
            <a:fld id="{BDCB276C-663D-4082-8BC1-1E6B2DD98C4A}" type="slidenum">
              <a:rPr lang="ar-SA" smtClean="0"/>
              <a:pPr/>
              <a:t>‹#›</a:t>
            </a:fld>
            <a:endParaRPr lang="ar-SA"/>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320040"/>
            <a:ext cx="7242048" cy="1143000"/>
          </a:xfrm>
        </p:spPr>
        <p:txBody>
          <a:bodyPr/>
          <a:lstStyle>
            <a:extLst/>
          </a:lstStyle>
          <a:p>
            <a:r>
              <a:rPr kumimoji="0" lang="ar-SA" smtClean="0"/>
              <a:t>انقر لتحرير نمط العنوان الرئيسي</a:t>
            </a:r>
            <a:endParaRPr kumimoji="0" lang="en-US"/>
          </a:p>
        </p:txBody>
      </p:sp>
      <p:sp>
        <p:nvSpPr>
          <p:cNvPr id="3" name="عنصر نائب للمحتوى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4" name="عنصر نائب للمحتوى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extLst/>
          </a:lstStyle>
          <a:p>
            <a:fld id="{7FA13210-6271-4CFA-9064-FD9B45097A2E}" type="datetimeFigureOut">
              <a:rPr lang="ar-SA" smtClean="0"/>
              <a:pPr/>
              <a:t>26/01/1447</a:t>
            </a:fld>
            <a:endParaRPr lang="ar-SA"/>
          </a:p>
        </p:txBody>
      </p:sp>
      <p:sp>
        <p:nvSpPr>
          <p:cNvPr id="6" name="عنصر نائب للتذييل 5"/>
          <p:cNvSpPr>
            <a:spLocks noGrp="1"/>
          </p:cNvSpPr>
          <p:nvPr>
            <p:ph type="ftr" sz="quarter" idx="11"/>
          </p:nvPr>
        </p:nvSpPr>
        <p:spPr/>
        <p:txBody>
          <a:bodyPr/>
          <a:lstStyle>
            <a:extLst/>
          </a:lstStyle>
          <a:p>
            <a:endParaRPr lang="ar-SA"/>
          </a:p>
        </p:txBody>
      </p:sp>
      <p:sp>
        <p:nvSpPr>
          <p:cNvPr id="7" name="عنصر نائب لرقم الشريحة 6"/>
          <p:cNvSpPr>
            <a:spLocks noGrp="1"/>
          </p:cNvSpPr>
          <p:nvPr>
            <p:ph type="sldNum" sz="quarter" idx="12"/>
          </p:nvPr>
        </p:nvSpPr>
        <p:spPr/>
        <p:txBody>
          <a:bodyPr/>
          <a:lstStyle>
            <a:extLst/>
          </a:lstStyle>
          <a:p>
            <a:fld id="{BDCB276C-663D-4082-8BC1-1E6B2DD98C4A}" type="slidenum">
              <a:rPr lang="ar-SA" smtClean="0"/>
              <a:pPr/>
              <a:t>‹#›</a:t>
            </a:fld>
            <a:endParaRPr lang="ar-S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320040"/>
            <a:ext cx="7242048" cy="1143000"/>
          </a:xfrm>
        </p:spPr>
        <p:txBody>
          <a:bodyPr anchor="b"/>
          <a:lstStyle>
            <a:lvl1pPr>
              <a:defRPr/>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ar-SA" smtClean="0"/>
              <a:t>انقر لتحرير أنماط النص الرئيسي</a:t>
            </a:r>
          </a:p>
        </p:txBody>
      </p:sp>
      <p:sp>
        <p:nvSpPr>
          <p:cNvPr id="4" name="عنصر نائب للنص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ar-SA" smtClean="0"/>
              <a:t>انقر لتحرير أنماط النص الرئيسي</a:t>
            </a:r>
          </a:p>
        </p:txBody>
      </p:sp>
      <p:sp>
        <p:nvSpPr>
          <p:cNvPr id="5" name="عنصر نائب للمحتوى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6" name="عنصر نائب للمحتوى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7" name="عنصر نائب للتاريخ 6"/>
          <p:cNvSpPr>
            <a:spLocks noGrp="1"/>
          </p:cNvSpPr>
          <p:nvPr>
            <p:ph type="dt" sz="half" idx="10"/>
          </p:nvPr>
        </p:nvSpPr>
        <p:spPr/>
        <p:txBody>
          <a:bodyPr/>
          <a:lstStyle>
            <a:extLst/>
          </a:lstStyle>
          <a:p>
            <a:fld id="{7FA13210-6271-4CFA-9064-FD9B45097A2E}" type="datetimeFigureOut">
              <a:rPr lang="ar-SA" smtClean="0"/>
              <a:pPr/>
              <a:t>26/01/1447</a:t>
            </a:fld>
            <a:endParaRPr lang="ar-SA"/>
          </a:p>
        </p:txBody>
      </p:sp>
      <p:sp>
        <p:nvSpPr>
          <p:cNvPr id="8" name="عنصر نائب للتذييل 7"/>
          <p:cNvSpPr>
            <a:spLocks noGrp="1"/>
          </p:cNvSpPr>
          <p:nvPr>
            <p:ph type="ftr" sz="quarter" idx="11"/>
          </p:nvPr>
        </p:nvSpPr>
        <p:spPr/>
        <p:txBody>
          <a:bodyPr/>
          <a:lstStyle>
            <a:extLst/>
          </a:lstStyle>
          <a:p>
            <a:endParaRPr lang="ar-SA"/>
          </a:p>
        </p:txBody>
      </p:sp>
      <p:sp>
        <p:nvSpPr>
          <p:cNvPr id="9" name="عنصر نائب لرقم الشريحة 8"/>
          <p:cNvSpPr>
            <a:spLocks noGrp="1"/>
          </p:cNvSpPr>
          <p:nvPr>
            <p:ph type="sldNum" sz="quarter" idx="12"/>
          </p:nvPr>
        </p:nvSpPr>
        <p:spPr/>
        <p:txBody>
          <a:bodyPr/>
          <a:lstStyle>
            <a:extLst/>
          </a:lstStyle>
          <a:p>
            <a:fld id="{BDCB276C-663D-4082-8BC1-1E6B2DD98C4A}" type="slidenum">
              <a:rPr lang="ar-SA" smtClean="0"/>
              <a:pPr/>
              <a:t>‹#›</a:t>
            </a:fld>
            <a:endParaRPr lang="ar-S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320040"/>
            <a:ext cx="7242048" cy="1143000"/>
          </a:xfrm>
        </p:spPr>
        <p:txBody>
          <a:bodyPr/>
          <a:lstStyle>
            <a:extLst/>
          </a:lstStyle>
          <a:p>
            <a:r>
              <a:rPr kumimoji="0" lang="ar-SA" smtClean="0"/>
              <a:t>انقر لتحرير نمط العنوان الرئيسي</a:t>
            </a:r>
            <a:endParaRPr kumimoji="0" lang="en-US"/>
          </a:p>
        </p:txBody>
      </p:sp>
      <p:sp>
        <p:nvSpPr>
          <p:cNvPr id="3" name="عنصر نائب للتاريخ 2"/>
          <p:cNvSpPr>
            <a:spLocks noGrp="1"/>
          </p:cNvSpPr>
          <p:nvPr>
            <p:ph type="dt" sz="half" idx="10"/>
          </p:nvPr>
        </p:nvSpPr>
        <p:spPr/>
        <p:txBody>
          <a:bodyPr/>
          <a:lstStyle>
            <a:extLst/>
          </a:lstStyle>
          <a:p>
            <a:fld id="{7FA13210-6271-4CFA-9064-FD9B45097A2E}" type="datetimeFigureOut">
              <a:rPr lang="ar-SA" smtClean="0"/>
              <a:pPr/>
              <a:t>26/01/1447</a:t>
            </a:fld>
            <a:endParaRPr lang="ar-SA"/>
          </a:p>
        </p:txBody>
      </p:sp>
      <p:sp>
        <p:nvSpPr>
          <p:cNvPr id="4" name="عنصر نائب للتذييل 3"/>
          <p:cNvSpPr>
            <a:spLocks noGrp="1"/>
          </p:cNvSpPr>
          <p:nvPr>
            <p:ph type="ftr" sz="quarter" idx="11"/>
          </p:nvPr>
        </p:nvSpPr>
        <p:spPr/>
        <p:txBody>
          <a:bodyPr/>
          <a:lstStyle>
            <a:extLst/>
          </a:lstStyle>
          <a:p>
            <a:endParaRPr lang="ar-SA"/>
          </a:p>
        </p:txBody>
      </p:sp>
      <p:sp>
        <p:nvSpPr>
          <p:cNvPr id="5" name="عنصر نائب لرقم الشريحة 4"/>
          <p:cNvSpPr>
            <a:spLocks noGrp="1"/>
          </p:cNvSpPr>
          <p:nvPr>
            <p:ph type="sldNum" sz="quarter" idx="12"/>
          </p:nvPr>
        </p:nvSpPr>
        <p:spPr/>
        <p:txBody>
          <a:bodyPr/>
          <a:lstStyle>
            <a:extLst/>
          </a:lstStyle>
          <a:p>
            <a:fld id="{BDCB276C-663D-4082-8BC1-1E6B2DD98C4A}" type="slidenum">
              <a:rPr lang="ar-SA" smtClean="0"/>
              <a:pPr/>
              <a:t>‹#›</a:t>
            </a:fld>
            <a:endParaRPr lang="ar-S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p:txBody>
          <a:bodyPr/>
          <a:lstStyle>
            <a:lvl1pPr>
              <a:defRPr>
                <a:solidFill>
                  <a:schemeClr val="tx2"/>
                </a:solidFill>
              </a:defRPr>
            </a:lvl1pPr>
            <a:extLst/>
          </a:lstStyle>
          <a:p>
            <a:fld id="{7FA13210-6271-4CFA-9064-FD9B45097A2E}" type="datetimeFigureOut">
              <a:rPr lang="ar-SA" smtClean="0"/>
              <a:pPr/>
              <a:t>26/01/1447</a:t>
            </a:fld>
            <a:endParaRPr lang="ar-SA"/>
          </a:p>
        </p:txBody>
      </p:sp>
      <p:sp>
        <p:nvSpPr>
          <p:cNvPr id="3" name="عنصر نائب للتذييل 2"/>
          <p:cNvSpPr>
            <a:spLocks noGrp="1"/>
          </p:cNvSpPr>
          <p:nvPr>
            <p:ph type="ftr" sz="quarter" idx="11"/>
          </p:nvPr>
        </p:nvSpPr>
        <p:spPr/>
        <p:txBody>
          <a:bodyPr/>
          <a:lstStyle>
            <a:lvl1pPr>
              <a:defRPr>
                <a:solidFill>
                  <a:schemeClr val="tx2"/>
                </a:solidFill>
              </a:defRPr>
            </a:lvl1pPr>
            <a:extLst/>
          </a:lstStyle>
          <a:p>
            <a:endParaRPr lang="ar-SA"/>
          </a:p>
        </p:txBody>
      </p:sp>
      <p:sp>
        <p:nvSpPr>
          <p:cNvPr id="4" name="عنصر نائب لرقم الشريحة 3"/>
          <p:cNvSpPr>
            <a:spLocks noGrp="1"/>
          </p:cNvSpPr>
          <p:nvPr>
            <p:ph type="sldNum" sz="quarter" idx="12"/>
          </p:nvPr>
        </p:nvSpPr>
        <p:spPr/>
        <p:txBody>
          <a:bodyPr/>
          <a:lstStyle>
            <a:extLst/>
          </a:lstStyle>
          <a:p>
            <a:fld id="{BDCB276C-663D-4082-8BC1-1E6B2DD98C4A}" type="slidenum">
              <a:rPr lang="ar-SA" smtClean="0"/>
              <a:pPr/>
              <a:t>‹#›</a:t>
            </a:fld>
            <a:endParaRPr lang="ar-S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ar-SA" smtClean="0"/>
              <a:t>انقر لتحرير نمط العنوان الرئيسي</a:t>
            </a:r>
            <a:endParaRPr kumimoji="0" lang="en-US"/>
          </a:p>
        </p:txBody>
      </p:sp>
      <p:sp>
        <p:nvSpPr>
          <p:cNvPr id="3" name="عنصر نائب للنص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ar-SA" smtClean="0"/>
              <a:t>انقر لتحرير أنماط النص الرئيسي</a:t>
            </a:r>
          </a:p>
        </p:txBody>
      </p:sp>
      <p:sp>
        <p:nvSpPr>
          <p:cNvPr id="4" name="عنصر نائب للمحتوى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ar-SA" smtClean="0"/>
              <a:t>انقر لتحرير أنماط النص الرئيسي</a:t>
            </a:r>
          </a:p>
          <a:p>
            <a:pPr lvl="1" eaLnBrk="1" latinLnBrk="0" hangingPunct="1"/>
            <a:r>
              <a:rPr lang="ar-SA" smtClean="0"/>
              <a:t>المستوى الثاني</a:t>
            </a:r>
          </a:p>
          <a:p>
            <a:pPr lvl="2" eaLnBrk="1" latinLnBrk="0" hangingPunct="1"/>
            <a:r>
              <a:rPr lang="ar-SA" smtClean="0"/>
              <a:t>المستوى الثالث</a:t>
            </a:r>
          </a:p>
          <a:p>
            <a:pPr lvl="3" eaLnBrk="1" latinLnBrk="0" hangingPunct="1"/>
            <a:r>
              <a:rPr lang="ar-SA" smtClean="0"/>
              <a:t>المستوى الرابع</a:t>
            </a:r>
          </a:p>
          <a:p>
            <a:pPr lvl="4" eaLnBrk="1" latinLnBrk="0" hangingPunct="1"/>
            <a:r>
              <a:rPr lang="ar-SA" smtClean="0"/>
              <a:t>المستوى الخامس</a:t>
            </a:r>
            <a:endParaRPr kumimoji="0" lang="en-US"/>
          </a:p>
        </p:txBody>
      </p:sp>
      <p:sp>
        <p:nvSpPr>
          <p:cNvPr id="5" name="عنصر نائب للتاريخ 4"/>
          <p:cNvSpPr>
            <a:spLocks noGrp="1"/>
          </p:cNvSpPr>
          <p:nvPr>
            <p:ph type="dt" sz="half" idx="10"/>
          </p:nvPr>
        </p:nvSpPr>
        <p:spPr/>
        <p:txBody>
          <a:bodyPr/>
          <a:lstStyle>
            <a:extLst/>
          </a:lstStyle>
          <a:p>
            <a:fld id="{7FA13210-6271-4CFA-9064-FD9B45097A2E}" type="datetimeFigureOut">
              <a:rPr lang="ar-SA" smtClean="0"/>
              <a:pPr/>
              <a:t>26/01/1447</a:t>
            </a:fld>
            <a:endParaRPr lang="ar-SA"/>
          </a:p>
        </p:txBody>
      </p:sp>
      <p:sp>
        <p:nvSpPr>
          <p:cNvPr id="6" name="عنصر نائب للتذييل 5"/>
          <p:cNvSpPr>
            <a:spLocks noGrp="1"/>
          </p:cNvSpPr>
          <p:nvPr>
            <p:ph type="ftr" sz="quarter" idx="11"/>
          </p:nvPr>
        </p:nvSpPr>
        <p:spPr/>
        <p:txBody>
          <a:bodyPr/>
          <a:lstStyle>
            <a:extLst/>
          </a:lstStyle>
          <a:p>
            <a:endParaRPr lang="ar-SA"/>
          </a:p>
        </p:txBody>
      </p:sp>
      <p:sp>
        <p:nvSpPr>
          <p:cNvPr id="7" name="عنصر نائب لرقم الشريحة 6"/>
          <p:cNvSpPr>
            <a:spLocks noGrp="1"/>
          </p:cNvSpPr>
          <p:nvPr>
            <p:ph type="sldNum" sz="quarter" idx="12"/>
          </p:nvPr>
        </p:nvSpPr>
        <p:spPr/>
        <p:txBody>
          <a:bodyPr/>
          <a:lstStyle>
            <a:extLst/>
          </a:lstStyle>
          <a:p>
            <a:fld id="{BDCB276C-663D-4082-8BC1-1E6B2DD98C4A}" type="slidenum">
              <a:rPr lang="ar-SA" smtClean="0"/>
              <a:pPr/>
              <a:t>‹#›</a:t>
            </a:fld>
            <a:endParaRPr lang="ar-S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bg>
      <p:bgRef idx="1002">
        <a:schemeClr val="bg2"/>
      </p:bgRef>
    </p:bg>
    <p:spTree>
      <p:nvGrpSpPr>
        <p:cNvPr id="1" name=""/>
        <p:cNvGrpSpPr/>
        <p:nvPr/>
      </p:nvGrpSpPr>
      <p:grpSpPr>
        <a:xfrm>
          <a:off x="0" y="0"/>
          <a:ext cx="0" cy="0"/>
          <a:chOff x="0" y="0"/>
          <a:chExt cx="0" cy="0"/>
        </a:xfrm>
      </p:grpSpPr>
      <p:sp>
        <p:nvSpPr>
          <p:cNvPr id="8" name="مستطيل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مستطيل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عنوان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ar-SA" smtClean="0"/>
              <a:t>انقر لتحرير نمط العنوان الرئيسي</a:t>
            </a:r>
            <a:endParaRPr kumimoji="0" lang="en-US" dirty="0"/>
          </a:p>
        </p:txBody>
      </p:sp>
      <p:sp>
        <p:nvSpPr>
          <p:cNvPr id="4" name="عنصر نائب للنص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ar-SA" smtClean="0"/>
              <a:t>انقر لتحرير أنماط النص الرئيسي</a:t>
            </a:r>
          </a:p>
        </p:txBody>
      </p:sp>
      <p:sp>
        <p:nvSpPr>
          <p:cNvPr id="5" name="عنصر نائب للتاريخ 4"/>
          <p:cNvSpPr>
            <a:spLocks noGrp="1"/>
          </p:cNvSpPr>
          <p:nvPr>
            <p:ph type="dt" sz="half" idx="10"/>
          </p:nvPr>
        </p:nvSpPr>
        <p:spPr/>
        <p:txBody>
          <a:bodyPr/>
          <a:lstStyle>
            <a:extLst/>
          </a:lstStyle>
          <a:p>
            <a:fld id="{7FA13210-6271-4CFA-9064-FD9B45097A2E}" type="datetimeFigureOut">
              <a:rPr lang="ar-SA" smtClean="0"/>
              <a:pPr/>
              <a:t>26/01/1447</a:t>
            </a:fld>
            <a:endParaRPr lang="ar-SA"/>
          </a:p>
        </p:txBody>
      </p:sp>
      <p:sp>
        <p:nvSpPr>
          <p:cNvPr id="6" name="عنصر نائب للتذييل 5"/>
          <p:cNvSpPr>
            <a:spLocks noGrp="1"/>
          </p:cNvSpPr>
          <p:nvPr>
            <p:ph type="ftr" sz="quarter" idx="11"/>
          </p:nvPr>
        </p:nvSpPr>
        <p:spPr/>
        <p:txBody>
          <a:bodyPr/>
          <a:lstStyle>
            <a:extLst/>
          </a:lstStyle>
          <a:p>
            <a:endParaRPr lang="ar-SA"/>
          </a:p>
        </p:txBody>
      </p:sp>
      <p:sp>
        <p:nvSpPr>
          <p:cNvPr id="7" name="عنصر نائب لرقم الشريحة 6"/>
          <p:cNvSpPr>
            <a:spLocks noGrp="1"/>
          </p:cNvSpPr>
          <p:nvPr>
            <p:ph type="sldNum" sz="quarter" idx="12"/>
          </p:nvPr>
        </p:nvSpPr>
        <p:spPr/>
        <p:txBody>
          <a:bodyPr/>
          <a:lstStyle>
            <a:extLst/>
          </a:lstStyle>
          <a:p>
            <a:fld id="{BDCB276C-663D-4082-8BC1-1E6B2DD98C4A}" type="slidenum">
              <a:rPr lang="ar-SA" smtClean="0"/>
              <a:pPr/>
              <a:t>‹#›</a:t>
            </a:fld>
            <a:endParaRPr lang="ar-SA"/>
          </a:p>
        </p:txBody>
      </p:sp>
      <p:sp>
        <p:nvSpPr>
          <p:cNvPr id="10" name="عنصر نائب للصورة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ar-SA" smtClean="0"/>
              <a:t>انقر فوق الرمز لإضافة صورة</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مستطيل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عنصر نائب للعنوان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ar-SA" smtClean="0"/>
              <a:t>انقر لتحرير نمط العنوان الرئيسي</a:t>
            </a:r>
            <a:endParaRPr kumimoji="0" lang="en-US"/>
          </a:p>
        </p:txBody>
      </p:sp>
      <p:sp>
        <p:nvSpPr>
          <p:cNvPr id="31" name="عنصر نائب للنص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27" name="عنصر نائب للتاريخ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7FA13210-6271-4CFA-9064-FD9B45097A2E}" type="datetimeFigureOut">
              <a:rPr lang="ar-SA" smtClean="0"/>
              <a:pPr/>
              <a:t>26/01/1447</a:t>
            </a:fld>
            <a:endParaRPr lang="ar-SA"/>
          </a:p>
        </p:txBody>
      </p:sp>
      <p:sp>
        <p:nvSpPr>
          <p:cNvPr id="4" name="عنصر نائب للتذييل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ar-SA"/>
          </a:p>
        </p:txBody>
      </p:sp>
      <p:sp>
        <p:nvSpPr>
          <p:cNvPr id="16" name="عنصر نائب لرقم الشريحة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DCB276C-663D-4082-8BC1-1E6B2DD98C4A}" type="slidenum">
              <a:rPr lang="ar-SA" smtClean="0"/>
              <a:pPr/>
              <a:t>‹#›</a:t>
            </a:fld>
            <a:endParaRPr lang="ar-SA"/>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r" rtl="1"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r" rtl="1"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r" rtl="1"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r" rtl="1"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r" rtl="1"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r" rtl="1"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r" rtl="1"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r" rtl="1"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r" rtl="1"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عنصر نائب للنص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ar-SA" smtClean="0"/>
              <a:t>انقر لتحرير أنماط النص الرئيسي</a:t>
            </a:r>
          </a:p>
          <a:p>
            <a:pPr lvl="1" eaLnBrk="1" latinLnBrk="0" hangingPunct="1"/>
            <a:r>
              <a:rPr kumimoji="0" lang="ar-SA" smtClean="0"/>
              <a:t>المستوى الثاني</a:t>
            </a:r>
          </a:p>
          <a:p>
            <a:pPr lvl="2" eaLnBrk="1" latinLnBrk="0" hangingPunct="1"/>
            <a:r>
              <a:rPr kumimoji="0" lang="ar-SA" smtClean="0"/>
              <a:t>المستوى الثالث</a:t>
            </a:r>
          </a:p>
          <a:p>
            <a:pPr lvl="3" eaLnBrk="1" latinLnBrk="0" hangingPunct="1"/>
            <a:r>
              <a:rPr kumimoji="0" lang="ar-SA" smtClean="0"/>
              <a:t>المستوى الرابع</a:t>
            </a:r>
          </a:p>
          <a:p>
            <a:pPr lvl="4" eaLnBrk="1" latinLnBrk="0" hangingPunct="1"/>
            <a:r>
              <a:rPr kumimoji="0" lang="ar-SA" smtClean="0"/>
              <a:t>المستوى الخامس</a:t>
            </a:r>
            <a:endParaRPr kumimoji="0" lang="en-US"/>
          </a:p>
        </p:txBody>
      </p:sp>
      <p:sp>
        <p:nvSpPr>
          <p:cNvPr id="24" name="عنصر نائب للتاريخ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7FA13210-6271-4CFA-9064-FD9B45097A2E}" type="datetimeFigureOut">
              <a:rPr lang="ar-SA" smtClean="0"/>
              <a:pPr/>
              <a:t>26/01/1447</a:t>
            </a:fld>
            <a:endParaRPr lang="ar-SA"/>
          </a:p>
        </p:txBody>
      </p:sp>
      <p:sp>
        <p:nvSpPr>
          <p:cNvPr id="10" name="عنصر نائب للتذييل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ar-SA"/>
          </a:p>
        </p:txBody>
      </p:sp>
      <p:sp>
        <p:nvSpPr>
          <p:cNvPr id="22" name="عنصر نائب لرقم الشريحة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DCB276C-663D-4082-8BC1-1E6B2DD98C4A}" type="slidenum">
              <a:rPr lang="ar-SA" smtClean="0"/>
              <a:pPr/>
              <a:t>‹#›</a:t>
            </a:fld>
            <a:endParaRPr lang="ar-SA"/>
          </a:p>
        </p:txBody>
      </p:sp>
      <p:sp>
        <p:nvSpPr>
          <p:cNvPr id="5" name="عنصر نائب للعنوان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ar-SA" smtClean="0"/>
              <a:t>انقر لتحرير نمط العنوان الرئيسي</a:t>
            </a:r>
            <a:endParaRPr kumimoji="0"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1"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r" rtl="1"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r" rtl="1"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r" rtl="1"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r" rtl="1"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r" rtl="1"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r" rtl="1"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r" rtl="1"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r" rtl="1"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r" rtl="1"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عنوان فرعي 2"/>
          <p:cNvSpPr>
            <a:spLocks noGrp="1"/>
          </p:cNvSpPr>
          <p:nvPr>
            <p:ph type="subTitle" idx="1"/>
          </p:nvPr>
        </p:nvSpPr>
        <p:spPr/>
        <p:txBody>
          <a:bodyPr/>
          <a:lstStyle/>
          <a:p>
            <a:r>
              <a:rPr lang="ar-SA"/>
              <a:t>كليه علوم الحاسوب والتنمية البشرية </a:t>
            </a:r>
          </a:p>
          <a:p>
            <a:r>
              <a:rPr lang="ar-SA"/>
              <a:t>جامعه دنقلا</a:t>
            </a:r>
          </a:p>
        </p:txBody>
      </p:sp>
      <p:sp>
        <p:nvSpPr>
          <p:cNvPr id="1048586" name="عنوان 1"/>
          <p:cNvSpPr>
            <a:spLocks noGrp="1"/>
          </p:cNvSpPr>
          <p:nvPr>
            <p:ph type="ctrTitle"/>
          </p:nvPr>
        </p:nvSpPr>
        <p:spPr/>
        <p:txBody>
          <a:bodyPr/>
          <a:lstStyle/>
          <a:p>
            <a:r>
              <a:rPr lang="ar-SA"/>
              <a:t>بسم الله الرحمن الرحيم</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pPr algn="r"/>
            <a:r>
              <a:rPr lang="ar-DZ" dirty="0" smtClean="0"/>
              <a:t>الخاتمة</a:t>
            </a:r>
            <a:r>
              <a:rPr lang="ar-SA" dirty="0" smtClean="0"/>
              <a:t>:-</a:t>
            </a:r>
            <a:endParaRPr lang="ar-SA" dirty="0"/>
          </a:p>
        </p:txBody>
      </p:sp>
      <p:sp>
        <p:nvSpPr>
          <p:cNvPr id="3" name="عنصر نائب للمحتوى 2"/>
          <p:cNvSpPr>
            <a:spLocks noGrp="1"/>
          </p:cNvSpPr>
          <p:nvPr>
            <p:ph idx="1"/>
          </p:nvPr>
        </p:nvSpPr>
        <p:spPr/>
        <p:txBody>
          <a:bodyPr/>
          <a:lstStyle/>
          <a:p>
            <a:r>
              <a:rPr lang="ar-DZ" dirty="0" smtClean="0"/>
              <a:t>التطور الرقمي يمثل فرصة عظيمة للدول لتعزيز اقتصادها، شرط أن يتم تبنيه بشكل مدروس يشمل تطوير البنية التحتية، الاستثمار في التعليم الرقمي، وسن تشريعات تحمي الحقوق الرقمية. الفجوة بين الدول المتقدمة والنامية في هذا المجال تتطلب تعاونًا دوليًا لتحقيق نمو اقتصادي شامل ومستدام.</a:t>
            </a:r>
            <a:endParaRPr lang="en-US" dirty="0" smtClean="0"/>
          </a:p>
          <a:p>
            <a:endParaRPr lang="ar-S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ctrTitle"/>
          </p:nvPr>
        </p:nvSpPr>
        <p:spPr/>
        <p:txBody>
          <a:bodyPr>
            <a:normAutofit/>
          </a:bodyPr>
          <a:lstStyle/>
          <a:p>
            <a:r>
              <a:rPr lang="ar-DZ" dirty="0" smtClean="0"/>
              <a:t>التطور الرقمي وأثره في اقتصاديات </a:t>
            </a:r>
            <a:r>
              <a:rPr lang="ar-DZ" dirty="0" smtClean="0"/>
              <a:t>الدول</a:t>
            </a:r>
            <a:endParaRPr lang="ar-SA" dirty="0"/>
          </a:p>
        </p:txBody>
      </p:sp>
      <p:sp>
        <p:nvSpPr>
          <p:cNvPr id="3" name="عنوان فرعي 2"/>
          <p:cNvSpPr>
            <a:spLocks noGrp="1"/>
          </p:cNvSpPr>
          <p:nvPr>
            <p:ph type="subTitle" idx="1"/>
          </p:nvPr>
        </p:nvSpPr>
        <p:spPr/>
        <p:txBody>
          <a:bodyPr>
            <a:normAutofit fontScale="55000" lnSpcReduction="20000"/>
          </a:bodyPr>
          <a:lstStyle/>
          <a:p>
            <a:r>
              <a:rPr lang="ar-SA" b="1" i="1" dirty="0" err="1" smtClean="0"/>
              <a:t>اعداد</a:t>
            </a:r>
            <a:r>
              <a:rPr lang="ar-SA" b="1" i="1" dirty="0" smtClean="0"/>
              <a:t>:</a:t>
            </a:r>
          </a:p>
          <a:p>
            <a:r>
              <a:rPr lang="ar-SA" b="1" i="1" dirty="0" smtClean="0"/>
              <a:t>1- علا محمد</a:t>
            </a:r>
          </a:p>
          <a:p>
            <a:r>
              <a:rPr lang="ar-SA" b="1" i="1" dirty="0" smtClean="0"/>
              <a:t>2- ضحى محمد</a:t>
            </a:r>
          </a:p>
          <a:p>
            <a:r>
              <a:rPr lang="ar-SA" b="1" i="1" dirty="0" smtClean="0"/>
              <a:t>3- آمنة رضوان</a:t>
            </a:r>
          </a:p>
          <a:p>
            <a:r>
              <a:rPr lang="ar-SA" b="1" i="1" dirty="0" smtClean="0"/>
              <a:t>4- </a:t>
            </a:r>
            <a:r>
              <a:rPr lang="ar-SA" b="1" i="1" dirty="0" err="1" smtClean="0"/>
              <a:t>نمارق</a:t>
            </a:r>
            <a:r>
              <a:rPr lang="ar-SA" b="1" i="1" dirty="0" smtClean="0"/>
              <a:t> عادل</a:t>
            </a:r>
          </a:p>
          <a:p>
            <a:endParaRPr lang="ar-SA"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عنوان 1048594"/>
          <p:cNvSpPr>
            <a:spLocks noGrp="1"/>
          </p:cNvSpPr>
          <p:nvPr>
            <p:ph type="title"/>
          </p:nvPr>
        </p:nvSpPr>
        <p:spPr/>
        <p:txBody>
          <a:bodyPr/>
          <a:lstStyle/>
          <a:p>
            <a:pPr algn="r"/>
            <a:r>
              <a:rPr lang="ar-SA" dirty="0" smtClean="0"/>
              <a:t>المقدمة:-</a:t>
            </a:r>
            <a:endParaRPr lang="ar-AE" dirty="0"/>
          </a:p>
        </p:txBody>
      </p:sp>
      <p:sp>
        <p:nvSpPr>
          <p:cNvPr id="1048596" name="عنصر نائب للمحتوى 1048595"/>
          <p:cNvSpPr>
            <a:spLocks noGrp="1"/>
          </p:cNvSpPr>
          <p:nvPr>
            <p:ph idx="1"/>
          </p:nvPr>
        </p:nvSpPr>
        <p:spPr/>
        <p:txBody>
          <a:bodyPr/>
          <a:lstStyle/>
          <a:p>
            <a:r>
              <a:rPr lang="ar-AE"/>
              <a:t>التطور الرقمي هو محرك رئيسي للنمو الاقتصادي والتنمية في العصر الحديث، ويتطلب من الدول والمجتمعات التكيف معه والاستفادة من فرصه وتحدياته</a:t>
            </a:r>
          </a:p>
          <a:p>
            <a:r>
              <a:rPr lang="ar-AE"/>
              <a:t>وهو عملية تحويل البيانات والمعلومات إلى صيغة رقمية، واستخدام التكنولوجيا الحديثة مثل الإنترنت والهواتف الذكية والذكاء الاصطناعي في مختلف مجالات الحياة.</a:t>
            </a:r>
          </a:p>
          <a:p>
            <a:r>
              <a:rPr lang="ar-AE"/>
              <a:t>هذا التطور أثر بشكل كبير على اقتصاديات الدول، حيث ساهم في تحسين الإنتاجية وزيادة الكفاءة وتقليل التكاليف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عنوان 1048596"/>
          <p:cNvSpPr>
            <a:spLocks noGrp="1"/>
          </p:cNvSpPr>
          <p:nvPr>
            <p:ph type="title"/>
          </p:nvPr>
        </p:nvSpPr>
        <p:spPr/>
        <p:txBody>
          <a:bodyPr/>
          <a:lstStyle/>
          <a:p>
            <a:pPr algn="r"/>
            <a:r>
              <a:rPr lang="ar-AE" dirty="0" smtClean="0"/>
              <a:t>جوانب </a:t>
            </a:r>
            <a:r>
              <a:rPr lang="ar-AE" dirty="0"/>
              <a:t>التطور الرقمي:-</a:t>
            </a:r>
          </a:p>
        </p:txBody>
      </p:sp>
      <p:sp>
        <p:nvSpPr>
          <p:cNvPr id="1048598" name="عنصر نائب للمحتوى 1048597"/>
          <p:cNvSpPr>
            <a:spLocks noGrp="1"/>
          </p:cNvSpPr>
          <p:nvPr>
            <p:ph idx="1"/>
          </p:nvPr>
        </p:nvSpPr>
        <p:spPr/>
        <p:txBody>
          <a:bodyPr>
            <a:normAutofit fontScale="82857" lnSpcReduction="20000"/>
          </a:bodyPr>
          <a:lstStyle/>
          <a:p>
            <a:pPr>
              <a:buNone/>
            </a:pPr>
            <a:r>
              <a:rPr lang="ar-AE" dirty="0"/>
              <a:t>(1) زيادة </a:t>
            </a:r>
            <a:r>
              <a:rPr lang="ar-AE" dirty="0" err="1"/>
              <a:t>الانتاجيه</a:t>
            </a:r>
            <a:endParaRPr lang="ar-AE" dirty="0"/>
          </a:p>
          <a:p>
            <a:pPr>
              <a:buNone/>
            </a:pPr>
            <a:r>
              <a:rPr lang="ar-AE" dirty="0"/>
              <a:t>التكنولوجيا الحديثة </a:t>
            </a:r>
            <a:r>
              <a:rPr lang="ar-AE" dirty="0" err="1"/>
              <a:t>بتساعد</a:t>
            </a:r>
            <a:r>
              <a:rPr lang="ar-AE" dirty="0"/>
              <a:t> الشركات والمؤسسات على زيادة إنتاجيتها، وتقليل التكاليف.</a:t>
            </a:r>
          </a:p>
          <a:p>
            <a:r>
              <a:rPr lang="ar-AE" dirty="0"/>
              <a:t>استخدام </a:t>
            </a:r>
            <a:r>
              <a:rPr lang="ar-AE" dirty="0" err="1"/>
              <a:t>التكولوجيا</a:t>
            </a:r>
            <a:r>
              <a:rPr lang="ar-AE" dirty="0"/>
              <a:t> </a:t>
            </a:r>
            <a:r>
              <a:rPr lang="ar-AE" dirty="0" err="1"/>
              <a:t>الحديثه</a:t>
            </a:r>
            <a:r>
              <a:rPr lang="en-US" altLang="ar-AE" dirty="0"/>
              <a:t> </a:t>
            </a:r>
            <a:endParaRPr lang="ar-AE" dirty="0"/>
          </a:p>
          <a:p>
            <a:pPr>
              <a:buNone/>
            </a:pPr>
            <a:r>
              <a:rPr lang="ar-AE" dirty="0" err="1"/>
              <a:t>زي</a:t>
            </a:r>
            <a:r>
              <a:rPr lang="ar-AE" dirty="0"/>
              <a:t> الآلات والمعدات المتطورة، والبرامج والتطبيقات </a:t>
            </a:r>
            <a:r>
              <a:rPr lang="ar-AE" dirty="0" err="1"/>
              <a:t>البتساعد</a:t>
            </a:r>
            <a:r>
              <a:rPr lang="ar-AE" dirty="0"/>
              <a:t> في تسهيل وتسريع العمل. </a:t>
            </a:r>
          </a:p>
          <a:p>
            <a:r>
              <a:rPr lang="ar-AE" dirty="0"/>
              <a:t>العمل الجماعي</a:t>
            </a:r>
          </a:p>
          <a:p>
            <a:pPr>
              <a:buNone/>
            </a:pPr>
            <a:r>
              <a:rPr lang="ar-AE" dirty="0"/>
              <a:t>بالتعاون بين العمال والفرق المختلفة،ا مع بعض لتحقيق</a:t>
            </a:r>
            <a:r>
              <a:rPr lang="en-US" altLang="ar-AE" dirty="0"/>
              <a:t> </a:t>
            </a:r>
            <a:r>
              <a:rPr lang="ar-AE" dirty="0"/>
              <a:t>أهداف مشتركة. </a:t>
            </a:r>
          </a:p>
          <a:p>
            <a:r>
              <a:rPr lang="ar-AE" dirty="0"/>
              <a:t>تدريب وتطوير المهارات</a:t>
            </a:r>
          </a:p>
          <a:p>
            <a:pPr>
              <a:buNone/>
            </a:pPr>
            <a:r>
              <a:rPr lang="ar-AE" dirty="0"/>
              <a:t>بتوفير التدريب والتعليم المستمر للعمال، لتطوير مهاراتهم ويكونوا أكثر إنتاجية </a:t>
            </a:r>
          </a:p>
          <a:p>
            <a:r>
              <a:rPr lang="ar-AE" dirty="0"/>
              <a:t>تحفيز العمال</a:t>
            </a:r>
          </a:p>
          <a:p>
            <a:pPr>
              <a:buNone/>
            </a:pPr>
            <a:r>
              <a:rPr lang="ar-AE" dirty="0"/>
              <a:t>بتقديم الحوافز والمكافآت للعمال، عشان يزيدوا من إنتاجيتهم ويرفعوا من معنوياتهم.</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عنوان 1048598"/>
          <p:cNvSpPr>
            <a:spLocks noGrp="1"/>
          </p:cNvSpPr>
          <p:nvPr>
            <p:ph type="title"/>
          </p:nvPr>
        </p:nvSpPr>
        <p:spPr/>
        <p:txBody>
          <a:bodyPr/>
          <a:lstStyle/>
          <a:p>
            <a:pPr algn="r"/>
            <a:r>
              <a:rPr lang="ar-AE" dirty="0" smtClean="0"/>
              <a:t>جوانب </a:t>
            </a:r>
            <a:r>
              <a:rPr lang="ar-AE" dirty="0"/>
              <a:t>التطور الرقمي:-</a:t>
            </a:r>
          </a:p>
        </p:txBody>
      </p:sp>
      <p:sp>
        <p:nvSpPr>
          <p:cNvPr id="1048600" name="عنصر نائب للمحتوى 1048599"/>
          <p:cNvSpPr>
            <a:spLocks noGrp="1"/>
          </p:cNvSpPr>
          <p:nvPr>
            <p:ph idx="1"/>
          </p:nvPr>
        </p:nvSpPr>
        <p:spPr/>
        <p:txBody>
          <a:bodyPr>
            <a:normAutofit fontScale="92857"/>
          </a:bodyPr>
          <a:lstStyle/>
          <a:p>
            <a:pPr>
              <a:buNone/>
            </a:pPr>
            <a:r>
              <a:rPr lang="ar-AE" dirty="0"/>
              <a:t>(2) توسيع </a:t>
            </a:r>
            <a:r>
              <a:rPr lang="ar-AE" dirty="0" err="1"/>
              <a:t>الاسواق</a:t>
            </a:r>
            <a:endParaRPr lang="ar-AE" dirty="0"/>
          </a:p>
          <a:p>
            <a:pPr marL="0" indent="0">
              <a:buNone/>
            </a:pPr>
            <a:r>
              <a:rPr lang="ar-AE" dirty="0"/>
              <a:t>بتم</a:t>
            </a:r>
            <a:r>
              <a:rPr lang="en-US" altLang="ar-AE" dirty="0"/>
              <a:t> </a:t>
            </a:r>
            <a:r>
              <a:rPr lang="ar-AE" altLang="en-US" dirty="0"/>
              <a:t>عبر</a:t>
            </a:r>
            <a:r>
              <a:rPr lang="en-US" altLang="ar-AE" dirty="0"/>
              <a:t> </a:t>
            </a:r>
            <a:r>
              <a:rPr lang="ar-AE" altLang="en-US" dirty="0"/>
              <a:t>تحديد</a:t>
            </a:r>
            <a:r>
              <a:rPr lang="en-US" altLang="ar-AE" dirty="0"/>
              <a:t> </a:t>
            </a:r>
            <a:r>
              <a:rPr lang="ar-AE" altLang="en-US" dirty="0"/>
              <a:t>عدة</a:t>
            </a:r>
            <a:r>
              <a:rPr lang="en-US" altLang="ar-AE" dirty="0"/>
              <a:t> </a:t>
            </a:r>
            <a:r>
              <a:rPr lang="ar-AE" altLang="en-US" dirty="0" smtClean="0"/>
              <a:t>استراتيجيات</a:t>
            </a:r>
            <a:r>
              <a:rPr lang="en-US" altLang="en-US" dirty="0" smtClean="0"/>
              <a:t>-:</a:t>
            </a:r>
          </a:p>
          <a:p>
            <a:pPr marL="0" indent="0"/>
            <a:r>
              <a:rPr lang="ar-AE" dirty="0" smtClean="0"/>
              <a:t>العلامات </a:t>
            </a:r>
            <a:r>
              <a:rPr lang="ar-AE" dirty="0"/>
              <a:t>التجارية</a:t>
            </a:r>
          </a:p>
          <a:p>
            <a:pPr marL="0" indent="0">
              <a:buNone/>
            </a:pPr>
            <a:r>
              <a:rPr lang="ar-AE" dirty="0"/>
              <a:t>بناء علامة تجارية قوية ومميزة تجذب العملاء وتزيد من ولائهم. </a:t>
            </a:r>
          </a:p>
          <a:p>
            <a:r>
              <a:rPr lang="ar-AE" dirty="0"/>
              <a:t>التجارة </a:t>
            </a:r>
            <a:r>
              <a:rPr lang="ar-AE" dirty="0" smtClean="0"/>
              <a:t>الإلكترونية</a:t>
            </a:r>
            <a:endParaRPr lang="ar-AE" dirty="0"/>
          </a:p>
          <a:p>
            <a:pPr marL="0" indent="0">
              <a:buNone/>
            </a:pPr>
            <a:r>
              <a:rPr lang="ar-AE" dirty="0"/>
              <a:t>بيع المنتجات أو الخدمات عبر الإنترنت لزيادة الوصول إلى العملاء. </a:t>
            </a:r>
          </a:p>
          <a:p>
            <a:r>
              <a:rPr lang="ar-AE" dirty="0"/>
              <a:t>التسوق الرقمي</a:t>
            </a:r>
          </a:p>
          <a:p>
            <a:pPr marL="0" indent="0">
              <a:buNone/>
            </a:pPr>
            <a:r>
              <a:rPr lang="ar-AE" dirty="0"/>
              <a:t>استخدام الإنترنت ووسائل التواصل الاجتماعي للوصول إلى جمهور أوسع.</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عنوان 1048600"/>
          <p:cNvSpPr>
            <a:spLocks noGrp="1"/>
          </p:cNvSpPr>
          <p:nvPr>
            <p:ph type="title"/>
          </p:nvPr>
        </p:nvSpPr>
        <p:spPr/>
        <p:txBody>
          <a:bodyPr/>
          <a:lstStyle/>
          <a:p>
            <a:pPr algn="r"/>
            <a:r>
              <a:rPr lang="ar-AE" dirty="0" smtClean="0"/>
              <a:t>جوانب </a:t>
            </a:r>
            <a:r>
              <a:rPr lang="ar-AE" dirty="0"/>
              <a:t>التطور الرقمي:-</a:t>
            </a:r>
          </a:p>
        </p:txBody>
      </p:sp>
      <p:sp>
        <p:nvSpPr>
          <p:cNvPr id="1048602" name="عنصر نائب للمحتوى 1048601"/>
          <p:cNvSpPr>
            <a:spLocks noGrp="1"/>
          </p:cNvSpPr>
          <p:nvPr>
            <p:ph idx="1"/>
          </p:nvPr>
        </p:nvSpPr>
        <p:spPr/>
        <p:txBody>
          <a:bodyPr>
            <a:normAutofit fontScale="75000" lnSpcReduction="20000"/>
          </a:bodyPr>
          <a:lstStyle/>
          <a:p>
            <a:pPr marL="0" indent="0">
              <a:buNone/>
            </a:pPr>
            <a:r>
              <a:rPr lang="ar-AE" dirty="0"/>
              <a:t>(3)تحسين الخدمات</a:t>
            </a:r>
            <a:r>
              <a:rPr lang="en-US" altLang="ar-AE" dirty="0"/>
              <a:t> :</a:t>
            </a:r>
            <a:r>
              <a:rPr lang="ar-AE" altLang="en-US" dirty="0"/>
              <a:t>بتم</a:t>
            </a:r>
            <a:r>
              <a:rPr lang="en-US" altLang="ar-AE" dirty="0"/>
              <a:t> </a:t>
            </a:r>
            <a:r>
              <a:rPr lang="ar-AE" altLang="en-US" dirty="0"/>
              <a:t>عن</a:t>
            </a:r>
            <a:r>
              <a:rPr lang="en-US" altLang="ar-AE" dirty="0"/>
              <a:t> </a:t>
            </a:r>
            <a:r>
              <a:rPr lang="ar-AE" altLang="en-US" dirty="0"/>
              <a:t>طريق</a:t>
            </a:r>
            <a:r>
              <a:rPr lang="en-US" altLang="ar-AE" dirty="0"/>
              <a:t> </a:t>
            </a:r>
            <a:r>
              <a:rPr lang="ar-AE" altLang="en-US" dirty="0"/>
              <a:t>عدة</a:t>
            </a:r>
            <a:r>
              <a:rPr lang="en-US" altLang="ar-AE" dirty="0"/>
              <a:t> </a:t>
            </a:r>
            <a:r>
              <a:rPr lang="ar-AE" altLang="en-US" dirty="0" smtClean="0"/>
              <a:t>طرق</a:t>
            </a:r>
            <a:r>
              <a:rPr lang="ar-SA" altLang="en-US" dirty="0" smtClean="0"/>
              <a:t>:-</a:t>
            </a:r>
          </a:p>
          <a:p>
            <a:pPr marL="0" indent="0"/>
            <a:r>
              <a:rPr lang="ar-AE" dirty="0" smtClean="0"/>
              <a:t>الاستماع </a:t>
            </a:r>
            <a:r>
              <a:rPr lang="ar-AE" dirty="0"/>
              <a:t>للعملاء</a:t>
            </a:r>
          </a:p>
          <a:p>
            <a:pPr marL="0" indent="0">
              <a:buNone/>
            </a:pPr>
            <a:r>
              <a:rPr lang="ar-AE" dirty="0"/>
              <a:t>جمع ملاحظات وآراء العملاء لفهم احتياجاتهم وتوقعاتهم </a:t>
            </a:r>
          </a:p>
          <a:p>
            <a:r>
              <a:rPr lang="ar-AE" dirty="0"/>
              <a:t>تدريب الموظفين</a:t>
            </a:r>
          </a:p>
          <a:p>
            <a:pPr marL="0" indent="0">
              <a:buNone/>
            </a:pPr>
            <a:r>
              <a:rPr lang="ar-AE" dirty="0"/>
              <a:t>تقديم التدريب المناسب للموظفين لتحسين مهاراتهم وزيادة كفاءتهم. </a:t>
            </a:r>
          </a:p>
          <a:p>
            <a:r>
              <a:rPr lang="ar-AE" dirty="0"/>
              <a:t>تطوير العمليات</a:t>
            </a:r>
          </a:p>
          <a:p>
            <a:pPr marL="0" indent="0">
              <a:buNone/>
            </a:pPr>
            <a:r>
              <a:rPr lang="ar-AE" dirty="0"/>
              <a:t>تحليل وتحسين العمليات الداخلية لتقديم خدمات أسرع وأكثر كفاءة. </a:t>
            </a:r>
          </a:p>
          <a:p>
            <a:r>
              <a:rPr lang="ar-AE" dirty="0"/>
              <a:t>ضمان الجودة</a:t>
            </a:r>
          </a:p>
          <a:p>
            <a:pPr marL="0" indent="0">
              <a:buNone/>
            </a:pPr>
            <a:r>
              <a:rPr lang="ar-AE" dirty="0"/>
              <a:t>وضع معايير جودة عالية وتطبيقها لضمان تقديم خدمات ذات جودة عالية.</a:t>
            </a:r>
          </a:p>
          <a:p>
            <a:r>
              <a:rPr lang="ar-AE" dirty="0"/>
              <a:t>التقييم المستمر</a:t>
            </a:r>
          </a:p>
          <a:p>
            <a:pPr>
              <a:buNone/>
            </a:pPr>
            <a:r>
              <a:rPr lang="ar-AE" dirty="0"/>
              <a:t>تقييم الخدمات بشكل مستمر لتحديد المجالات التي تحتاج إلى تحسين.
</a:t>
            </a:r>
          </a:p>
          <a:p>
            <a:pPr marL="0" indent="0">
              <a:buNone/>
            </a:pPr>
            <a:endParaRPr lang="ar-AE" dirty="0"/>
          </a:p>
          <a:p>
            <a:pPr>
              <a:buNone/>
            </a:pPr>
            <a:endParaRPr lang="ar-AE"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عنوان 1048602"/>
          <p:cNvSpPr>
            <a:spLocks noGrp="1"/>
          </p:cNvSpPr>
          <p:nvPr>
            <p:ph type="title"/>
          </p:nvPr>
        </p:nvSpPr>
        <p:spPr/>
        <p:txBody>
          <a:bodyPr/>
          <a:lstStyle/>
          <a:p>
            <a:pPr algn="r"/>
            <a:r>
              <a:rPr lang="ar-AE" dirty="0" smtClean="0"/>
              <a:t>جوانب </a:t>
            </a:r>
            <a:r>
              <a:rPr lang="ar-AE" dirty="0"/>
              <a:t>التطور الرقمي:-</a:t>
            </a:r>
          </a:p>
        </p:txBody>
      </p:sp>
      <p:sp>
        <p:nvSpPr>
          <p:cNvPr id="1048604" name="عنصر نائب للمحتوى 1048603"/>
          <p:cNvSpPr>
            <a:spLocks noGrp="1"/>
          </p:cNvSpPr>
          <p:nvPr>
            <p:ph idx="1"/>
          </p:nvPr>
        </p:nvSpPr>
        <p:spPr/>
        <p:txBody>
          <a:bodyPr>
            <a:normAutofit fontScale="96786"/>
          </a:bodyPr>
          <a:lstStyle/>
          <a:p>
            <a:pPr>
              <a:buNone/>
            </a:pPr>
            <a:r>
              <a:rPr lang="ar-AE" dirty="0"/>
              <a:t>(4) خلق فرص جديدة</a:t>
            </a:r>
          </a:p>
          <a:p>
            <a:pPr>
              <a:buNone/>
            </a:pPr>
            <a:r>
              <a:rPr lang="ar-SA" dirty="0" smtClean="0"/>
              <a:t>- </a:t>
            </a:r>
            <a:r>
              <a:rPr lang="ar-AE" dirty="0" smtClean="0"/>
              <a:t>فرص </a:t>
            </a:r>
            <a:r>
              <a:rPr lang="ar-AE" dirty="0"/>
              <a:t>العمل عن </a:t>
            </a:r>
            <a:r>
              <a:rPr lang="ar-AE" dirty="0" smtClean="0"/>
              <a:t>بعد</a:t>
            </a:r>
            <a:r>
              <a:rPr lang="ar-SA" dirty="0" smtClean="0"/>
              <a:t>:</a:t>
            </a:r>
            <a:endParaRPr lang="ar-AE" dirty="0"/>
          </a:p>
          <a:p>
            <a:pPr marL="0" indent="0">
              <a:buNone/>
            </a:pPr>
            <a:r>
              <a:rPr lang="ar-AE" dirty="0"/>
              <a:t>العمل عن بعد يتيح للأفراد العمل من أي مكان، دون الحاجة إلى التواجد في مقر العمل التقليدي.</a:t>
            </a:r>
          </a:p>
          <a:p>
            <a:pPr>
              <a:buNone/>
            </a:pPr>
            <a:r>
              <a:rPr lang="ar-SA" dirty="0" smtClean="0"/>
              <a:t>- </a:t>
            </a:r>
            <a:r>
              <a:rPr lang="ar-AE" dirty="0" smtClean="0"/>
              <a:t>العمل الحر</a:t>
            </a:r>
            <a:r>
              <a:rPr lang="ar-SA" dirty="0" smtClean="0"/>
              <a:t>:</a:t>
            </a:r>
            <a:endParaRPr lang="ar-AE" dirty="0"/>
          </a:p>
          <a:p>
            <a:pPr marL="0" indent="0">
              <a:buNone/>
            </a:pPr>
            <a:r>
              <a:rPr lang="ar-AE" dirty="0"/>
              <a:t>يمكن للأفراد خلق فرص عمل جديدة لأنفسهم من خلال العمل الحر في مجالات مثل التصميم، البرمجة، الكتابة، وغيرها</a:t>
            </a:r>
          </a:p>
          <a:p>
            <a:pPr>
              <a:buNone/>
            </a:pPr>
            <a:r>
              <a:rPr lang="ar-SA" dirty="0" smtClean="0"/>
              <a:t>- </a:t>
            </a:r>
            <a:r>
              <a:rPr lang="ar-AE" dirty="0" smtClean="0"/>
              <a:t>التعليم </a:t>
            </a:r>
            <a:r>
              <a:rPr lang="ar-AE" dirty="0"/>
              <a:t>عن </a:t>
            </a:r>
            <a:r>
              <a:rPr lang="ar-AE" dirty="0" smtClean="0"/>
              <a:t>بعد</a:t>
            </a:r>
            <a:r>
              <a:rPr lang="ar-SA" dirty="0" smtClean="0"/>
              <a:t>:</a:t>
            </a:r>
            <a:endParaRPr lang="ar-AE" dirty="0"/>
          </a:p>
          <a:p>
            <a:pPr marL="0" indent="0">
              <a:buNone/>
            </a:pPr>
            <a:r>
              <a:rPr lang="ar-AE" dirty="0"/>
              <a:t>يتيح للأفراد التعلم من أي مكان، دون الحاجة إلى التواجد في الفصول الدراسية التقليدية</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عنوان 1048604"/>
          <p:cNvSpPr>
            <a:spLocks noGrp="1"/>
          </p:cNvSpPr>
          <p:nvPr>
            <p:ph type="title"/>
          </p:nvPr>
        </p:nvSpPr>
        <p:spPr/>
        <p:txBody>
          <a:bodyPr>
            <a:normAutofit fontScale="90000"/>
          </a:bodyPr>
          <a:lstStyle/>
          <a:p>
            <a:pPr algn="r"/>
            <a:r>
              <a:rPr lang="ar-AE" dirty="0" smtClean="0"/>
              <a:t>التحديات </a:t>
            </a:r>
            <a:r>
              <a:rPr lang="ar-AE" dirty="0"/>
              <a:t>التي واجهت التطور الرقمي</a:t>
            </a:r>
            <a:r>
              <a:rPr lang="ar-AE" dirty="0" smtClean="0"/>
              <a:t>:</a:t>
            </a:r>
            <a:r>
              <a:rPr lang="en-US" dirty="0" smtClean="0"/>
              <a:t>-</a:t>
            </a:r>
            <a:endParaRPr lang="ar-AE" dirty="0"/>
          </a:p>
        </p:txBody>
      </p:sp>
      <p:sp>
        <p:nvSpPr>
          <p:cNvPr id="1048606" name="عنصر نائب للمحتوى 1048605"/>
          <p:cNvSpPr>
            <a:spLocks noGrp="1"/>
          </p:cNvSpPr>
          <p:nvPr>
            <p:ph idx="1"/>
          </p:nvPr>
        </p:nvSpPr>
        <p:spPr/>
        <p:txBody>
          <a:bodyPr>
            <a:normAutofit fontScale="86071"/>
          </a:bodyPr>
          <a:lstStyle/>
          <a:p>
            <a:r>
              <a:rPr lang="ar-AE"/>
              <a:t>الأمن السيبراني</a:t>
            </a:r>
          </a:p>
          <a:p>
            <a:pPr marL="0" indent="0">
              <a:buNone/>
            </a:pPr>
            <a:r>
              <a:rPr lang="ar-AE"/>
              <a:t>حماية البيانات والأنظمة من الهجمات السيبرانية والاختراقات.</a:t>
            </a:r>
          </a:p>
          <a:p>
            <a:r>
              <a:rPr lang="ar-AE"/>
              <a:t>الفجوة الرقميه.</a:t>
            </a:r>
          </a:p>
          <a:p>
            <a:pPr marL="0" indent="0">
              <a:buNone/>
            </a:pPr>
            <a:r>
              <a:rPr lang="ar-AE"/>
              <a:t>تفاوت في الوصول إلى التكنولوجيا الرقمية بين الأفراد والمجتمعات.</a:t>
            </a:r>
          </a:p>
          <a:p>
            <a:r>
              <a:rPr lang="ar-AE"/>
              <a:t>الخصوصيه</a:t>
            </a:r>
          </a:p>
          <a:p>
            <a:pPr marL="0" indent="0">
              <a:buNone/>
            </a:pPr>
            <a:r>
              <a:rPr lang="ar-AE"/>
              <a:t>حماية البيانات الشخصية وضمان عدم استخدامها دون إذن </a:t>
            </a:r>
          </a:p>
          <a:p>
            <a:r>
              <a:rPr lang="ar-AE"/>
              <a:t>التكلفه</a:t>
            </a:r>
          </a:p>
          <a:p>
            <a:pPr marL="0" indent="0">
              <a:buNone/>
            </a:pPr>
            <a:r>
              <a:rPr lang="ar-AE"/>
              <a:t>تكلفة تطبيق وتطوير التكنولوجيا الرقمية يمكن أن تكون عالية </a:t>
            </a:r>
          </a:p>
          <a:p>
            <a:r>
              <a:rPr lang="ar-AE"/>
              <a:t>التدريب والتعليم</a:t>
            </a:r>
          </a:p>
          <a:p>
            <a:r>
              <a:rPr lang="ar-AE"/>
              <a:t>الحاجة إلى تدريب وتطوير مهارات الأفراد للتعامل مع التكنولوجيا الرقمية.</a:t>
            </a:r>
          </a:p>
          <a:p>
            <a:endParaRPr lang="ar-A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عنوان 1048606"/>
          <p:cNvSpPr>
            <a:spLocks noGrp="1"/>
          </p:cNvSpPr>
          <p:nvPr>
            <p:ph type="title"/>
          </p:nvPr>
        </p:nvSpPr>
        <p:spPr/>
        <p:txBody>
          <a:bodyPr>
            <a:normAutofit fontScale="90000"/>
          </a:bodyPr>
          <a:lstStyle/>
          <a:p>
            <a:pPr algn="r"/>
            <a:r>
              <a:rPr lang="ar-AE" dirty="0" smtClean="0"/>
              <a:t>الحلول </a:t>
            </a:r>
            <a:r>
              <a:rPr lang="ar-AE" dirty="0"/>
              <a:t>للحد من التحديات </a:t>
            </a:r>
            <a:r>
              <a:rPr lang="ar-AE" dirty="0" err="1"/>
              <a:t>او</a:t>
            </a:r>
            <a:r>
              <a:rPr lang="ar-AE" dirty="0"/>
              <a:t> المشاكل التي واجهت التطور </a:t>
            </a:r>
            <a:r>
              <a:rPr lang="ar-AE" dirty="0" smtClean="0"/>
              <a:t>الرقمي</a:t>
            </a:r>
            <a:r>
              <a:rPr lang="en-US" dirty="0" smtClean="0"/>
              <a:t>-:</a:t>
            </a:r>
            <a:endParaRPr lang="ar-AE" dirty="0"/>
          </a:p>
        </p:txBody>
      </p:sp>
      <p:sp>
        <p:nvSpPr>
          <p:cNvPr id="1048608" name="عنصر نائب للمحتوى 1048607"/>
          <p:cNvSpPr>
            <a:spLocks noGrp="1"/>
          </p:cNvSpPr>
          <p:nvPr>
            <p:ph idx="1"/>
          </p:nvPr>
        </p:nvSpPr>
        <p:spPr/>
        <p:txBody>
          <a:bodyPr>
            <a:normAutofit fontScale="76071" lnSpcReduction="20000"/>
          </a:bodyPr>
          <a:lstStyle/>
          <a:p>
            <a:pPr>
              <a:buNone/>
            </a:pPr>
            <a:r>
              <a:rPr lang="ar-AE" dirty="0"/>
              <a:t>تحسين الأمن </a:t>
            </a:r>
            <a:r>
              <a:rPr lang="ar-AE" dirty="0" err="1"/>
              <a:t>السيبراني</a:t>
            </a:r>
            <a:endParaRPr lang="ar-AE" dirty="0"/>
          </a:p>
          <a:p>
            <a:pPr>
              <a:buNone/>
            </a:pPr>
            <a:r>
              <a:rPr lang="ar-AE" dirty="0"/>
              <a:t>- تطبيق معايير أمان قوية
- تدريب الموظفين على الأمان </a:t>
            </a:r>
            <a:r>
              <a:rPr lang="ar-AE" dirty="0" err="1"/>
              <a:t>السيبراني</a:t>
            </a:r>
            <a:r>
              <a:rPr lang="ar-AE" dirty="0"/>
              <a:t> </a:t>
            </a:r>
            <a:r>
              <a:rPr lang="ar-SA" dirty="0" smtClean="0"/>
              <a:t>ل</a:t>
            </a:r>
            <a:r>
              <a:rPr lang="ar-AE" dirty="0" smtClean="0"/>
              <a:t>تقليص </a:t>
            </a:r>
            <a:r>
              <a:rPr lang="ar-AE" dirty="0"/>
              <a:t>الفجوة </a:t>
            </a:r>
            <a:r>
              <a:rPr lang="ar-AE" dirty="0" err="1" smtClean="0"/>
              <a:t>الرقميه</a:t>
            </a:r>
            <a:r>
              <a:rPr lang="ar-SA" dirty="0" smtClean="0"/>
              <a:t>.</a:t>
            </a:r>
            <a:endParaRPr lang="ar-AE" dirty="0"/>
          </a:p>
          <a:p>
            <a:pPr marL="0" indent="0">
              <a:buNone/>
            </a:pPr>
            <a:r>
              <a:rPr lang="ar-SA" dirty="0" smtClean="0"/>
              <a:t>-</a:t>
            </a:r>
            <a:r>
              <a:rPr lang="ar-AE" dirty="0" smtClean="0"/>
              <a:t>توفير </a:t>
            </a:r>
            <a:r>
              <a:rPr lang="ar-AE" dirty="0"/>
              <a:t>الوصول إلى الإنترنت والتدريب على التكنولوجيا </a:t>
            </a:r>
            <a:r>
              <a:rPr lang="ar-AE" dirty="0" smtClean="0"/>
              <a:t>الرقمي</a:t>
            </a:r>
            <a:r>
              <a:rPr lang="ar-SA" dirty="0" smtClean="0"/>
              <a:t>. </a:t>
            </a:r>
            <a:r>
              <a:rPr lang="ar-AE" dirty="0"/>
              <a:t>
- تطوير برامج تعليمية </a:t>
            </a:r>
            <a:r>
              <a:rPr lang="ar-AE" dirty="0" smtClean="0"/>
              <a:t>رقمي</a:t>
            </a:r>
            <a:r>
              <a:rPr lang="ar-SA" dirty="0" smtClean="0"/>
              <a:t>. </a:t>
            </a:r>
            <a:r>
              <a:rPr lang="ar-AE" dirty="0"/>
              <a:t>
- دعم المبادرات التي تهدف إلى تقليص الفجوة الرقمية </a:t>
            </a:r>
          </a:p>
          <a:p>
            <a:pPr>
              <a:buNone/>
            </a:pPr>
            <a:r>
              <a:rPr lang="ar-AE" dirty="0"/>
              <a:t>تقليل </a:t>
            </a:r>
            <a:r>
              <a:rPr lang="ar-AE" dirty="0" err="1" smtClean="0"/>
              <a:t>التكلفه</a:t>
            </a:r>
            <a:r>
              <a:rPr lang="ar-SA" dirty="0" smtClean="0"/>
              <a:t>.</a:t>
            </a:r>
            <a:endParaRPr lang="ar-AE" dirty="0"/>
          </a:p>
          <a:p>
            <a:pPr marL="0" indent="0"/>
            <a:r>
              <a:rPr lang="ar-AE" dirty="0"/>
              <a:t>البحث عن حلول تكنولوجية فعالة من حيث </a:t>
            </a:r>
            <a:r>
              <a:rPr lang="ar-AE" dirty="0" smtClean="0"/>
              <a:t>التكلفة</a:t>
            </a:r>
            <a:r>
              <a:rPr lang="ar-SA" dirty="0" smtClean="0"/>
              <a:t>:-</a:t>
            </a:r>
            <a:endParaRPr lang="ar-SA" dirty="0"/>
          </a:p>
          <a:p>
            <a:pPr marL="0" indent="0">
              <a:buNone/>
            </a:pPr>
            <a:r>
              <a:rPr lang="ar-AE" dirty="0" smtClean="0"/>
              <a:t>- </a:t>
            </a:r>
            <a:r>
              <a:rPr lang="ar-AE" dirty="0"/>
              <a:t>تطبيق نماذج أعمال جديدة</a:t>
            </a:r>
          </a:p>
          <a:p>
            <a:pPr>
              <a:buNone/>
            </a:pPr>
            <a:r>
              <a:rPr lang="ar-AE" dirty="0"/>
              <a:t>تحسين التدريب والتعليم</a:t>
            </a:r>
          </a:p>
          <a:p>
            <a:pPr marL="0" indent="0">
              <a:buNone/>
            </a:pPr>
            <a:r>
              <a:rPr lang="en-US" altLang="ar-AE" dirty="0"/>
              <a:t>-</a:t>
            </a:r>
            <a:r>
              <a:rPr lang="en-US" altLang="ar-AE" dirty="0" err="1"/>
              <a:t>توفير</a:t>
            </a:r>
            <a:r>
              <a:rPr lang="en-US" altLang="ar-AE" dirty="0"/>
              <a:t> </a:t>
            </a:r>
            <a:r>
              <a:rPr lang="ar-AE" altLang="en-US" dirty="0"/>
              <a:t>فرص</a:t>
            </a:r>
            <a:r>
              <a:rPr lang="en-US" altLang="ar-AE" dirty="0"/>
              <a:t> </a:t>
            </a:r>
            <a:r>
              <a:rPr lang="ar-AE" altLang="en-US" dirty="0"/>
              <a:t>التعلم</a:t>
            </a:r>
            <a:r>
              <a:rPr lang="en-US" altLang="ar-AE" dirty="0"/>
              <a:t> </a:t>
            </a:r>
            <a:r>
              <a:rPr lang="ar-AE" altLang="en-US" dirty="0"/>
              <a:t>المستمر</a:t>
            </a:r>
            <a:endParaRPr lang="ar-AE" dirty="0"/>
          </a:p>
          <a:p>
            <a:pPr marL="514350" indent="-514350"/>
            <a:r>
              <a:rPr lang="ar-AE" dirty="0"/>
              <a:t>لحماية</a:t>
            </a:r>
            <a:r>
              <a:rPr lang="en-US" altLang="ar-AE" dirty="0"/>
              <a:t> </a:t>
            </a:r>
            <a:r>
              <a:rPr lang="ar-AE" altLang="en-US" dirty="0" smtClean="0"/>
              <a:t>الخصوصية</a:t>
            </a:r>
            <a:r>
              <a:rPr lang="ar-SA" altLang="en-US" dirty="0" smtClean="0"/>
              <a:t>:-</a:t>
            </a:r>
            <a:endParaRPr lang="ar-AE" dirty="0"/>
          </a:p>
          <a:p>
            <a:pPr marL="0" indent="0">
              <a:buNone/>
            </a:pPr>
            <a:r>
              <a:rPr lang="ar-AE" altLang="en-US" dirty="0"/>
              <a:t>تطبيق قوانين ولوائح حماية البيانات
- توفير أدوات ووسائل لحماية البيانات الشخصية
- تعزيز الوعي بأهمية حماية الخصوصية</a:t>
            </a:r>
            <a:endParaRPr lang="ar-AE"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وافر">
  <a:themeElements>
    <a:clrScheme name="وافر">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وافر">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وافر">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ورق">
  <a:themeElements>
    <a:clrScheme name="ورق">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ورق">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ورق">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17</TotalTime>
  <Words>514</Words>
  <Application>Microsoft Office PowerPoint</Application>
  <PresentationFormat>عرض على الشاشة (3:4)‏</PresentationFormat>
  <Paragraphs>77</Paragraphs>
  <Slides>10</Slides>
  <Notes>0</Notes>
  <HiddenSlides>0</HiddenSlides>
  <MMClips>0</MMClips>
  <ScaleCrop>false</ScaleCrop>
  <HeadingPairs>
    <vt:vector size="4" baseType="variant">
      <vt:variant>
        <vt:lpstr>سمة</vt:lpstr>
      </vt:variant>
      <vt:variant>
        <vt:i4>2</vt:i4>
      </vt:variant>
      <vt:variant>
        <vt:lpstr>عناوين الشرائح</vt:lpstr>
      </vt:variant>
      <vt:variant>
        <vt:i4>10</vt:i4>
      </vt:variant>
    </vt:vector>
  </HeadingPairs>
  <TitlesOfParts>
    <vt:vector size="12" baseType="lpstr">
      <vt:lpstr>وافر</vt:lpstr>
      <vt:lpstr>ورق</vt:lpstr>
      <vt:lpstr>بسم الله الرحمن الرحيم</vt:lpstr>
      <vt:lpstr>التطور الرقمي وأثره في اقتصاديات الدول</vt:lpstr>
      <vt:lpstr>المقدمة:-</vt:lpstr>
      <vt:lpstr>جوانب التطور الرقمي:-</vt:lpstr>
      <vt:lpstr>جوانب التطور الرقمي:-</vt:lpstr>
      <vt:lpstr>جوانب التطور الرقمي:-</vt:lpstr>
      <vt:lpstr>جوانب التطور الرقمي:-</vt:lpstr>
      <vt:lpstr>التحديات التي واجهت التطور الرقمي:-</vt:lpstr>
      <vt:lpstr>الحلول للحد من التحديات او المشاكل التي واجهت التطور الرقمي-:</vt:lpstr>
      <vt:lpstr>الخاتمة:-</vt:lpstr>
    </vt:vector>
  </TitlesOfParts>
  <Company>kingsoft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Kingsoft Office</dc:creator>
  <cp:lastModifiedBy>AZOZ</cp:lastModifiedBy>
  <cp:revision>3</cp:revision>
  <dcterms:created xsi:type="dcterms:W3CDTF">2015-07-26T07:39:18Z</dcterms:created>
  <dcterms:modified xsi:type="dcterms:W3CDTF">2025-07-21T04:39:24Z</dcterms:modified>
</cp:coreProperties>
</file>