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330" r:id="rId3"/>
    <p:sldId id="361" r:id="rId4"/>
    <p:sldId id="360" r:id="rId5"/>
    <p:sldId id="358" r:id="rId6"/>
    <p:sldId id="357" r:id="rId7"/>
    <p:sldId id="359" r:id="rId8"/>
    <p:sldId id="362" r:id="rId9"/>
    <p:sldId id="363" r:id="rId10"/>
    <p:sldId id="344" r:id="rId11"/>
    <p:sldId id="364" r:id="rId12"/>
    <p:sldId id="365" r:id="rId13"/>
    <p:sldId id="366" r:id="rId14"/>
    <p:sldId id="367" r:id="rId15"/>
    <p:sldId id="369" r:id="rId16"/>
    <p:sldId id="370" r:id="rId17"/>
    <p:sldId id="368" r:id="rId18"/>
    <p:sldId id="371" r:id="rId19"/>
    <p:sldId id="346" r:id="rId20"/>
    <p:sldId id="372" r:id="rId21"/>
    <p:sldId id="373" r:id="rId22"/>
    <p:sldId id="374" r:id="rId23"/>
    <p:sldId id="375" r:id="rId24"/>
    <p:sldId id="376" r:id="rId25"/>
  </p:sldIdLst>
  <p:sldSz cx="12192000" cy="6858000"/>
  <p:notesSz cx="6858000" cy="9144000"/>
  <p:defaultTextStyle>
    <a:defPPr>
      <a:defRPr lang="ar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F"/>
    <a:srgbClr val="0033CC"/>
    <a:srgbClr val="8BBBF5"/>
    <a:srgbClr val="BBD5EF"/>
    <a:srgbClr val="65A1D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5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6A570F-E9F9-45BF-999A-E1A82100C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34704FA-366B-4C6A-96B4-11A98123B1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5A295FE-A42D-48A7-806F-A32F5D2A1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F575-2DDA-4F18-9A25-38C56F58F374}" type="datetimeFigureOut">
              <a:rPr lang="ar-SA" smtClean="0"/>
              <a:t>08/02/1447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DF70DAD-4FF5-4001-AD4C-B5AF8E074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9F14DC7-2CA1-4D14-B888-8528E922F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CEC3-3608-41C9-BD0D-BE557E7391F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92413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716E4C-49F0-4207-AA93-DE8D74783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FB4A3AF-7359-4BEC-9C08-CEDF3198E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B399C88-E8BD-4F91-9E7B-8100C409B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F575-2DDA-4F18-9A25-38C56F58F374}" type="datetimeFigureOut">
              <a:rPr lang="ar-SA" smtClean="0"/>
              <a:t>08/02/1447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73F879-1033-4A97-A243-2CEEAC17B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A95AE60-1EE8-4C68-B7AA-A46A04A3B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CEC3-3608-41C9-BD0D-BE557E7391F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71675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BF7D236-C2B1-4C7B-AC74-1BA17AA384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85349B6-D428-4BBE-B6AD-BB8080AAE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13CBA00-5403-4E24-8A9B-078F32DCD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F575-2DDA-4F18-9A25-38C56F58F374}" type="datetimeFigureOut">
              <a:rPr lang="ar-SA" smtClean="0"/>
              <a:t>08/02/1447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C352177-4421-4211-9523-A6057D2DD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E22F7FA-8E2B-47B5-8787-89575588D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CEC3-3608-41C9-BD0D-BE557E7391F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499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79BCD2-CAEE-4A74-A60D-D66429D49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C574D4-0C6F-4ACC-86A4-89A5BEBB2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B6B762B-74D4-426F-9F34-FCB3D97A3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F575-2DDA-4F18-9A25-38C56F58F374}" type="datetimeFigureOut">
              <a:rPr lang="ar-SA" smtClean="0"/>
              <a:t>08/02/1447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8CA3D18-5520-41D3-AA5F-27B7BD8D0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66F6CAB-9042-4D9B-9766-132BE69CF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CEC3-3608-41C9-BD0D-BE557E7391F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51584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1128EF-27E8-4156-BE33-1AC76AF26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C3267C3-575E-4869-B78F-350D44222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B64AFE6-697C-48CA-BF53-9AAAEA77F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F575-2DDA-4F18-9A25-38C56F58F374}" type="datetimeFigureOut">
              <a:rPr lang="ar-SA" smtClean="0"/>
              <a:t>08/02/1447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5CEBAF-5D42-4CE2-9004-3BF0EC0B9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CFC729-41FA-4CF0-B0DF-287D6F704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CEC3-3608-41C9-BD0D-BE557E7391F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0608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64F0F4-E50C-4615-98C5-192F2863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D542D9-7B5B-4798-BBE6-83AEBF11C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A121C55-919E-42B6-822B-F67715210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05AFA9E-FE27-45DD-A9ED-8F1A9C7F8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F575-2DDA-4F18-9A25-38C56F58F374}" type="datetimeFigureOut">
              <a:rPr lang="ar-SA" smtClean="0"/>
              <a:t>08/02/1447</a:t>
            </a:fld>
            <a:endParaRPr lang="ar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8FF29D7-9800-41BC-92DD-3675C00A7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A32D05B-4B02-4EF1-89FA-84E88E46E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CEC3-3608-41C9-BD0D-BE557E7391F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65689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4EFD04-30F6-44E6-9CFF-77A6F7552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8EEF371-C948-4A0C-B871-42B68016C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5B1A80D-D469-46AA-AA09-10C90A288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9601FAC-E4D2-4863-A622-9AA54B3B49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204931B-76B0-4ACE-99C7-314205D40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5133B3F-44E1-4113-BBA2-C10F24512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F575-2DDA-4F18-9A25-38C56F58F374}" type="datetimeFigureOut">
              <a:rPr lang="ar-SA" smtClean="0"/>
              <a:t>08/02/1447</a:t>
            </a:fld>
            <a:endParaRPr lang="ar-S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7C2DBF5-72EA-42FE-807D-462B457A4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D993A94-7F34-4305-85F7-DC5D2754B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CEC3-3608-41C9-BD0D-BE557E7391F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4286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7FAC5D-7918-4F4B-8AC4-EBCDB3C5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FE8921E-7DA5-47A1-BB20-42C30940C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F575-2DDA-4F18-9A25-38C56F58F374}" type="datetimeFigureOut">
              <a:rPr lang="ar-SA" smtClean="0"/>
              <a:t>08/02/1447</a:t>
            </a:fld>
            <a:endParaRPr lang="ar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528DD26-2F43-440C-8D43-67B94A12A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82E5EEC-3D64-4722-B1FC-8031AE1EE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CEC3-3608-41C9-BD0D-BE557E7391F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29377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1B70319-D94C-4D91-87E9-6A0022567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F575-2DDA-4F18-9A25-38C56F58F374}" type="datetimeFigureOut">
              <a:rPr lang="ar-SA" smtClean="0"/>
              <a:t>08/02/1447</a:t>
            </a:fld>
            <a:endParaRPr lang="ar-S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075D4CF-FA6E-4B86-8578-B9C3BA833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E23FF50-C88A-4D58-93D3-11304C1AA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CEC3-3608-41C9-BD0D-BE557E7391F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92420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1C5B1F-880A-47D3-911C-80FAA63D8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0F1445-D38C-4599-89FE-9F6CD882A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BDFB5C3-1478-4B87-BEF0-E5D1C2F6D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BDA07A-2B6E-4B02-B044-DD5A9BBDA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F575-2DDA-4F18-9A25-38C56F58F374}" type="datetimeFigureOut">
              <a:rPr lang="ar-SA" smtClean="0"/>
              <a:t>08/02/1447</a:t>
            </a:fld>
            <a:endParaRPr lang="ar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F6D900F-FD96-405E-A7F0-D8DA5088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229C54F-7D86-4B65-91C3-4541BCAEF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CEC3-3608-41C9-BD0D-BE557E7391F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31491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9BCC95-ED0B-4DD0-AB72-9A6A11FDA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4ED5F0C-A31A-442F-8661-62B5D9F898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9D748BF-0398-44F2-A6E3-4EA3822D9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EB51913-C268-40EB-B9FA-8F10EF7E4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F575-2DDA-4F18-9A25-38C56F58F374}" type="datetimeFigureOut">
              <a:rPr lang="ar-SA" smtClean="0"/>
              <a:t>08/02/1447</a:t>
            </a:fld>
            <a:endParaRPr lang="ar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10512EE-3302-48C5-8DBC-6F2E5CEDB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3C0A304-2DB7-4B2A-A54C-64C3BE4F6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CEC3-3608-41C9-BD0D-BE557E7391F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4213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A77FFD0-6907-4897-8D72-C98BB43B9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5256F76-5460-4520-9843-2758EAF7F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4B65A6-08B5-4492-ADBC-FF801CC01D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DF575-2DDA-4F18-9A25-38C56F58F374}" type="datetimeFigureOut">
              <a:rPr lang="ar-SA" smtClean="0"/>
              <a:t>08/02/1447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E39C06D-5662-4F54-9B77-7358812FAF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A56EFA0-68EA-4AB6-9BDD-5AA5F7300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1CEC3-3608-41C9-BD0D-BE557E7391F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53462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&#1575;&#1604;&#1583;&#1608;&#1585;&#1577;%20&#1575;&#1604;&#1578;&#1583;&#1585;&#1610;&#1576;&#1610;&#1577;/19420.pdf" TargetMode="Externa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17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&#1575;&#1604;&#1583;&#1608;&#1585;&#1577;%20&#1575;&#1604;&#1578;&#1583;&#1585;&#1610;&#1576;&#1610;&#1577;/19420.pdf" TargetMode="External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&#1575;&#1604;&#1583;&#1608;&#1585;&#1577;%20&#1575;&#1604;&#1578;&#1583;&#1585;&#1610;&#1576;&#1610;&#1577;/19420.pdf" TargetMode="External"/><Relationship Id="rId1" Type="http://schemas.openxmlformats.org/officeDocument/2006/relationships/slideLayout" Target="../slideLayouts/slideLayout7.xml"/><Relationship Id="rId4" Type="http://schemas.microsoft.com/office/2007/relationships/hdphoto" Target="../media/hdphoto4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microsoft.com/office/2007/relationships/hdphoto" Target="../media/hdphoto6.wdp"/><Relationship Id="rId2" Type="http://schemas.openxmlformats.org/officeDocument/2006/relationships/hyperlink" Target="&#1575;&#1604;&#1583;&#1608;&#1585;&#1577;%20&#1575;&#1604;&#1578;&#1583;&#1585;&#1610;&#1576;&#1610;&#1577;/19420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microsoft.com/office/2007/relationships/hdphoto" Target="../media/hdphoto5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&#1575;&#1604;&#1583;&#1608;&#1585;&#1577;%20&#1575;&#1604;&#1578;&#1583;&#1585;&#1610;&#1576;&#1610;&#1577;/19420.pdf" TargetMode="External"/><Relationship Id="rId1" Type="http://schemas.openxmlformats.org/officeDocument/2006/relationships/slideLayout" Target="../slideLayouts/slideLayout7.xml"/><Relationship Id="rId6" Type="http://schemas.microsoft.com/office/2007/relationships/hdphoto" Target="../media/hdphoto8.wdp"/><Relationship Id="rId5" Type="http://schemas.openxmlformats.org/officeDocument/2006/relationships/image" Target="../media/image24.png"/><Relationship Id="rId4" Type="http://schemas.microsoft.com/office/2007/relationships/hdphoto" Target="../media/hdphoto7.wdp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&#1575;&#1604;&#1583;&#1608;&#1585;&#1577;%20&#1575;&#1604;&#1578;&#1583;&#1585;&#1610;&#1576;&#1610;&#1577;/19420.pdf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>
            <a:extLst>
              <a:ext uri="{FF2B5EF4-FFF2-40B4-BE49-F238E27FC236}">
                <a16:creationId xmlns:a16="http://schemas.microsoft.com/office/drawing/2014/main" xmlns="" id="{C3F3AE3B-2F32-47ED-8022-CF171A76CF7E}"/>
              </a:ext>
            </a:extLst>
          </p:cNvPr>
          <p:cNvSpPr/>
          <p:nvPr/>
        </p:nvSpPr>
        <p:spPr>
          <a:xfrm>
            <a:off x="-667657" y="-189119"/>
            <a:ext cx="9908442" cy="7047119"/>
          </a:xfrm>
          <a:prstGeom prst="diamond">
            <a:avLst/>
          </a:prstGeom>
          <a:solidFill>
            <a:schemeClr val="bg1"/>
          </a:solidFill>
          <a:ln w="38100">
            <a:solidFill>
              <a:srgbClr val="5B92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xmlns="" id="{63C9E801-58FA-43B2-9AD5-195FF8A173D9}"/>
              </a:ext>
            </a:extLst>
          </p:cNvPr>
          <p:cNvSpPr/>
          <p:nvPr/>
        </p:nvSpPr>
        <p:spPr>
          <a:xfrm>
            <a:off x="8937059" y="2869809"/>
            <a:ext cx="3899096" cy="3873305"/>
          </a:xfrm>
          <a:prstGeom prst="diamond">
            <a:avLst/>
          </a:prstGeom>
          <a:solidFill>
            <a:schemeClr val="bg1"/>
          </a:solidFill>
          <a:ln w="38100">
            <a:solidFill>
              <a:srgbClr val="5B92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xmlns="" id="{B7F5DB1D-6709-458A-8E7F-E78066B3A119}"/>
              </a:ext>
            </a:extLst>
          </p:cNvPr>
          <p:cNvSpPr/>
          <p:nvPr/>
        </p:nvSpPr>
        <p:spPr>
          <a:xfrm>
            <a:off x="7663933" y="-213360"/>
            <a:ext cx="3899096" cy="3873305"/>
          </a:xfrm>
          <a:prstGeom prst="diamond">
            <a:avLst/>
          </a:prstGeom>
          <a:solidFill>
            <a:schemeClr val="bg1"/>
          </a:solidFill>
          <a:ln w="38100">
            <a:solidFill>
              <a:srgbClr val="5B92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469F528A-7E40-4422-A142-C81E3054C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345" t="-26648" r="-27345" b="-18736"/>
          <a:stretch>
            <a:fillRect/>
          </a:stretch>
        </p:blipFill>
        <p:spPr>
          <a:xfrm>
            <a:off x="6631830" y="1674564"/>
            <a:ext cx="3750137" cy="3508871"/>
          </a:xfrm>
          <a:custGeom>
            <a:avLst/>
            <a:gdLst>
              <a:gd name="connsiteX0" fmla="*/ 1657606 w 3315211"/>
              <a:gd name="connsiteY0" fmla="*/ 0 h 3101926"/>
              <a:gd name="connsiteX1" fmla="*/ 2265271 w 3315211"/>
              <a:gd name="connsiteY1" fmla="*/ 568571 h 3101926"/>
              <a:gd name="connsiteX2" fmla="*/ 2729167 w 3315211"/>
              <a:gd name="connsiteY2" fmla="*/ 568571 h 3101926"/>
              <a:gd name="connsiteX3" fmla="*/ 2729167 w 3315211"/>
              <a:gd name="connsiteY3" fmla="*/ 1002622 h 3101926"/>
              <a:gd name="connsiteX4" fmla="*/ 3315211 w 3315211"/>
              <a:gd name="connsiteY4" fmla="*/ 1550963 h 3101926"/>
              <a:gd name="connsiteX5" fmla="*/ 2729167 w 3315211"/>
              <a:gd name="connsiteY5" fmla="*/ 2099304 h 3101926"/>
              <a:gd name="connsiteX6" fmla="*/ 2729167 w 3315211"/>
              <a:gd name="connsiteY6" fmla="*/ 2702171 h 3101926"/>
              <a:gd name="connsiteX7" fmla="*/ 2084848 w 3315211"/>
              <a:gd name="connsiteY7" fmla="*/ 2702171 h 3101926"/>
              <a:gd name="connsiteX8" fmla="*/ 1657606 w 3315211"/>
              <a:gd name="connsiteY8" fmla="*/ 3101926 h 3101926"/>
              <a:gd name="connsiteX9" fmla="*/ 1230364 w 3315211"/>
              <a:gd name="connsiteY9" fmla="*/ 2702171 h 3101926"/>
              <a:gd name="connsiteX10" fmla="*/ 586042 w 3315211"/>
              <a:gd name="connsiteY10" fmla="*/ 2702171 h 3101926"/>
              <a:gd name="connsiteX11" fmla="*/ 586042 w 3315211"/>
              <a:gd name="connsiteY11" fmla="*/ 2099302 h 3101926"/>
              <a:gd name="connsiteX12" fmla="*/ 0 w 3315211"/>
              <a:gd name="connsiteY12" fmla="*/ 1550963 h 3101926"/>
              <a:gd name="connsiteX13" fmla="*/ 586042 w 3315211"/>
              <a:gd name="connsiteY13" fmla="*/ 1002624 h 3101926"/>
              <a:gd name="connsiteX14" fmla="*/ 586042 w 3315211"/>
              <a:gd name="connsiteY14" fmla="*/ 568571 h 3101926"/>
              <a:gd name="connsiteX15" fmla="*/ 1049941 w 3315211"/>
              <a:gd name="connsiteY15" fmla="*/ 568571 h 3101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315211" h="3101926">
                <a:moveTo>
                  <a:pt x="1657606" y="0"/>
                </a:moveTo>
                <a:lnTo>
                  <a:pt x="2265271" y="568571"/>
                </a:lnTo>
                <a:lnTo>
                  <a:pt x="2729167" y="568571"/>
                </a:lnTo>
                <a:lnTo>
                  <a:pt x="2729167" y="1002622"/>
                </a:lnTo>
                <a:lnTo>
                  <a:pt x="3315211" y="1550963"/>
                </a:lnTo>
                <a:lnTo>
                  <a:pt x="2729167" y="2099304"/>
                </a:lnTo>
                <a:lnTo>
                  <a:pt x="2729167" y="2702171"/>
                </a:lnTo>
                <a:lnTo>
                  <a:pt x="2084848" y="2702171"/>
                </a:lnTo>
                <a:lnTo>
                  <a:pt x="1657606" y="3101926"/>
                </a:lnTo>
                <a:lnTo>
                  <a:pt x="1230364" y="2702171"/>
                </a:lnTo>
                <a:lnTo>
                  <a:pt x="586042" y="2702171"/>
                </a:lnTo>
                <a:lnTo>
                  <a:pt x="586042" y="2099302"/>
                </a:lnTo>
                <a:lnTo>
                  <a:pt x="0" y="1550963"/>
                </a:lnTo>
                <a:lnTo>
                  <a:pt x="586042" y="1002624"/>
                </a:lnTo>
                <a:lnTo>
                  <a:pt x="586042" y="568571"/>
                </a:lnTo>
                <a:lnTo>
                  <a:pt x="1049941" y="568571"/>
                </a:lnTo>
                <a:close/>
              </a:path>
            </a:pathLst>
          </a:custGeom>
          <a:solidFill>
            <a:srgbClr val="5B92FF"/>
          </a:solidFill>
          <a:ln w="76200">
            <a:solidFill>
              <a:srgbClr val="5B92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76200" dist="25400" dir="13800000" sx="102000" sy="102000" rotWithShape="0">
              <a:schemeClr val="tx1">
                <a:alpha val="43000"/>
              </a:scheme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7E2D6C1D-6130-4865-9DE6-DD5397751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345" t="-26648" r="-27345" b="-18736"/>
          <a:stretch>
            <a:fillRect/>
          </a:stretch>
        </p:blipFill>
        <p:spPr>
          <a:xfrm>
            <a:off x="6837531" y="1885075"/>
            <a:ext cx="3315211" cy="3101926"/>
          </a:xfrm>
          <a:custGeom>
            <a:avLst/>
            <a:gdLst>
              <a:gd name="connsiteX0" fmla="*/ 1657606 w 3315211"/>
              <a:gd name="connsiteY0" fmla="*/ 0 h 3101926"/>
              <a:gd name="connsiteX1" fmla="*/ 2265271 w 3315211"/>
              <a:gd name="connsiteY1" fmla="*/ 568571 h 3101926"/>
              <a:gd name="connsiteX2" fmla="*/ 2729167 w 3315211"/>
              <a:gd name="connsiteY2" fmla="*/ 568571 h 3101926"/>
              <a:gd name="connsiteX3" fmla="*/ 2729167 w 3315211"/>
              <a:gd name="connsiteY3" fmla="*/ 1002622 h 3101926"/>
              <a:gd name="connsiteX4" fmla="*/ 3315211 w 3315211"/>
              <a:gd name="connsiteY4" fmla="*/ 1550963 h 3101926"/>
              <a:gd name="connsiteX5" fmla="*/ 2729167 w 3315211"/>
              <a:gd name="connsiteY5" fmla="*/ 2099304 h 3101926"/>
              <a:gd name="connsiteX6" fmla="*/ 2729167 w 3315211"/>
              <a:gd name="connsiteY6" fmla="*/ 2702171 h 3101926"/>
              <a:gd name="connsiteX7" fmla="*/ 2084848 w 3315211"/>
              <a:gd name="connsiteY7" fmla="*/ 2702171 h 3101926"/>
              <a:gd name="connsiteX8" fmla="*/ 1657606 w 3315211"/>
              <a:gd name="connsiteY8" fmla="*/ 3101926 h 3101926"/>
              <a:gd name="connsiteX9" fmla="*/ 1230364 w 3315211"/>
              <a:gd name="connsiteY9" fmla="*/ 2702171 h 3101926"/>
              <a:gd name="connsiteX10" fmla="*/ 586042 w 3315211"/>
              <a:gd name="connsiteY10" fmla="*/ 2702171 h 3101926"/>
              <a:gd name="connsiteX11" fmla="*/ 586042 w 3315211"/>
              <a:gd name="connsiteY11" fmla="*/ 2099302 h 3101926"/>
              <a:gd name="connsiteX12" fmla="*/ 0 w 3315211"/>
              <a:gd name="connsiteY12" fmla="*/ 1550963 h 3101926"/>
              <a:gd name="connsiteX13" fmla="*/ 586042 w 3315211"/>
              <a:gd name="connsiteY13" fmla="*/ 1002624 h 3101926"/>
              <a:gd name="connsiteX14" fmla="*/ 586042 w 3315211"/>
              <a:gd name="connsiteY14" fmla="*/ 568571 h 3101926"/>
              <a:gd name="connsiteX15" fmla="*/ 1049941 w 3315211"/>
              <a:gd name="connsiteY15" fmla="*/ 568571 h 3101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315211" h="3101926">
                <a:moveTo>
                  <a:pt x="1657606" y="0"/>
                </a:moveTo>
                <a:lnTo>
                  <a:pt x="2265271" y="568571"/>
                </a:lnTo>
                <a:lnTo>
                  <a:pt x="2729167" y="568571"/>
                </a:lnTo>
                <a:lnTo>
                  <a:pt x="2729167" y="1002622"/>
                </a:lnTo>
                <a:lnTo>
                  <a:pt x="3315211" y="1550963"/>
                </a:lnTo>
                <a:lnTo>
                  <a:pt x="2729167" y="2099304"/>
                </a:lnTo>
                <a:lnTo>
                  <a:pt x="2729167" y="2702171"/>
                </a:lnTo>
                <a:lnTo>
                  <a:pt x="2084848" y="2702171"/>
                </a:lnTo>
                <a:lnTo>
                  <a:pt x="1657606" y="3101926"/>
                </a:lnTo>
                <a:lnTo>
                  <a:pt x="1230364" y="2702171"/>
                </a:lnTo>
                <a:lnTo>
                  <a:pt x="586042" y="2702171"/>
                </a:lnTo>
                <a:lnTo>
                  <a:pt x="586042" y="2099302"/>
                </a:lnTo>
                <a:lnTo>
                  <a:pt x="0" y="1550963"/>
                </a:lnTo>
                <a:lnTo>
                  <a:pt x="586042" y="1002624"/>
                </a:lnTo>
                <a:lnTo>
                  <a:pt x="586042" y="568571"/>
                </a:lnTo>
                <a:lnTo>
                  <a:pt x="1049941" y="568571"/>
                </a:lnTo>
                <a:close/>
              </a:path>
            </a:pathLst>
          </a:custGeom>
          <a:ln w="76200">
            <a:solidFill>
              <a:srgbClr val="5B92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2BA6366-E2D1-42B2-B6CC-59FFD296D2AF}"/>
              </a:ext>
            </a:extLst>
          </p:cNvPr>
          <p:cNvSpPr txBox="1"/>
          <p:nvPr/>
        </p:nvSpPr>
        <p:spPr>
          <a:xfrm>
            <a:off x="921914" y="891195"/>
            <a:ext cx="6621762" cy="28541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ar-S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جامعة دنقلا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ar-S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كلية علوم الحاسوب والتنمية البشرية</a:t>
            </a:r>
          </a:p>
          <a:p>
            <a:pPr algn="r" rtl="1"/>
            <a:r>
              <a:rPr lang="ar-SA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نظم إدارة قواعد البيانات</a:t>
            </a:r>
          </a:p>
          <a:p>
            <a:pPr algn="r" rtl="1"/>
            <a:r>
              <a:rPr lang="ar-SA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(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Management Systems </a:t>
            </a:r>
            <a:r>
              <a:rPr lang="ar-SA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):</a:t>
            </a: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xmlns="" id="{88E8847F-4DEE-4D69-BD9C-CD6C998D932A}"/>
              </a:ext>
            </a:extLst>
          </p:cNvPr>
          <p:cNvSpPr/>
          <p:nvPr/>
        </p:nvSpPr>
        <p:spPr>
          <a:xfrm>
            <a:off x="10245385" y="1954124"/>
            <a:ext cx="1344637" cy="1451317"/>
          </a:xfrm>
          <a:prstGeom prst="diamond">
            <a:avLst/>
          </a:prstGeom>
          <a:solidFill>
            <a:srgbClr val="5B92FF"/>
          </a:solidFill>
          <a:ln>
            <a:solidFill>
              <a:srgbClr val="5B9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xmlns="" id="{C6FD2D44-4A91-4A84-A785-088CC8D3F73E}"/>
              </a:ext>
            </a:extLst>
          </p:cNvPr>
          <p:cNvSpPr/>
          <p:nvPr/>
        </p:nvSpPr>
        <p:spPr>
          <a:xfrm>
            <a:off x="10218392" y="5749387"/>
            <a:ext cx="1344637" cy="1451317"/>
          </a:xfrm>
          <a:prstGeom prst="diamond">
            <a:avLst/>
          </a:prstGeom>
          <a:solidFill>
            <a:srgbClr val="5B92FF"/>
          </a:solidFill>
          <a:ln>
            <a:solidFill>
              <a:srgbClr val="5B9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7F5742C-219F-4135-B479-A0BFD75B441A}"/>
              </a:ext>
            </a:extLst>
          </p:cNvPr>
          <p:cNvSpPr txBox="1"/>
          <p:nvPr/>
        </p:nvSpPr>
        <p:spPr>
          <a:xfrm>
            <a:off x="1402953" y="4321268"/>
            <a:ext cx="5388727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sz="3600" dirty="0" smtClean="0"/>
              <a:t>خصائص الويب التي تدعم قواعد البيانات على الانترنت</a:t>
            </a:r>
            <a:endParaRPr lang="ar-SA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F7C7050-EFA4-4C24-A16B-8174EF387FA3}"/>
              </a:ext>
            </a:extLst>
          </p:cNvPr>
          <p:cNvSpPr txBox="1"/>
          <p:nvPr/>
        </p:nvSpPr>
        <p:spPr>
          <a:xfrm>
            <a:off x="782476" y="5755239"/>
            <a:ext cx="4239083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A" sz="2800" dirty="0"/>
              <a:t>أ. لينا الأمين</a:t>
            </a:r>
          </a:p>
        </p:txBody>
      </p:sp>
      <p:sp>
        <p:nvSpPr>
          <p:cNvPr id="19" name="Oval 18" descr="icon new">
            <a:extLst>
              <a:ext uri="{FF2B5EF4-FFF2-40B4-BE49-F238E27FC236}">
                <a16:creationId xmlns:a16="http://schemas.microsoft.com/office/drawing/2014/main" xmlns="" id="{04E883CF-90E5-472D-AABC-BE82054C2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1527" y="325396"/>
            <a:ext cx="2080770" cy="1889861"/>
          </a:xfrm>
          <a:prstGeom prst="ellipse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ar-S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0901AC8C-3DB8-4061-9A62-558E8BAFB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3340" y="3584281"/>
            <a:ext cx="2416846" cy="2169528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xmlns="" id="{B70CBF82-A046-4207-99AE-8FEF289E1977}"/>
              </a:ext>
            </a:extLst>
          </p:cNvPr>
          <p:cNvSpPr/>
          <p:nvPr/>
        </p:nvSpPr>
        <p:spPr>
          <a:xfrm>
            <a:off x="-430917" y="3149297"/>
            <a:ext cx="1344637" cy="1451317"/>
          </a:xfrm>
          <a:prstGeom prst="diamond">
            <a:avLst/>
          </a:prstGeom>
          <a:solidFill>
            <a:srgbClr val="5B92FF"/>
          </a:solidFill>
          <a:ln>
            <a:solidFill>
              <a:srgbClr val="5B9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13F1F4E-0A54-44A9-BD71-6F469F7125AB}"/>
              </a:ext>
            </a:extLst>
          </p:cNvPr>
          <p:cNvSpPr txBox="1"/>
          <p:nvPr/>
        </p:nvSpPr>
        <p:spPr>
          <a:xfrm>
            <a:off x="339789" y="3787284"/>
            <a:ext cx="5124456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A" sz="3200" b="1" dirty="0"/>
              <a:t>المحاضرة </a:t>
            </a:r>
            <a:r>
              <a:rPr lang="ar-SA" sz="3200" b="1" dirty="0" smtClean="0"/>
              <a:t>ال</a:t>
            </a:r>
            <a:r>
              <a:rPr lang="ar-SA" sz="3200" b="1" dirty="0" smtClean="0"/>
              <a:t>خامسة</a:t>
            </a:r>
            <a:endParaRPr lang="ar-SA" sz="3200" b="1" dirty="0"/>
          </a:p>
        </p:txBody>
      </p:sp>
    </p:spTree>
    <p:extLst>
      <p:ext uri="{BB962C8B-B14F-4D97-AF65-F5344CB8AC3E}">
        <p14:creationId xmlns:p14="http://schemas.microsoft.com/office/powerpoint/2010/main" val="49665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13" grpId="0"/>
      <p:bldP spid="14" grpId="0" animBg="1"/>
      <p:bldP spid="15" grpId="0" animBg="1"/>
      <p:bldP spid="17" grpId="0"/>
      <p:bldP spid="18" grpId="0"/>
      <p:bldP spid="19" grpId="0" animBg="1"/>
      <p:bldP spid="20" grpId="0" animBg="1"/>
      <p:bldP spid="21" grpId="0" animBg="1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C0127BB-C3E1-4929-9CE4-9A559B0433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1A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88F6ECA-36D7-451B-A965-5AE88E2FC808}"/>
              </a:ext>
            </a:extLst>
          </p:cNvPr>
          <p:cNvSpPr/>
          <p:nvPr/>
        </p:nvSpPr>
        <p:spPr>
          <a:xfrm>
            <a:off x="199870" y="149902"/>
            <a:ext cx="11762282" cy="6550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BAD67F58-50CE-4C83-96A2-77E132F1FDE3}"/>
              </a:ext>
            </a:extLst>
          </p:cNvPr>
          <p:cNvSpPr/>
          <p:nvPr/>
        </p:nvSpPr>
        <p:spPr>
          <a:xfrm>
            <a:off x="11754853" y="529390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xmlns="" id="{E7DE35E1-AFD4-496D-8191-71278E804A0D}"/>
              </a:ext>
            </a:extLst>
          </p:cNvPr>
          <p:cNvSpPr/>
          <p:nvPr/>
        </p:nvSpPr>
        <p:spPr>
          <a:xfrm>
            <a:off x="11706723" y="6376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xmlns="" id="{21D038F3-3C62-4C78-B0C3-621A21FEF2ED}"/>
              </a:ext>
            </a:extLst>
          </p:cNvPr>
          <p:cNvSpPr/>
          <p:nvPr/>
        </p:nvSpPr>
        <p:spPr>
          <a:xfrm>
            <a:off x="11726771" y="5253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E2D7B3C3-50C0-42FF-A44A-886D2B6409F0}"/>
              </a:ext>
            </a:extLst>
          </p:cNvPr>
          <p:cNvSpPr/>
          <p:nvPr/>
        </p:nvSpPr>
        <p:spPr>
          <a:xfrm>
            <a:off x="11789700" y="1321968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xmlns="" id="{C45102C5-F2C9-4F84-8014-8DB5AAF5C9E9}"/>
              </a:ext>
            </a:extLst>
          </p:cNvPr>
          <p:cNvSpPr/>
          <p:nvPr/>
        </p:nvSpPr>
        <p:spPr>
          <a:xfrm>
            <a:off x="11741570" y="14302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6F9D1D64-FE2B-4686-B924-D29C0BC65AFF}"/>
              </a:ext>
            </a:extLst>
          </p:cNvPr>
          <p:cNvSpPr/>
          <p:nvPr/>
        </p:nvSpPr>
        <p:spPr>
          <a:xfrm>
            <a:off x="11761618" y="13179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6492680-24FF-4968-A949-B82DD222F0CA}"/>
              </a:ext>
            </a:extLst>
          </p:cNvPr>
          <p:cNvSpPr/>
          <p:nvPr/>
        </p:nvSpPr>
        <p:spPr>
          <a:xfrm>
            <a:off x="11798342" y="211454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xmlns="" id="{1E57A6FE-1AD4-4A88-BA41-67F589ACB71B}"/>
              </a:ext>
            </a:extLst>
          </p:cNvPr>
          <p:cNvSpPr/>
          <p:nvPr/>
        </p:nvSpPr>
        <p:spPr>
          <a:xfrm>
            <a:off x="11750212" y="22228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xmlns="" id="{71B492C0-52C3-4712-9582-3343E84DC5CB}"/>
              </a:ext>
            </a:extLst>
          </p:cNvPr>
          <p:cNvSpPr/>
          <p:nvPr/>
        </p:nvSpPr>
        <p:spPr>
          <a:xfrm>
            <a:off x="11770260" y="21105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238FB0C1-E0FD-4939-95FD-D65BE1C2A2FA}"/>
              </a:ext>
            </a:extLst>
          </p:cNvPr>
          <p:cNvSpPr/>
          <p:nvPr/>
        </p:nvSpPr>
        <p:spPr>
          <a:xfrm>
            <a:off x="11807407" y="291590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xmlns="" id="{E5BCF583-AA14-4FDD-BED5-AA00ECA4B93B}"/>
              </a:ext>
            </a:extLst>
          </p:cNvPr>
          <p:cNvSpPr/>
          <p:nvPr/>
        </p:nvSpPr>
        <p:spPr>
          <a:xfrm>
            <a:off x="11759277" y="30241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xmlns="" id="{4EC75EEE-C73A-44DB-86C6-BADD83D51398}"/>
              </a:ext>
            </a:extLst>
          </p:cNvPr>
          <p:cNvSpPr/>
          <p:nvPr/>
        </p:nvSpPr>
        <p:spPr>
          <a:xfrm>
            <a:off x="11779325" y="29118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389EA6B6-CA84-4686-BE1C-8775E1523085}"/>
              </a:ext>
            </a:extLst>
          </p:cNvPr>
          <p:cNvSpPr/>
          <p:nvPr/>
        </p:nvSpPr>
        <p:spPr>
          <a:xfrm>
            <a:off x="11805489" y="371727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xmlns="" id="{F5BE0B6A-2C1F-44C6-BD36-81CA8C872DF7}"/>
              </a:ext>
            </a:extLst>
          </p:cNvPr>
          <p:cNvSpPr/>
          <p:nvPr/>
        </p:nvSpPr>
        <p:spPr>
          <a:xfrm>
            <a:off x="11757359" y="38255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xmlns="" id="{14C88482-743A-47C8-B5D8-BD1B98F8E16C}"/>
              </a:ext>
            </a:extLst>
          </p:cNvPr>
          <p:cNvSpPr/>
          <p:nvPr/>
        </p:nvSpPr>
        <p:spPr>
          <a:xfrm>
            <a:off x="11777407" y="37132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5257D92E-1BB0-4B8C-9D1C-775D8B9A9243}"/>
              </a:ext>
            </a:extLst>
          </p:cNvPr>
          <p:cNvSpPr/>
          <p:nvPr/>
        </p:nvSpPr>
        <p:spPr>
          <a:xfrm>
            <a:off x="11802986" y="453468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xmlns="" id="{1E33DD28-DB67-458A-91BF-DBEEB223403A}"/>
              </a:ext>
            </a:extLst>
          </p:cNvPr>
          <p:cNvSpPr/>
          <p:nvPr/>
        </p:nvSpPr>
        <p:spPr>
          <a:xfrm>
            <a:off x="11754856" y="46429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Minus Sign 25">
            <a:extLst>
              <a:ext uri="{FF2B5EF4-FFF2-40B4-BE49-F238E27FC236}">
                <a16:creationId xmlns:a16="http://schemas.microsoft.com/office/drawing/2014/main" xmlns="" id="{D8D64179-F088-49C0-961B-1B560E34286B}"/>
              </a:ext>
            </a:extLst>
          </p:cNvPr>
          <p:cNvSpPr/>
          <p:nvPr/>
        </p:nvSpPr>
        <p:spPr>
          <a:xfrm>
            <a:off x="11774904" y="45306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ACC39C51-617A-406E-B2B3-DD83CE53721E}"/>
              </a:ext>
            </a:extLst>
          </p:cNvPr>
          <p:cNvSpPr/>
          <p:nvPr/>
        </p:nvSpPr>
        <p:spPr>
          <a:xfrm>
            <a:off x="11799438" y="536813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xmlns="" id="{6B6AD0A8-5AF6-4FFB-803B-28204EFB20AB}"/>
              </a:ext>
            </a:extLst>
          </p:cNvPr>
          <p:cNvSpPr/>
          <p:nvPr/>
        </p:nvSpPr>
        <p:spPr>
          <a:xfrm>
            <a:off x="11751308" y="54764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xmlns="" id="{0CB0BC6E-25CA-4E44-BA94-3EA70505A4C7}"/>
              </a:ext>
            </a:extLst>
          </p:cNvPr>
          <p:cNvSpPr/>
          <p:nvPr/>
        </p:nvSpPr>
        <p:spPr>
          <a:xfrm>
            <a:off x="11771356" y="53641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A8C2245A-F981-46AB-9B02-8D4D8AB7596B}"/>
              </a:ext>
            </a:extLst>
          </p:cNvPr>
          <p:cNvSpPr/>
          <p:nvPr/>
        </p:nvSpPr>
        <p:spPr>
          <a:xfrm>
            <a:off x="11796224" y="620159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xmlns="" id="{FF27FA6C-BC7D-460F-AF0A-22AC25FAA8FA}"/>
              </a:ext>
            </a:extLst>
          </p:cNvPr>
          <p:cNvSpPr/>
          <p:nvPr/>
        </p:nvSpPr>
        <p:spPr>
          <a:xfrm>
            <a:off x="11748094" y="63098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Minus Sign 31">
            <a:extLst>
              <a:ext uri="{FF2B5EF4-FFF2-40B4-BE49-F238E27FC236}">
                <a16:creationId xmlns:a16="http://schemas.microsoft.com/office/drawing/2014/main" xmlns="" id="{65E01619-2C71-4AA7-8641-56CE576E769F}"/>
              </a:ext>
            </a:extLst>
          </p:cNvPr>
          <p:cNvSpPr/>
          <p:nvPr/>
        </p:nvSpPr>
        <p:spPr>
          <a:xfrm>
            <a:off x="11768142" y="61975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B8C625C-5E05-45A7-8185-A16C25CCC865}"/>
              </a:ext>
            </a:extLst>
          </p:cNvPr>
          <p:cNvSpPr/>
          <p:nvPr/>
        </p:nvSpPr>
        <p:spPr>
          <a:xfrm>
            <a:off x="216151" y="5337345"/>
            <a:ext cx="84221" cy="13621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42377899-BCE2-4EB0-B104-54A9718C6A54}"/>
              </a:ext>
            </a:extLst>
          </p:cNvPr>
          <p:cNvSpPr/>
          <p:nvPr/>
        </p:nvSpPr>
        <p:spPr>
          <a:xfrm>
            <a:off x="199871" y="153611"/>
            <a:ext cx="98182" cy="1292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40AD74E5-C275-422E-ABE0-D928AF385ABF}"/>
              </a:ext>
            </a:extLst>
          </p:cNvPr>
          <p:cNvSpPr/>
          <p:nvPr/>
        </p:nvSpPr>
        <p:spPr>
          <a:xfrm>
            <a:off x="213833" y="1440778"/>
            <a:ext cx="84219" cy="129242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D645988C-0EA6-450F-8D30-4D88B20A9CF1}"/>
              </a:ext>
            </a:extLst>
          </p:cNvPr>
          <p:cNvSpPr/>
          <p:nvPr/>
        </p:nvSpPr>
        <p:spPr>
          <a:xfrm>
            <a:off x="213833" y="2738901"/>
            <a:ext cx="84220" cy="1295495"/>
          </a:xfrm>
          <a:prstGeom prst="rect">
            <a:avLst/>
          </a:prstGeom>
          <a:solidFill>
            <a:srgbClr val="B7074A"/>
          </a:solidFill>
          <a:ln>
            <a:solidFill>
              <a:srgbClr val="B70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114BCFD7-EB25-4440-A105-CA2C3127EBE2}"/>
              </a:ext>
            </a:extLst>
          </p:cNvPr>
          <p:cNvSpPr/>
          <p:nvPr/>
        </p:nvSpPr>
        <p:spPr>
          <a:xfrm>
            <a:off x="213831" y="4047550"/>
            <a:ext cx="84221" cy="12766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6" name="Rectangle 6">
            <a:extLst>
              <a:ext uri="{FF2B5EF4-FFF2-40B4-BE49-F238E27FC236}">
                <a16:creationId xmlns:a16="http://schemas.microsoft.com/office/drawing/2014/main" xmlns="" id="{F9828C79-59B0-436D-BA99-1FC7A0564CA0}"/>
              </a:ext>
            </a:extLst>
          </p:cNvPr>
          <p:cNvSpPr/>
          <p:nvPr/>
        </p:nvSpPr>
        <p:spPr>
          <a:xfrm>
            <a:off x="600213" y="986813"/>
            <a:ext cx="108766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spcBef>
                <a:spcPct val="50000"/>
              </a:spcBef>
              <a:buFont typeface="Arial" pitchFamily="34" charset="0"/>
              <a:buChar char="•"/>
            </a:pPr>
            <a:r>
              <a:rPr lang="en-US" altLang="en-US" sz="2800" b="1" dirty="0" smtClean="0"/>
              <a:t>IP Address</a:t>
            </a:r>
            <a:r>
              <a:rPr lang="ar-SA" altLang="en-US" sz="2800" b="1" dirty="0" smtClean="0"/>
              <a:t> </a:t>
            </a:r>
            <a:r>
              <a:rPr lang="ar-SA" altLang="en-US" sz="2800" dirty="0" smtClean="0"/>
              <a:t>هي </a:t>
            </a:r>
            <a:r>
              <a:rPr lang="ar-SA" altLang="en-US" sz="2800" dirty="0" smtClean="0">
                <a:solidFill>
                  <a:schemeClr val="accent6">
                    <a:lumMod val="25000"/>
                  </a:schemeClr>
                </a:solidFill>
              </a:rPr>
              <a:t>اربعة ارقام تعرف نقطة الانترنت.              </a:t>
            </a:r>
            <a:r>
              <a:rPr lang="en-US" sz="2800" b="1" dirty="0" smtClean="0">
                <a:solidFill>
                  <a:srgbClr val="FF0000"/>
                </a:solidFill>
              </a:rPr>
              <a:t>e.g</a:t>
            </a:r>
            <a:r>
              <a:rPr lang="en-US" sz="2800" b="1" dirty="0">
                <a:solidFill>
                  <a:srgbClr val="FF0000"/>
                </a:solidFill>
              </a:rPr>
              <a:t>.  </a:t>
            </a:r>
            <a:r>
              <a:rPr lang="en-US" sz="2800" dirty="0">
                <a:solidFill>
                  <a:schemeClr val="accent6">
                    <a:lumMod val="25000"/>
                  </a:schemeClr>
                </a:solidFill>
              </a:rPr>
              <a:t>131.247.152.18</a:t>
            </a:r>
            <a:endParaRPr lang="en-US" sz="28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37" name="TextBox 38">
            <a:extLst>
              <a:ext uri="{FF2B5EF4-FFF2-40B4-BE49-F238E27FC236}">
                <a16:creationId xmlns:a16="http://schemas.microsoft.com/office/drawing/2014/main" xmlns="" id="{CB21266E-3247-4421-8EC6-89B010BC38C7}"/>
              </a:ext>
            </a:extLst>
          </p:cNvPr>
          <p:cNvSpPr txBox="1"/>
          <p:nvPr/>
        </p:nvSpPr>
        <p:spPr>
          <a:xfrm>
            <a:off x="540388" y="365487"/>
            <a:ext cx="1097895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spcBef>
                <a:spcPct val="0"/>
              </a:spcBef>
              <a:defRPr/>
            </a:pPr>
            <a:r>
              <a:rPr lang="ar-SA" sz="3200" b="1" dirty="0" smtClean="0">
                <a:solidFill>
                  <a:srgbClr val="0033CC"/>
                </a:solidFill>
              </a:rPr>
              <a:t>تقنيات الاتصال </a:t>
            </a:r>
            <a:r>
              <a:rPr lang="en-US" sz="3200" b="1" dirty="0">
                <a:solidFill>
                  <a:srgbClr val="0033CC"/>
                </a:solidFill>
              </a:rPr>
              <a:t>Communications Technology</a:t>
            </a:r>
            <a:r>
              <a:rPr lang="ar-SA" sz="3200" b="1" dirty="0" smtClean="0">
                <a:solidFill>
                  <a:srgbClr val="0033CC"/>
                </a:solidFill>
              </a:rPr>
              <a:t>:</a:t>
            </a:r>
            <a:endParaRPr lang="en-US" sz="3200" b="1" spc="50" dirty="0">
              <a:ln w="11430"/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6">
            <a:extLst>
              <a:ext uri="{FF2B5EF4-FFF2-40B4-BE49-F238E27FC236}">
                <a16:creationId xmlns:a16="http://schemas.microsoft.com/office/drawing/2014/main" xmlns="" id="{F9828C79-59B0-436D-BA99-1FC7A0564CA0}"/>
              </a:ext>
            </a:extLst>
          </p:cNvPr>
          <p:cNvSpPr/>
          <p:nvPr/>
        </p:nvSpPr>
        <p:spPr>
          <a:xfrm>
            <a:off x="642680" y="1735705"/>
            <a:ext cx="1087666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spcBef>
                <a:spcPct val="50000"/>
              </a:spcBef>
              <a:buFont typeface="Arial" pitchFamily="34" charset="0"/>
              <a:buChar char="•"/>
            </a:pPr>
            <a:r>
              <a:rPr lang="ar-SA" altLang="en-US" sz="2800" b="1" dirty="0" smtClean="0"/>
              <a:t>بروتوكول نقل النصوص التشعبية </a:t>
            </a:r>
            <a:r>
              <a:rPr lang="en-US" sz="2800" b="1" dirty="0"/>
              <a:t>Hypertext Transfer Protocol (HTTP)</a:t>
            </a:r>
          </a:p>
          <a:p>
            <a:pPr algn="r" rtl="1">
              <a:spcBef>
                <a:spcPct val="50000"/>
              </a:spcBef>
            </a:pPr>
            <a:r>
              <a:rPr lang="ar-SA" altLang="en-US" sz="2800" b="1" dirty="0" smtClean="0"/>
              <a:t>          </a:t>
            </a:r>
            <a:r>
              <a:rPr lang="ar-SA" altLang="en-US" sz="2800" dirty="0" smtClean="0"/>
              <a:t>بروتوكول اتصال يستخدم لنقل الصفحات من خادم الويب إلى المتصفحات.</a:t>
            </a:r>
          </a:p>
          <a:p>
            <a:pPr algn="r" rtl="1">
              <a:spcBef>
                <a:spcPct val="50000"/>
              </a:spcBef>
            </a:pPr>
            <a:r>
              <a:rPr lang="ar-SA" sz="2800" dirty="0"/>
              <a:t> </a:t>
            </a:r>
            <a:r>
              <a:rPr lang="ar-SA" sz="2800" dirty="0" smtClean="0"/>
              <a:t>         </a:t>
            </a:r>
            <a:r>
              <a:rPr lang="en-US" sz="2800" dirty="0" smtClean="0"/>
              <a:t>HTTPS</a:t>
            </a:r>
            <a:r>
              <a:rPr lang="ar-SA" sz="2800" dirty="0" smtClean="0"/>
              <a:t> هي اصدار اكثر أمان.</a:t>
            </a:r>
            <a:endParaRPr lang="en-US" sz="28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44" name="Rectangle 6">
            <a:extLst>
              <a:ext uri="{FF2B5EF4-FFF2-40B4-BE49-F238E27FC236}">
                <a16:creationId xmlns:a16="http://schemas.microsoft.com/office/drawing/2014/main" xmlns="" id="{F9828C79-59B0-436D-BA99-1FC7A0564CA0}"/>
              </a:ext>
            </a:extLst>
          </p:cNvPr>
          <p:cNvSpPr/>
          <p:nvPr/>
        </p:nvSpPr>
        <p:spPr>
          <a:xfrm>
            <a:off x="657669" y="3596088"/>
            <a:ext cx="1087666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90000"/>
              </a:lnSpc>
              <a:defRPr/>
            </a:pPr>
            <a:r>
              <a:rPr lang="ar-SA" sz="2800" b="1" dirty="0" smtClean="0"/>
              <a:t>عنوان موقع الويب(موقع المصدر الرسمي) </a:t>
            </a:r>
            <a:r>
              <a:rPr lang="en-US" sz="2800" b="1" dirty="0" smtClean="0"/>
              <a:t>Uniform </a:t>
            </a:r>
            <a:r>
              <a:rPr lang="en-US" sz="2800" b="1" dirty="0"/>
              <a:t>Resource Locator (URL)</a:t>
            </a:r>
          </a:p>
          <a:p>
            <a:pPr algn="r" rtl="1">
              <a:spcBef>
                <a:spcPct val="50000"/>
              </a:spcBef>
            </a:pPr>
            <a:r>
              <a:rPr lang="ar-SA" altLang="en-US" sz="2800" b="1" dirty="0" smtClean="0"/>
              <a:t>          </a:t>
            </a:r>
            <a:r>
              <a:rPr lang="ar-SA" altLang="en-US" sz="2800" dirty="0" smtClean="0"/>
              <a:t>عنوان موقع الويب يتراسل مع </a:t>
            </a:r>
            <a:r>
              <a:rPr lang="en-US" altLang="en-US" sz="2800" dirty="0" smtClean="0"/>
              <a:t>IP Address</a:t>
            </a:r>
            <a:r>
              <a:rPr lang="ar-SA" altLang="en-US" sz="2800" dirty="0" smtClean="0"/>
              <a:t>.</a:t>
            </a:r>
          </a:p>
          <a:p>
            <a:pPr algn="r" rtl="1">
              <a:spcBef>
                <a:spcPct val="50000"/>
              </a:spcBef>
            </a:pPr>
            <a:r>
              <a:rPr lang="ar-SA" sz="2800" dirty="0" smtClean="0"/>
              <a:t>          يتضمن موقع الملفات ، واسم ملف </a:t>
            </a:r>
            <a:r>
              <a:rPr lang="en-US" sz="2800" dirty="0" smtClean="0"/>
              <a:t>HTML</a:t>
            </a:r>
            <a:r>
              <a:rPr lang="ar-SA" sz="2800" dirty="0" smtClean="0"/>
              <a:t>.</a:t>
            </a:r>
            <a:endParaRPr lang="en-US" sz="2800" dirty="0">
              <a:solidFill>
                <a:schemeClr val="accent6">
                  <a:lumMod val="2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811" y="5340336"/>
            <a:ext cx="8355589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Rectangle 6">
            <a:extLst>
              <a:ext uri="{FF2B5EF4-FFF2-40B4-BE49-F238E27FC236}">
                <a16:creationId xmlns:a16="http://schemas.microsoft.com/office/drawing/2014/main" xmlns="" id="{F9828C79-59B0-436D-BA99-1FC7A0564CA0}"/>
              </a:ext>
            </a:extLst>
          </p:cNvPr>
          <p:cNvSpPr/>
          <p:nvPr/>
        </p:nvSpPr>
        <p:spPr>
          <a:xfrm>
            <a:off x="9296400" y="5572676"/>
            <a:ext cx="21717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ar-SA" sz="2800" b="1" dirty="0" smtClean="0">
                <a:solidFill>
                  <a:srgbClr val="C00000"/>
                </a:solidFill>
              </a:rPr>
              <a:t>مثال </a:t>
            </a: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</a:rPr>
              <a:t>URL</a:t>
            </a:r>
            <a:endParaRPr lang="en-US" sz="2800" b="1" dirty="0">
              <a:solidFill>
                <a:srgbClr val="C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44266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C0127BB-C3E1-4929-9CE4-9A559B0433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1A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88F6ECA-36D7-451B-A965-5AE88E2FC808}"/>
              </a:ext>
            </a:extLst>
          </p:cNvPr>
          <p:cNvSpPr/>
          <p:nvPr/>
        </p:nvSpPr>
        <p:spPr>
          <a:xfrm>
            <a:off x="199870" y="149902"/>
            <a:ext cx="11762282" cy="6550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BAD67F58-50CE-4C83-96A2-77E132F1FDE3}"/>
              </a:ext>
            </a:extLst>
          </p:cNvPr>
          <p:cNvSpPr/>
          <p:nvPr/>
        </p:nvSpPr>
        <p:spPr>
          <a:xfrm>
            <a:off x="11754853" y="529390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xmlns="" id="{E7DE35E1-AFD4-496D-8191-71278E804A0D}"/>
              </a:ext>
            </a:extLst>
          </p:cNvPr>
          <p:cNvSpPr/>
          <p:nvPr/>
        </p:nvSpPr>
        <p:spPr>
          <a:xfrm>
            <a:off x="11706723" y="6376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xmlns="" id="{21D038F3-3C62-4C78-B0C3-621A21FEF2ED}"/>
              </a:ext>
            </a:extLst>
          </p:cNvPr>
          <p:cNvSpPr/>
          <p:nvPr/>
        </p:nvSpPr>
        <p:spPr>
          <a:xfrm>
            <a:off x="11726771" y="5253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E2D7B3C3-50C0-42FF-A44A-886D2B6409F0}"/>
              </a:ext>
            </a:extLst>
          </p:cNvPr>
          <p:cNvSpPr/>
          <p:nvPr/>
        </p:nvSpPr>
        <p:spPr>
          <a:xfrm>
            <a:off x="11789700" y="1321968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xmlns="" id="{C45102C5-F2C9-4F84-8014-8DB5AAF5C9E9}"/>
              </a:ext>
            </a:extLst>
          </p:cNvPr>
          <p:cNvSpPr/>
          <p:nvPr/>
        </p:nvSpPr>
        <p:spPr>
          <a:xfrm>
            <a:off x="11741570" y="14302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6F9D1D64-FE2B-4686-B924-D29C0BC65AFF}"/>
              </a:ext>
            </a:extLst>
          </p:cNvPr>
          <p:cNvSpPr/>
          <p:nvPr/>
        </p:nvSpPr>
        <p:spPr>
          <a:xfrm>
            <a:off x="11761618" y="13179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6492680-24FF-4968-A949-B82DD222F0CA}"/>
              </a:ext>
            </a:extLst>
          </p:cNvPr>
          <p:cNvSpPr/>
          <p:nvPr/>
        </p:nvSpPr>
        <p:spPr>
          <a:xfrm>
            <a:off x="11798342" y="211454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xmlns="" id="{1E57A6FE-1AD4-4A88-BA41-67F589ACB71B}"/>
              </a:ext>
            </a:extLst>
          </p:cNvPr>
          <p:cNvSpPr/>
          <p:nvPr/>
        </p:nvSpPr>
        <p:spPr>
          <a:xfrm>
            <a:off x="11750212" y="22228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xmlns="" id="{71B492C0-52C3-4712-9582-3343E84DC5CB}"/>
              </a:ext>
            </a:extLst>
          </p:cNvPr>
          <p:cNvSpPr/>
          <p:nvPr/>
        </p:nvSpPr>
        <p:spPr>
          <a:xfrm>
            <a:off x="11770260" y="21105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238FB0C1-E0FD-4939-95FD-D65BE1C2A2FA}"/>
              </a:ext>
            </a:extLst>
          </p:cNvPr>
          <p:cNvSpPr/>
          <p:nvPr/>
        </p:nvSpPr>
        <p:spPr>
          <a:xfrm>
            <a:off x="11807407" y="291590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xmlns="" id="{E5BCF583-AA14-4FDD-BED5-AA00ECA4B93B}"/>
              </a:ext>
            </a:extLst>
          </p:cNvPr>
          <p:cNvSpPr/>
          <p:nvPr/>
        </p:nvSpPr>
        <p:spPr>
          <a:xfrm>
            <a:off x="11759277" y="30241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xmlns="" id="{4EC75EEE-C73A-44DB-86C6-BADD83D51398}"/>
              </a:ext>
            </a:extLst>
          </p:cNvPr>
          <p:cNvSpPr/>
          <p:nvPr/>
        </p:nvSpPr>
        <p:spPr>
          <a:xfrm>
            <a:off x="11779325" y="29118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389EA6B6-CA84-4686-BE1C-8775E1523085}"/>
              </a:ext>
            </a:extLst>
          </p:cNvPr>
          <p:cNvSpPr/>
          <p:nvPr/>
        </p:nvSpPr>
        <p:spPr>
          <a:xfrm>
            <a:off x="11805489" y="371727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xmlns="" id="{F5BE0B6A-2C1F-44C6-BD36-81CA8C872DF7}"/>
              </a:ext>
            </a:extLst>
          </p:cNvPr>
          <p:cNvSpPr/>
          <p:nvPr/>
        </p:nvSpPr>
        <p:spPr>
          <a:xfrm>
            <a:off x="11757359" y="38255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xmlns="" id="{14C88482-743A-47C8-B5D8-BD1B98F8E16C}"/>
              </a:ext>
            </a:extLst>
          </p:cNvPr>
          <p:cNvSpPr/>
          <p:nvPr/>
        </p:nvSpPr>
        <p:spPr>
          <a:xfrm>
            <a:off x="11777407" y="37132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5257D92E-1BB0-4B8C-9D1C-775D8B9A9243}"/>
              </a:ext>
            </a:extLst>
          </p:cNvPr>
          <p:cNvSpPr/>
          <p:nvPr/>
        </p:nvSpPr>
        <p:spPr>
          <a:xfrm>
            <a:off x="11802986" y="453468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xmlns="" id="{1E33DD28-DB67-458A-91BF-DBEEB223403A}"/>
              </a:ext>
            </a:extLst>
          </p:cNvPr>
          <p:cNvSpPr/>
          <p:nvPr/>
        </p:nvSpPr>
        <p:spPr>
          <a:xfrm>
            <a:off x="11754856" y="46429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Minus Sign 25">
            <a:extLst>
              <a:ext uri="{FF2B5EF4-FFF2-40B4-BE49-F238E27FC236}">
                <a16:creationId xmlns:a16="http://schemas.microsoft.com/office/drawing/2014/main" xmlns="" id="{D8D64179-F088-49C0-961B-1B560E34286B}"/>
              </a:ext>
            </a:extLst>
          </p:cNvPr>
          <p:cNvSpPr/>
          <p:nvPr/>
        </p:nvSpPr>
        <p:spPr>
          <a:xfrm>
            <a:off x="11774904" y="45306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ACC39C51-617A-406E-B2B3-DD83CE53721E}"/>
              </a:ext>
            </a:extLst>
          </p:cNvPr>
          <p:cNvSpPr/>
          <p:nvPr/>
        </p:nvSpPr>
        <p:spPr>
          <a:xfrm>
            <a:off x="11799438" y="536813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xmlns="" id="{6B6AD0A8-5AF6-4FFB-803B-28204EFB20AB}"/>
              </a:ext>
            </a:extLst>
          </p:cNvPr>
          <p:cNvSpPr/>
          <p:nvPr/>
        </p:nvSpPr>
        <p:spPr>
          <a:xfrm>
            <a:off x="11751308" y="54764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xmlns="" id="{0CB0BC6E-25CA-4E44-BA94-3EA70505A4C7}"/>
              </a:ext>
            </a:extLst>
          </p:cNvPr>
          <p:cNvSpPr/>
          <p:nvPr/>
        </p:nvSpPr>
        <p:spPr>
          <a:xfrm>
            <a:off x="11771356" y="53641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A8C2245A-F981-46AB-9B02-8D4D8AB7596B}"/>
              </a:ext>
            </a:extLst>
          </p:cNvPr>
          <p:cNvSpPr/>
          <p:nvPr/>
        </p:nvSpPr>
        <p:spPr>
          <a:xfrm>
            <a:off x="11796224" y="620159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xmlns="" id="{FF27FA6C-BC7D-460F-AF0A-22AC25FAA8FA}"/>
              </a:ext>
            </a:extLst>
          </p:cNvPr>
          <p:cNvSpPr/>
          <p:nvPr/>
        </p:nvSpPr>
        <p:spPr>
          <a:xfrm>
            <a:off x="11748094" y="63098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Minus Sign 31">
            <a:extLst>
              <a:ext uri="{FF2B5EF4-FFF2-40B4-BE49-F238E27FC236}">
                <a16:creationId xmlns:a16="http://schemas.microsoft.com/office/drawing/2014/main" xmlns="" id="{65E01619-2C71-4AA7-8641-56CE576E769F}"/>
              </a:ext>
            </a:extLst>
          </p:cNvPr>
          <p:cNvSpPr/>
          <p:nvPr/>
        </p:nvSpPr>
        <p:spPr>
          <a:xfrm>
            <a:off x="11768142" y="61975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B8C625C-5E05-45A7-8185-A16C25CCC865}"/>
              </a:ext>
            </a:extLst>
          </p:cNvPr>
          <p:cNvSpPr/>
          <p:nvPr/>
        </p:nvSpPr>
        <p:spPr>
          <a:xfrm>
            <a:off x="216151" y="5337345"/>
            <a:ext cx="84221" cy="13621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42377899-BCE2-4EB0-B104-54A9718C6A54}"/>
              </a:ext>
            </a:extLst>
          </p:cNvPr>
          <p:cNvSpPr/>
          <p:nvPr/>
        </p:nvSpPr>
        <p:spPr>
          <a:xfrm>
            <a:off x="199871" y="153611"/>
            <a:ext cx="98182" cy="1292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40AD74E5-C275-422E-ABE0-D928AF385ABF}"/>
              </a:ext>
            </a:extLst>
          </p:cNvPr>
          <p:cNvSpPr/>
          <p:nvPr/>
        </p:nvSpPr>
        <p:spPr>
          <a:xfrm>
            <a:off x="213833" y="1440778"/>
            <a:ext cx="84219" cy="129242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D645988C-0EA6-450F-8D30-4D88B20A9CF1}"/>
              </a:ext>
            </a:extLst>
          </p:cNvPr>
          <p:cNvSpPr/>
          <p:nvPr/>
        </p:nvSpPr>
        <p:spPr>
          <a:xfrm>
            <a:off x="213833" y="2738901"/>
            <a:ext cx="84220" cy="1295495"/>
          </a:xfrm>
          <a:prstGeom prst="rect">
            <a:avLst/>
          </a:prstGeom>
          <a:solidFill>
            <a:srgbClr val="B7074A"/>
          </a:solidFill>
          <a:ln>
            <a:solidFill>
              <a:srgbClr val="B70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114BCFD7-EB25-4440-A105-CA2C3127EBE2}"/>
              </a:ext>
            </a:extLst>
          </p:cNvPr>
          <p:cNvSpPr/>
          <p:nvPr/>
        </p:nvSpPr>
        <p:spPr>
          <a:xfrm>
            <a:off x="213831" y="4047550"/>
            <a:ext cx="84221" cy="12766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6" name="TextBox 38">
            <a:extLst>
              <a:ext uri="{FF2B5EF4-FFF2-40B4-BE49-F238E27FC236}">
                <a16:creationId xmlns:a16="http://schemas.microsoft.com/office/drawing/2014/main" xmlns="" id="{CB21266E-3247-4421-8EC6-89B010BC38C7}"/>
              </a:ext>
            </a:extLst>
          </p:cNvPr>
          <p:cNvSpPr txBox="1"/>
          <p:nvPr/>
        </p:nvSpPr>
        <p:spPr>
          <a:xfrm>
            <a:off x="540388" y="365487"/>
            <a:ext cx="1097895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spcBef>
                <a:spcPct val="0"/>
              </a:spcBef>
              <a:defRPr/>
            </a:pPr>
            <a:r>
              <a:rPr lang="ar-SA" sz="3200" b="1" dirty="0" smtClean="0">
                <a:solidFill>
                  <a:srgbClr val="0033CC"/>
                </a:solidFill>
              </a:rPr>
              <a:t>لغات الانترنت  </a:t>
            </a:r>
            <a:r>
              <a:rPr lang="en-US" sz="3200" b="1" dirty="0">
                <a:solidFill>
                  <a:srgbClr val="0033CC"/>
                </a:solidFill>
              </a:rPr>
              <a:t>Internet-Related Languages</a:t>
            </a:r>
            <a:r>
              <a:rPr lang="ar-SA" sz="3200" b="1" dirty="0" smtClean="0">
                <a:solidFill>
                  <a:srgbClr val="0033CC"/>
                </a:solidFill>
              </a:rPr>
              <a:t>:</a:t>
            </a:r>
            <a:endParaRPr lang="en-US" sz="3200" b="1" spc="50" dirty="0">
              <a:ln w="11430"/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377615" y="914016"/>
            <a:ext cx="11436770" cy="57450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2400" b="1" dirty="0" smtClean="0"/>
              <a:t>Hypertext Markup Language (HTML)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 smtClean="0"/>
              <a:t>Markup language specifically for Web pages</a:t>
            </a:r>
          </a:p>
          <a:p>
            <a:pPr>
              <a:lnSpc>
                <a:spcPct val="80000"/>
              </a:lnSpc>
              <a:defRPr/>
            </a:pPr>
            <a:r>
              <a:rPr lang="en-US" sz="2400" b="1" dirty="0" smtClean="0"/>
              <a:t>Standard Generalized Markup Language (SGML)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 smtClean="0"/>
              <a:t>Markup language standard</a:t>
            </a:r>
          </a:p>
          <a:p>
            <a:pPr>
              <a:lnSpc>
                <a:spcPct val="80000"/>
              </a:lnSpc>
              <a:defRPr/>
            </a:pPr>
            <a:r>
              <a:rPr lang="en-US" sz="2400" b="1" dirty="0" smtClean="0"/>
              <a:t>Extensible Markup Language (XML)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 smtClean="0"/>
              <a:t>Markup language allowing customized tags</a:t>
            </a:r>
          </a:p>
          <a:p>
            <a:pPr>
              <a:lnSpc>
                <a:spcPct val="80000"/>
              </a:lnSpc>
              <a:defRPr/>
            </a:pPr>
            <a:r>
              <a:rPr lang="en-US" sz="2400" b="1" dirty="0" smtClean="0"/>
              <a:t>XHTML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 smtClean="0"/>
              <a:t>XML-compliant extension of HTML</a:t>
            </a:r>
            <a:r>
              <a:rPr lang="ar-SA" sz="2000" dirty="0" smtClean="0"/>
              <a:t> امتداد </a:t>
            </a:r>
            <a:r>
              <a:rPr lang="ar-SA" sz="2000" dirty="0" err="1" smtClean="0"/>
              <a:t>لل</a:t>
            </a:r>
            <a:r>
              <a:rPr lang="ar-SA" sz="2000" dirty="0" smtClean="0"/>
              <a:t> </a:t>
            </a:r>
            <a:endParaRPr lang="en-US" sz="2000" dirty="0" smtClean="0"/>
          </a:p>
          <a:p>
            <a:pPr>
              <a:lnSpc>
                <a:spcPct val="80000"/>
              </a:lnSpc>
              <a:defRPr/>
            </a:pPr>
            <a:r>
              <a:rPr lang="en-US" sz="2400" b="1" dirty="0" smtClean="0"/>
              <a:t>Java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 smtClean="0"/>
              <a:t>Object-oriented programming language for applets</a:t>
            </a:r>
          </a:p>
          <a:p>
            <a:pPr>
              <a:lnSpc>
                <a:spcPct val="80000"/>
              </a:lnSpc>
              <a:defRPr/>
            </a:pPr>
            <a:r>
              <a:rPr lang="en-US" sz="2400" b="1" dirty="0" smtClean="0"/>
              <a:t>JavaScript/VBScript</a:t>
            </a:r>
            <a:r>
              <a:rPr lang="en-US" sz="2400" dirty="0" smtClean="0"/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 smtClean="0"/>
              <a:t> Scripting languages that enable interactivity in HTML documents</a:t>
            </a:r>
            <a:r>
              <a:rPr lang="ar-SA" sz="2000" dirty="0" smtClean="0"/>
              <a:t>) </a:t>
            </a:r>
            <a:r>
              <a:rPr lang="en-US" sz="2000" dirty="0"/>
              <a:t>HTML</a:t>
            </a:r>
            <a:r>
              <a:rPr lang="ar-SA" sz="2000" dirty="0" smtClean="0"/>
              <a:t> (تسمح بالتفاعل في وثائق </a:t>
            </a:r>
            <a:endParaRPr lang="en-US" sz="2000" dirty="0" smtClean="0"/>
          </a:p>
          <a:p>
            <a:pPr>
              <a:lnSpc>
                <a:spcPct val="80000"/>
              </a:lnSpc>
              <a:defRPr/>
            </a:pPr>
            <a:r>
              <a:rPr lang="en-US" sz="2400" b="1" dirty="0" smtClean="0"/>
              <a:t>Cascading Style Sheets (CSS)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 smtClean="0"/>
              <a:t>Control appearance of Web elements in an HML document</a:t>
            </a:r>
            <a:r>
              <a:rPr lang="ar-SA" sz="2000" dirty="0"/>
              <a:t> ) </a:t>
            </a:r>
            <a:r>
              <a:rPr lang="en-US" sz="2000" dirty="0"/>
              <a:t>HTML</a:t>
            </a:r>
            <a:r>
              <a:rPr lang="ar-SA" sz="2000" dirty="0"/>
              <a:t> </a:t>
            </a:r>
            <a:r>
              <a:rPr lang="ar-SA" sz="2000" dirty="0" smtClean="0"/>
              <a:t>(ظهور المكونات لعناصر الويب في </a:t>
            </a:r>
            <a:r>
              <a:rPr lang="ar-SA" sz="2000" dirty="0"/>
              <a:t>وثائق </a:t>
            </a:r>
            <a:endParaRPr lang="en-US" sz="2000" dirty="0" smtClean="0"/>
          </a:p>
          <a:p>
            <a:pPr>
              <a:lnSpc>
                <a:spcPct val="80000"/>
              </a:lnSpc>
              <a:defRPr/>
            </a:pPr>
            <a:r>
              <a:rPr lang="en-US" sz="2400" b="1" dirty="0" smtClean="0"/>
              <a:t>XSL and XSLT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 smtClean="0"/>
              <a:t>XMS style sheet and transformation to HTML</a:t>
            </a:r>
          </a:p>
          <a:p>
            <a:pPr lvl="1">
              <a:lnSpc>
                <a:spcPct val="80000"/>
              </a:lnSpc>
              <a:defRPr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552229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3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3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3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3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C0127BB-C3E1-4929-9CE4-9A559B0433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1A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88F6ECA-36D7-451B-A965-5AE88E2FC808}"/>
              </a:ext>
            </a:extLst>
          </p:cNvPr>
          <p:cNvSpPr/>
          <p:nvPr/>
        </p:nvSpPr>
        <p:spPr>
          <a:xfrm>
            <a:off x="199870" y="149902"/>
            <a:ext cx="11762282" cy="6550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BAD67F58-50CE-4C83-96A2-77E132F1FDE3}"/>
              </a:ext>
            </a:extLst>
          </p:cNvPr>
          <p:cNvSpPr/>
          <p:nvPr/>
        </p:nvSpPr>
        <p:spPr>
          <a:xfrm>
            <a:off x="11754853" y="529390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xmlns="" id="{E7DE35E1-AFD4-496D-8191-71278E804A0D}"/>
              </a:ext>
            </a:extLst>
          </p:cNvPr>
          <p:cNvSpPr/>
          <p:nvPr/>
        </p:nvSpPr>
        <p:spPr>
          <a:xfrm>
            <a:off x="11706723" y="6376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xmlns="" id="{21D038F3-3C62-4C78-B0C3-621A21FEF2ED}"/>
              </a:ext>
            </a:extLst>
          </p:cNvPr>
          <p:cNvSpPr/>
          <p:nvPr/>
        </p:nvSpPr>
        <p:spPr>
          <a:xfrm>
            <a:off x="11726771" y="5253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E2D7B3C3-50C0-42FF-A44A-886D2B6409F0}"/>
              </a:ext>
            </a:extLst>
          </p:cNvPr>
          <p:cNvSpPr/>
          <p:nvPr/>
        </p:nvSpPr>
        <p:spPr>
          <a:xfrm>
            <a:off x="11789700" y="1321968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xmlns="" id="{C45102C5-F2C9-4F84-8014-8DB5AAF5C9E9}"/>
              </a:ext>
            </a:extLst>
          </p:cNvPr>
          <p:cNvSpPr/>
          <p:nvPr/>
        </p:nvSpPr>
        <p:spPr>
          <a:xfrm>
            <a:off x="11741570" y="14302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6F9D1D64-FE2B-4686-B924-D29C0BC65AFF}"/>
              </a:ext>
            </a:extLst>
          </p:cNvPr>
          <p:cNvSpPr/>
          <p:nvPr/>
        </p:nvSpPr>
        <p:spPr>
          <a:xfrm>
            <a:off x="11761618" y="13179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6492680-24FF-4968-A949-B82DD222F0CA}"/>
              </a:ext>
            </a:extLst>
          </p:cNvPr>
          <p:cNvSpPr/>
          <p:nvPr/>
        </p:nvSpPr>
        <p:spPr>
          <a:xfrm>
            <a:off x="11798342" y="211454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xmlns="" id="{1E57A6FE-1AD4-4A88-BA41-67F589ACB71B}"/>
              </a:ext>
            </a:extLst>
          </p:cNvPr>
          <p:cNvSpPr/>
          <p:nvPr/>
        </p:nvSpPr>
        <p:spPr>
          <a:xfrm>
            <a:off x="11750212" y="22228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xmlns="" id="{71B492C0-52C3-4712-9582-3343E84DC5CB}"/>
              </a:ext>
            </a:extLst>
          </p:cNvPr>
          <p:cNvSpPr/>
          <p:nvPr/>
        </p:nvSpPr>
        <p:spPr>
          <a:xfrm>
            <a:off x="11770260" y="21105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238FB0C1-E0FD-4939-95FD-D65BE1C2A2FA}"/>
              </a:ext>
            </a:extLst>
          </p:cNvPr>
          <p:cNvSpPr/>
          <p:nvPr/>
        </p:nvSpPr>
        <p:spPr>
          <a:xfrm>
            <a:off x="11807407" y="291590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xmlns="" id="{E5BCF583-AA14-4FDD-BED5-AA00ECA4B93B}"/>
              </a:ext>
            </a:extLst>
          </p:cNvPr>
          <p:cNvSpPr/>
          <p:nvPr/>
        </p:nvSpPr>
        <p:spPr>
          <a:xfrm>
            <a:off x="11759277" y="30241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xmlns="" id="{4EC75EEE-C73A-44DB-86C6-BADD83D51398}"/>
              </a:ext>
            </a:extLst>
          </p:cNvPr>
          <p:cNvSpPr/>
          <p:nvPr/>
        </p:nvSpPr>
        <p:spPr>
          <a:xfrm>
            <a:off x="11779325" y="29118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389EA6B6-CA84-4686-BE1C-8775E1523085}"/>
              </a:ext>
            </a:extLst>
          </p:cNvPr>
          <p:cNvSpPr/>
          <p:nvPr/>
        </p:nvSpPr>
        <p:spPr>
          <a:xfrm>
            <a:off x="11805489" y="371727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xmlns="" id="{F5BE0B6A-2C1F-44C6-BD36-81CA8C872DF7}"/>
              </a:ext>
            </a:extLst>
          </p:cNvPr>
          <p:cNvSpPr/>
          <p:nvPr/>
        </p:nvSpPr>
        <p:spPr>
          <a:xfrm>
            <a:off x="11757359" y="38255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xmlns="" id="{14C88482-743A-47C8-B5D8-BD1B98F8E16C}"/>
              </a:ext>
            </a:extLst>
          </p:cNvPr>
          <p:cNvSpPr/>
          <p:nvPr/>
        </p:nvSpPr>
        <p:spPr>
          <a:xfrm>
            <a:off x="11777407" y="37132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5257D92E-1BB0-4B8C-9D1C-775D8B9A9243}"/>
              </a:ext>
            </a:extLst>
          </p:cNvPr>
          <p:cNvSpPr/>
          <p:nvPr/>
        </p:nvSpPr>
        <p:spPr>
          <a:xfrm>
            <a:off x="11802986" y="453468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xmlns="" id="{1E33DD28-DB67-458A-91BF-DBEEB223403A}"/>
              </a:ext>
            </a:extLst>
          </p:cNvPr>
          <p:cNvSpPr/>
          <p:nvPr/>
        </p:nvSpPr>
        <p:spPr>
          <a:xfrm>
            <a:off x="11754856" y="46429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Minus Sign 25">
            <a:extLst>
              <a:ext uri="{FF2B5EF4-FFF2-40B4-BE49-F238E27FC236}">
                <a16:creationId xmlns:a16="http://schemas.microsoft.com/office/drawing/2014/main" xmlns="" id="{D8D64179-F088-49C0-961B-1B560E34286B}"/>
              </a:ext>
            </a:extLst>
          </p:cNvPr>
          <p:cNvSpPr/>
          <p:nvPr/>
        </p:nvSpPr>
        <p:spPr>
          <a:xfrm>
            <a:off x="11774904" y="45306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ACC39C51-617A-406E-B2B3-DD83CE53721E}"/>
              </a:ext>
            </a:extLst>
          </p:cNvPr>
          <p:cNvSpPr/>
          <p:nvPr/>
        </p:nvSpPr>
        <p:spPr>
          <a:xfrm>
            <a:off x="11799438" y="536813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xmlns="" id="{6B6AD0A8-5AF6-4FFB-803B-28204EFB20AB}"/>
              </a:ext>
            </a:extLst>
          </p:cNvPr>
          <p:cNvSpPr/>
          <p:nvPr/>
        </p:nvSpPr>
        <p:spPr>
          <a:xfrm>
            <a:off x="11751308" y="54764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xmlns="" id="{0CB0BC6E-25CA-4E44-BA94-3EA70505A4C7}"/>
              </a:ext>
            </a:extLst>
          </p:cNvPr>
          <p:cNvSpPr/>
          <p:nvPr/>
        </p:nvSpPr>
        <p:spPr>
          <a:xfrm>
            <a:off x="11771356" y="53641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A8C2245A-F981-46AB-9B02-8D4D8AB7596B}"/>
              </a:ext>
            </a:extLst>
          </p:cNvPr>
          <p:cNvSpPr/>
          <p:nvPr/>
        </p:nvSpPr>
        <p:spPr>
          <a:xfrm>
            <a:off x="11796224" y="620159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xmlns="" id="{FF27FA6C-BC7D-460F-AF0A-22AC25FAA8FA}"/>
              </a:ext>
            </a:extLst>
          </p:cNvPr>
          <p:cNvSpPr/>
          <p:nvPr/>
        </p:nvSpPr>
        <p:spPr>
          <a:xfrm>
            <a:off x="11748094" y="63098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Minus Sign 31">
            <a:extLst>
              <a:ext uri="{FF2B5EF4-FFF2-40B4-BE49-F238E27FC236}">
                <a16:creationId xmlns:a16="http://schemas.microsoft.com/office/drawing/2014/main" xmlns="" id="{65E01619-2C71-4AA7-8641-56CE576E769F}"/>
              </a:ext>
            </a:extLst>
          </p:cNvPr>
          <p:cNvSpPr/>
          <p:nvPr/>
        </p:nvSpPr>
        <p:spPr>
          <a:xfrm>
            <a:off x="11768142" y="61975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B8C625C-5E05-45A7-8185-A16C25CCC865}"/>
              </a:ext>
            </a:extLst>
          </p:cNvPr>
          <p:cNvSpPr/>
          <p:nvPr/>
        </p:nvSpPr>
        <p:spPr>
          <a:xfrm>
            <a:off x="216151" y="5337345"/>
            <a:ext cx="84221" cy="13621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42377899-BCE2-4EB0-B104-54A9718C6A54}"/>
              </a:ext>
            </a:extLst>
          </p:cNvPr>
          <p:cNvSpPr/>
          <p:nvPr/>
        </p:nvSpPr>
        <p:spPr>
          <a:xfrm>
            <a:off x="199871" y="153611"/>
            <a:ext cx="98182" cy="1292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40AD74E5-C275-422E-ABE0-D928AF385ABF}"/>
              </a:ext>
            </a:extLst>
          </p:cNvPr>
          <p:cNvSpPr/>
          <p:nvPr/>
        </p:nvSpPr>
        <p:spPr>
          <a:xfrm>
            <a:off x="213833" y="1440778"/>
            <a:ext cx="84219" cy="129242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D645988C-0EA6-450F-8D30-4D88B20A9CF1}"/>
              </a:ext>
            </a:extLst>
          </p:cNvPr>
          <p:cNvSpPr/>
          <p:nvPr/>
        </p:nvSpPr>
        <p:spPr>
          <a:xfrm>
            <a:off x="213833" y="2738901"/>
            <a:ext cx="84220" cy="1295495"/>
          </a:xfrm>
          <a:prstGeom prst="rect">
            <a:avLst/>
          </a:prstGeom>
          <a:solidFill>
            <a:srgbClr val="B7074A"/>
          </a:solidFill>
          <a:ln>
            <a:solidFill>
              <a:srgbClr val="B70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114BCFD7-EB25-4440-A105-CA2C3127EBE2}"/>
              </a:ext>
            </a:extLst>
          </p:cNvPr>
          <p:cNvSpPr/>
          <p:nvPr/>
        </p:nvSpPr>
        <p:spPr>
          <a:xfrm>
            <a:off x="213831" y="4047550"/>
            <a:ext cx="84221" cy="12766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7" name="Rectangle 6">
            <a:extLst>
              <a:ext uri="{FF2B5EF4-FFF2-40B4-BE49-F238E27FC236}">
                <a16:creationId xmlns:a16="http://schemas.microsoft.com/office/drawing/2014/main" xmlns="" id="{F9828C79-59B0-436D-BA99-1FC7A0564CA0}"/>
              </a:ext>
            </a:extLst>
          </p:cNvPr>
          <p:cNvSpPr/>
          <p:nvPr/>
        </p:nvSpPr>
        <p:spPr>
          <a:xfrm>
            <a:off x="600213" y="986813"/>
            <a:ext cx="108766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spcBef>
                <a:spcPct val="50000"/>
              </a:spcBef>
              <a:buFont typeface="Arial" pitchFamily="34" charset="0"/>
              <a:buChar char="•"/>
            </a:pPr>
            <a:r>
              <a:rPr lang="ar-SA" altLang="en-US" sz="2800" dirty="0" smtClean="0"/>
              <a:t>البرامج التي تتفاعل مباشرة مع مخدمات الويب لمعالجة الطلبات</a:t>
            </a:r>
            <a:r>
              <a:rPr lang="ar-SA" altLang="en-US" sz="2800" dirty="0" smtClean="0">
                <a:solidFill>
                  <a:schemeClr val="accent6">
                    <a:lumMod val="25000"/>
                  </a:schemeClr>
                </a:solidFill>
              </a:rPr>
              <a:t>.              </a:t>
            </a:r>
            <a:endParaRPr lang="en-US" sz="28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38" name="TextBox 38">
            <a:extLst>
              <a:ext uri="{FF2B5EF4-FFF2-40B4-BE49-F238E27FC236}">
                <a16:creationId xmlns:a16="http://schemas.microsoft.com/office/drawing/2014/main" xmlns="" id="{CB21266E-3247-4421-8EC6-89B010BC38C7}"/>
              </a:ext>
            </a:extLst>
          </p:cNvPr>
          <p:cNvSpPr txBox="1"/>
          <p:nvPr/>
        </p:nvSpPr>
        <p:spPr>
          <a:xfrm>
            <a:off x="540388" y="365487"/>
            <a:ext cx="1097895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spcBef>
                <a:spcPct val="0"/>
              </a:spcBef>
              <a:defRPr/>
            </a:pPr>
            <a:r>
              <a:rPr lang="ar-SA" sz="3200" b="1" dirty="0" smtClean="0">
                <a:solidFill>
                  <a:srgbClr val="0033CC"/>
                </a:solidFill>
              </a:rPr>
              <a:t>امتدادات جانب الخادم </a:t>
            </a:r>
            <a:r>
              <a:rPr lang="en-US" sz="3200" b="1" dirty="0" smtClean="0">
                <a:solidFill>
                  <a:srgbClr val="0033CC"/>
                </a:solidFill>
              </a:rPr>
              <a:t>Server-Side </a:t>
            </a:r>
            <a:r>
              <a:rPr lang="en-US" sz="3200" b="1" dirty="0">
                <a:solidFill>
                  <a:srgbClr val="0033CC"/>
                </a:solidFill>
              </a:rPr>
              <a:t>Extensions</a:t>
            </a:r>
            <a:r>
              <a:rPr lang="ar-SA" sz="3200" b="1" dirty="0" smtClean="0">
                <a:solidFill>
                  <a:srgbClr val="0033CC"/>
                </a:solidFill>
              </a:rPr>
              <a:t>:</a:t>
            </a:r>
            <a:endParaRPr lang="en-US" sz="3200" b="1" spc="50" dirty="0">
              <a:ln w="11430"/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ectangle 6">
            <a:extLst>
              <a:ext uri="{FF2B5EF4-FFF2-40B4-BE49-F238E27FC236}">
                <a16:creationId xmlns:a16="http://schemas.microsoft.com/office/drawing/2014/main" xmlns="" id="{F9828C79-59B0-436D-BA99-1FC7A0564CA0}"/>
              </a:ext>
            </a:extLst>
          </p:cNvPr>
          <p:cNvSpPr/>
          <p:nvPr/>
        </p:nvSpPr>
        <p:spPr>
          <a:xfrm>
            <a:off x="600213" y="1648466"/>
            <a:ext cx="108766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ar-SA" sz="2800" b="1" dirty="0" smtClean="0">
                <a:solidFill>
                  <a:srgbClr val="C00000"/>
                </a:solidFill>
              </a:rPr>
              <a:t>مثال: </a:t>
            </a:r>
            <a:r>
              <a:rPr lang="ar-SA" sz="2800" dirty="0" smtClean="0"/>
              <a:t>البرنامج الوسيط الذي يعالج طلبات قاعدة البيانات.</a:t>
            </a:r>
            <a:endParaRPr lang="en-US" sz="2800" dirty="0">
              <a:solidFill>
                <a:schemeClr val="accent6">
                  <a:lumMod val="2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13" y="2354255"/>
            <a:ext cx="10876661" cy="4245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575633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C0127BB-C3E1-4929-9CE4-9A559B0433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1A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88F6ECA-36D7-451B-A965-5AE88E2FC808}"/>
              </a:ext>
            </a:extLst>
          </p:cNvPr>
          <p:cNvSpPr/>
          <p:nvPr/>
        </p:nvSpPr>
        <p:spPr>
          <a:xfrm>
            <a:off x="199870" y="149902"/>
            <a:ext cx="11762282" cy="6550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BAD67F58-50CE-4C83-96A2-77E132F1FDE3}"/>
              </a:ext>
            </a:extLst>
          </p:cNvPr>
          <p:cNvSpPr/>
          <p:nvPr/>
        </p:nvSpPr>
        <p:spPr>
          <a:xfrm>
            <a:off x="11754853" y="529390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xmlns="" id="{E7DE35E1-AFD4-496D-8191-71278E804A0D}"/>
              </a:ext>
            </a:extLst>
          </p:cNvPr>
          <p:cNvSpPr/>
          <p:nvPr/>
        </p:nvSpPr>
        <p:spPr>
          <a:xfrm>
            <a:off x="11706723" y="6376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xmlns="" id="{21D038F3-3C62-4C78-B0C3-621A21FEF2ED}"/>
              </a:ext>
            </a:extLst>
          </p:cNvPr>
          <p:cNvSpPr/>
          <p:nvPr/>
        </p:nvSpPr>
        <p:spPr>
          <a:xfrm>
            <a:off x="11726771" y="5253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E2D7B3C3-50C0-42FF-A44A-886D2B6409F0}"/>
              </a:ext>
            </a:extLst>
          </p:cNvPr>
          <p:cNvSpPr/>
          <p:nvPr/>
        </p:nvSpPr>
        <p:spPr>
          <a:xfrm>
            <a:off x="11789700" y="1321968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xmlns="" id="{C45102C5-F2C9-4F84-8014-8DB5AAF5C9E9}"/>
              </a:ext>
            </a:extLst>
          </p:cNvPr>
          <p:cNvSpPr/>
          <p:nvPr/>
        </p:nvSpPr>
        <p:spPr>
          <a:xfrm>
            <a:off x="11741570" y="14302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6F9D1D64-FE2B-4686-B924-D29C0BC65AFF}"/>
              </a:ext>
            </a:extLst>
          </p:cNvPr>
          <p:cNvSpPr/>
          <p:nvPr/>
        </p:nvSpPr>
        <p:spPr>
          <a:xfrm>
            <a:off x="11761618" y="13179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6492680-24FF-4968-A949-B82DD222F0CA}"/>
              </a:ext>
            </a:extLst>
          </p:cNvPr>
          <p:cNvSpPr/>
          <p:nvPr/>
        </p:nvSpPr>
        <p:spPr>
          <a:xfrm>
            <a:off x="11798342" y="211454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xmlns="" id="{1E57A6FE-1AD4-4A88-BA41-67F589ACB71B}"/>
              </a:ext>
            </a:extLst>
          </p:cNvPr>
          <p:cNvSpPr/>
          <p:nvPr/>
        </p:nvSpPr>
        <p:spPr>
          <a:xfrm>
            <a:off x="11750212" y="22228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xmlns="" id="{71B492C0-52C3-4712-9582-3343E84DC5CB}"/>
              </a:ext>
            </a:extLst>
          </p:cNvPr>
          <p:cNvSpPr/>
          <p:nvPr/>
        </p:nvSpPr>
        <p:spPr>
          <a:xfrm>
            <a:off x="11770260" y="21105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238FB0C1-E0FD-4939-95FD-D65BE1C2A2FA}"/>
              </a:ext>
            </a:extLst>
          </p:cNvPr>
          <p:cNvSpPr/>
          <p:nvPr/>
        </p:nvSpPr>
        <p:spPr>
          <a:xfrm>
            <a:off x="11807407" y="291590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xmlns="" id="{E5BCF583-AA14-4FDD-BED5-AA00ECA4B93B}"/>
              </a:ext>
            </a:extLst>
          </p:cNvPr>
          <p:cNvSpPr/>
          <p:nvPr/>
        </p:nvSpPr>
        <p:spPr>
          <a:xfrm>
            <a:off x="11759277" y="30241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xmlns="" id="{4EC75EEE-C73A-44DB-86C6-BADD83D51398}"/>
              </a:ext>
            </a:extLst>
          </p:cNvPr>
          <p:cNvSpPr/>
          <p:nvPr/>
        </p:nvSpPr>
        <p:spPr>
          <a:xfrm>
            <a:off x="11779325" y="29118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389EA6B6-CA84-4686-BE1C-8775E1523085}"/>
              </a:ext>
            </a:extLst>
          </p:cNvPr>
          <p:cNvSpPr/>
          <p:nvPr/>
        </p:nvSpPr>
        <p:spPr>
          <a:xfrm>
            <a:off x="11805489" y="371727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xmlns="" id="{F5BE0B6A-2C1F-44C6-BD36-81CA8C872DF7}"/>
              </a:ext>
            </a:extLst>
          </p:cNvPr>
          <p:cNvSpPr/>
          <p:nvPr/>
        </p:nvSpPr>
        <p:spPr>
          <a:xfrm>
            <a:off x="11757359" y="38255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xmlns="" id="{14C88482-743A-47C8-B5D8-BD1B98F8E16C}"/>
              </a:ext>
            </a:extLst>
          </p:cNvPr>
          <p:cNvSpPr/>
          <p:nvPr/>
        </p:nvSpPr>
        <p:spPr>
          <a:xfrm>
            <a:off x="11777407" y="37132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5257D92E-1BB0-4B8C-9D1C-775D8B9A9243}"/>
              </a:ext>
            </a:extLst>
          </p:cNvPr>
          <p:cNvSpPr/>
          <p:nvPr/>
        </p:nvSpPr>
        <p:spPr>
          <a:xfrm>
            <a:off x="11802986" y="453468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xmlns="" id="{1E33DD28-DB67-458A-91BF-DBEEB223403A}"/>
              </a:ext>
            </a:extLst>
          </p:cNvPr>
          <p:cNvSpPr/>
          <p:nvPr/>
        </p:nvSpPr>
        <p:spPr>
          <a:xfrm>
            <a:off x="11754856" y="46429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Minus Sign 25">
            <a:extLst>
              <a:ext uri="{FF2B5EF4-FFF2-40B4-BE49-F238E27FC236}">
                <a16:creationId xmlns:a16="http://schemas.microsoft.com/office/drawing/2014/main" xmlns="" id="{D8D64179-F088-49C0-961B-1B560E34286B}"/>
              </a:ext>
            </a:extLst>
          </p:cNvPr>
          <p:cNvSpPr/>
          <p:nvPr/>
        </p:nvSpPr>
        <p:spPr>
          <a:xfrm>
            <a:off x="11774904" y="45306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ACC39C51-617A-406E-B2B3-DD83CE53721E}"/>
              </a:ext>
            </a:extLst>
          </p:cNvPr>
          <p:cNvSpPr/>
          <p:nvPr/>
        </p:nvSpPr>
        <p:spPr>
          <a:xfrm>
            <a:off x="11799438" y="536813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xmlns="" id="{6B6AD0A8-5AF6-4FFB-803B-28204EFB20AB}"/>
              </a:ext>
            </a:extLst>
          </p:cNvPr>
          <p:cNvSpPr/>
          <p:nvPr/>
        </p:nvSpPr>
        <p:spPr>
          <a:xfrm>
            <a:off x="11751308" y="54764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xmlns="" id="{0CB0BC6E-25CA-4E44-BA94-3EA70505A4C7}"/>
              </a:ext>
            </a:extLst>
          </p:cNvPr>
          <p:cNvSpPr/>
          <p:nvPr/>
        </p:nvSpPr>
        <p:spPr>
          <a:xfrm>
            <a:off x="11771356" y="53641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A8C2245A-F981-46AB-9B02-8D4D8AB7596B}"/>
              </a:ext>
            </a:extLst>
          </p:cNvPr>
          <p:cNvSpPr/>
          <p:nvPr/>
        </p:nvSpPr>
        <p:spPr>
          <a:xfrm>
            <a:off x="11796224" y="620159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xmlns="" id="{FF27FA6C-BC7D-460F-AF0A-22AC25FAA8FA}"/>
              </a:ext>
            </a:extLst>
          </p:cNvPr>
          <p:cNvSpPr/>
          <p:nvPr/>
        </p:nvSpPr>
        <p:spPr>
          <a:xfrm>
            <a:off x="11748094" y="63098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Minus Sign 31">
            <a:extLst>
              <a:ext uri="{FF2B5EF4-FFF2-40B4-BE49-F238E27FC236}">
                <a16:creationId xmlns:a16="http://schemas.microsoft.com/office/drawing/2014/main" xmlns="" id="{65E01619-2C71-4AA7-8641-56CE576E769F}"/>
              </a:ext>
            </a:extLst>
          </p:cNvPr>
          <p:cNvSpPr/>
          <p:nvPr/>
        </p:nvSpPr>
        <p:spPr>
          <a:xfrm>
            <a:off x="11768142" y="61975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B8C625C-5E05-45A7-8185-A16C25CCC865}"/>
              </a:ext>
            </a:extLst>
          </p:cNvPr>
          <p:cNvSpPr/>
          <p:nvPr/>
        </p:nvSpPr>
        <p:spPr>
          <a:xfrm>
            <a:off x="216151" y="5337345"/>
            <a:ext cx="84221" cy="13621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42377899-BCE2-4EB0-B104-54A9718C6A54}"/>
              </a:ext>
            </a:extLst>
          </p:cNvPr>
          <p:cNvSpPr/>
          <p:nvPr/>
        </p:nvSpPr>
        <p:spPr>
          <a:xfrm>
            <a:off x="199871" y="153611"/>
            <a:ext cx="98182" cy="1292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40AD74E5-C275-422E-ABE0-D928AF385ABF}"/>
              </a:ext>
            </a:extLst>
          </p:cNvPr>
          <p:cNvSpPr/>
          <p:nvPr/>
        </p:nvSpPr>
        <p:spPr>
          <a:xfrm>
            <a:off x="213833" y="1440778"/>
            <a:ext cx="84219" cy="129242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D645988C-0EA6-450F-8D30-4D88B20A9CF1}"/>
              </a:ext>
            </a:extLst>
          </p:cNvPr>
          <p:cNvSpPr/>
          <p:nvPr/>
        </p:nvSpPr>
        <p:spPr>
          <a:xfrm>
            <a:off x="213833" y="2738901"/>
            <a:ext cx="84220" cy="1295495"/>
          </a:xfrm>
          <a:prstGeom prst="rect">
            <a:avLst/>
          </a:prstGeom>
          <a:solidFill>
            <a:srgbClr val="B7074A"/>
          </a:solidFill>
          <a:ln>
            <a:solidFill>
              <a:srgbClr val="B70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114BCFD7-EB25-4440-A105-CA2C3127EBE2}"/>
              </a:ext>
            </a:extLst>
          </p:cNvPr>
          <p:cNvSpPr/>
          <p:nvPr/>
        </p:nvSpPr>
        <p:spPr>
          <a:xfrm>
            <a:off x="213831" y="4047550"/>
            <a:ext cx="84221" cy="12766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7" name="Rectangle 6">
            <a:extLst>
              <a:ext uri="{FF2B5EF4-FFF2-40B4-BE49-F238E27FC236}">
                <a16:creationId xmlns:a16="http://schemas.microsoft.com/office/drawing/2014/main" xmlns="" id="{F9828C79-59B0-436D-BA99-1FC7A0564CA0}"/>
              </a:ext>
            </a:extLst>
          </p:cNvPr>
          <p:cNvSpPr/>
          <p:nvPr/>
        </p:nvSpPr>
        <p:spPr>
          <a:xfrm>
            <a:off x="600213" y="986813"/>
            <a:ext cx="1087666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spcBef>
                <a:spcPct val="50000"/>
              </a:spcBef>
              <a:buFont typeface="Arial" pitchFamily="34" charset="0"/>
              <a:buChar char="•"/>
            </a:pPr>
            <a:r>
              <a:rPr lang="ar-SA" altLang="en-US" sz="2800" b="1" dirty="0" smtClean="0"/>
              <a:t>واجهة البوابة المشتركة </a:t>
            </a:r>
            <a:r>
              <a:rPr lang="en-US" sz="2800" b="1" dirty="0"/>
              <a:t>Common Gateway Interface (CGI</a:t>
            </a:r>
            <a:r>
              <a:rPr lang="en-US" sz="2800" b="1" dirty="0" smtClean="0"/>
              <a:t>)</a:t>
            </a:r>
            <a:endParaRPr lang="ar-SA" altLang="en-US" sz="2800" b="1" dirty="0" smtClean="0"/>
          </a:p>
          <a:p>
            <a:pPr algn="r" rtl="1">
              <a:spcBef>
                <a:spcPct val="50000"/>
              </a:spcBef>
            </a:pPr>
            <a:r>
              <a:rPr lang="ar-SA" altLang="en-US" sz="2800" dirty="0" smtClean="0"/>
              <a:t>       تنقل المعلومات بين خادم الويب وبرنامج الواجهة</a:t>
            </a:r>
            <a:r>
              <a:rPr lang="ar-SA" altLang="en-US" sz="2800" dirty="0" smtClean="0">
                <a:solidFill>
                  <a:schemeClr val="accent6">
                    <a:lumMod val="25000"/>
                  </a:schemeClr>
                </a:solidFill>
              </a:rPr>
              <a:t>.              </a:t>
            </a:r>
            <a:endParaRPr lang="en-US" sz="28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38" name="TextBox 38">
            <a:extLst>
              <a:ext uri="{FF2B5EF4-FFF2-40B4-BE49-F238E27FC236}">
                <a16:creationId xmlns:a16="http://schemas.microsoft.com/office/drawing/2014/main" xmlns="" id="{CB21266E-3247-4421-8EC6-89B010BC38C7}"/>
              </a:ext>
            </a:extLst>
          </p:cNvPr>
          <p:cNvSpPr txBox="1"/>
          <p:nvPr/>
        </p:nvSpPr>
        <p:spPr>
          <a:xfrm>
            <a:off x="540388" y="365487"/>
            <a:ext cx="1097895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spcBef>
                <a:spcPct val="0"/>
              </a:spcBef>
              <a:defRPr/>
            </a:pPr>
            <a:r>
              <a:rPr lang="ar-SA" sz="3200" b="1" dirty="0" smtClean="0">
                <a:solidFill>
                  <a:srgbClr val="0033CC"/>
                </a:solidFill>
              </a:rPr>
              <a:t>واجهات خادم الويب </a:t>
            </a:r>
            <a:r>
              <a:rPr lang="en-US" sz="3200" b="1" dirty="0">
                <a:solidFill>
                  <a:srgbClr val="0033CC"/>
                </a:solidFill>
              </a:rPr>
              <a:t>Web Server Interfaces</a:t>
            </a:r>
            <a:r>
              <a:rPr lang="ar-SA" sz="3200" b="1" dirty="0" smtClean="0">
                <a:solidFill>
                  <a:srgbClr val="0033CC"/>
                </a:solidFill>
              </a:rPr>
              <a:t>:</a:t>
            </a:r>
            <a:endParaRPr lang="en-US" sz="3200" b="1" spc="50" dirty="0">
              <a:ln w="11430"/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xmlns="" id="{F9828C79-59B0-436D-BA99-1FC7A0564CA0}"/>
              </a:ext>
            </a:extLst>
          </p:cNvPr>
          <p:cNvSpPr/>
          <p:nvPr/>
        </p:nvSpPr>
        <p:spPr>
          <a:xfrm>
            <a:off x="642680" y="2331133"/>
            <a:ext cx="10876661" cy="1772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ar-SA" altLang="en-US" sz="2800" b="1" dirty="0" smtClean="0"/>
              <a:t>واجهة  برنامج تطبيقي </a:t>
            </a:r>
            <a:r>
              <a:rPr lang="en-US" sz="2800" b="1" dirty="0" smtClean="0"/>
              <a:t>Application </a:t>
            </a:r>
            <a:r>
              <a:rPr lang="en-US" sz="2800" b="1" dirty="0"/>
              <a:t>Program Interface (API)</a:t>
            </a:r>
          </a:p>
          <a:p>
            <a:pPr algn="r" rtl="1">
              <a:spcBef>
                <a:spcPct val="50000"/>
              </a:spcBef>
            </a:pPr>
            <a:r>
              <a:rPr lang="ar-SA" altLang="en-US" sz="2800" dirty="0" smtClean="0"/>
              <a:t>       - اكثر كفاءة من </a:t>
            </a:r>
            <a:r>
              <a:rPr lang="en-US" altLang="en-US" sz="2800" dirty="0" smtClean="0"/>
              <a:t>CGI</a:t>
            </a:r>
            <a:r>
              <a:rPr lang="ar-SA" altLang="en-US" sz="2800" dirty="0" smtClean="0"/>
              <a:t>.</a:t>
            </a:r>
          </a:p>
          <a:p>
            <a:pPr algn="r" rtl="1">
              <a:spcBef>
                <a:spcPct val="50000"/>
              </a:spcBef>
            </a:pPr>
            <a:r>
              <a:rPr lang="ar-SA" altLang="en-US" sz="2800" dirty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ar-SA" altLang="en-US" sz="2800" dirty="0" smtClean="0">
                <a:solidFill>
                  <a:schemeClr val="accent6">
                    <a:lumMod val="25000"/>
                  </a:schemeClr>
                </a:solidFill>
              </a:rPr>
              <a:t>      - تشارك كمكتبات ديناميكية </a:t>
            </a:r>
            <a:r>
              <a:rPr lang="en-US" altLang="en-US" sz="2800" dirty="0">
                <a:solidFill>
                  <a:schemeClr val="accent6">
                    <a:lumMod val="25000"/>
                  </a:schemeClr>
                </a:solidFill>
              </a:rPr>
              <a:t>(DLLs)</a:t>
            </a:r>
            <a:r>
              <a:rPr lang="ar-SA" altLang="en-US" sz="2800" dirty="0" smtClean="0">
                <a:solidFill>
                  <a:schemeClr val="accent6">
                    <a:lumMod val="25000"/>
                  </a:schemeClr>
                </a:solidFill>
              </a:rPr>
              <a:t>.              </a:t>
            </a:r>
            <a:endParaRPr lang="en-US" sz="28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44" name="Rectangle 6">
            <a:extLst>
              <a:ext uri="{FF2B5EF4-FFF2-40B4-BE49-F238E27FC236}">
                <a16:creationId xmlns:a16="http://schemas.microsoft.com/office/drawing/2014/main" xmlns="" id="{F9828C79-59B0-436D-BA99-1FC7A0564CA0}"/>
              </a:ext>
            </a:extLst>
          </p:cNvPr>
          <p:cNvSpPr/>
          <p:nvPr/>
        </p:nvSpPr>
        <p:spPr>
          <a:xfrm>
            <a:off x="633104" y="4076864"/>
            <a:ext cx="10876661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spcBef>
                <a:spcPct val="50000"/>
              </a:spcBef>
              <a:buFont typeface="Arial" pitchFamily="34" charset="0"/>
              <a:buChar char="•"/>
            </a:pPr>
            <a:r>
              <a:rPr lang="ar-SA" altLang="en-US" sz="2800" b="1" dirty="0" smtClean="0"/>
              <a:t>جافا سيرفلتس </a:t>
            </a:r>
            <a:r>
              <a:rPr lang="en-US" sz="2800" b="1" dirty="0" smtClean="0"/>
              <a:t>Java Servlets</a:t>
            </a:r>
            <a:endParaRPr lang="ar-SA" altLang="en-US" sz="2800" b="1" dirty="0" smtClean="0"/>
          </a:p>
          <a:p>
            <a:pPr algn="r" rtl="1">
              <a:spcBef>
                <a:spcPct val="50000"/>
              </a:spcBef>
            </a:pPr>
            <a:r>
              <a:rPr lang="ar-SA" altLang="en-US" sz="2800" dirty="0" smtClean="0"/>
              <a:t>       - مثل </a:t>
            </a:r>
            <a:r>
              <a:rPr lang="en-US" altLang="en-US" sz="2800" dirty="0" smtClean="0"/>
              <a:t>applet</a:t>
            </a:r>
            <a:r>
              <a:rPr lang="ar-SA" altLang="en-US" sz="2800" dirty="0" smtClean="0"/>
              <a:t> ، ولكن تخزن على الخادم.</a:t>
            </a:r>
          </a:p>
          <a:p>
            <a:pPr algn="r" rtl="1">
              <a:spcBef>
                <a:spcPct val="50000"/>
              </a:spcBef>
            </a:pPr>
            <a:r>
              <a:rPr lang="ar-SA" altLang="en-US" sz="2800" dirty="0" smtClean="0">
                <a:solidFill>
                  <a:schemeClr val="accent6">
                    <a:lumMod val="25000"/>
                  </a:schemeClr>
                </a:solidFill>
              </a:rPr>
              <a:t>       - متوافقة مع </a:t>
            </a:r>
            <a:r>
              <a:rPr lang="en-US" altLang="en-US" sz="2800" dirty="0">
                <a:solidFill>
                  <a:schemeClr val="accent6">
                    <a:lumMod val="25000"/>
                  </a:schemeClr>
                </a:solidFill>
              </a:rPr>
              <a:t>Cross-platform</a:t>
            </a:r>
            <a:r>
              <a:rPr lang="ar-SA" altLang="en-US" sz="2800" dirty="0" smtClean="0">
                <a:solidFill>
                  <a:schemeClr val="accent6">
                    <a:lumMod val="25000"/>
                  </a:schemeClr>
                </a:solidFill>
              </a:rPr>
              <a:t>. </a:t>
            </a:r>
          </a:p>
          <a:p>
            <a:pPr algn="r" rtl="1">
              <a:spcBef>
                <a:spcPct val="50000"/>
              </a:spcBef>
            </a:pPr>
            <a:r>
              <a:rPr lang="ar-SA" altLang="en-US" sz="2800" dirty="0" smtClean="0">
                <a:solidFill>
                  <a:schemeClr val="accent6">
                    <a:lumMod val="25000"/>
                  </a:schemeClr>
                </a:solidFill>
              </a:rPr>
              <a:t>       - اكثر كفاءة من </a:t>
            </a:r>
            <a:r>
              <a:rPr lang="en-US" altLang="en-US" sz="2800" dirty="0" smtClean="0">
                <a:solidFill>
                  <a:schemeClr val="accent6">
                    <a:lumMod val="25000"/>
                  </a:schemeClr>
                </a:solidFill>
              </a:rPr>
              <a:t>CGI</a:t>
            </a:r>
            <a:r>
              <a:rPr lang="ar-SA" altLang="en-US" sz="2800" dirty="0" smtClean="0">
                <a:solidFill>
                  <a:schemeClr val="accent6">
                    <a:lumMod val="25000"/>
                  </a:schemeClr>
                </a:solidFill>
              </a:rPr>
              <a:t>.</a:t>
            </a:r>
            <a:endParaRPr lang="en-US" sz="2800" dirty="0">
              <a:solidFill>
                <a:schemeClr val="accent6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08712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C0127BB-C3E1-4929-9CE4-9A559B0433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1A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88F6ECA-36D7-451B-A965-5AE88E2FC808}"/>
              </a:ext>
            </a:extLst>
          </p:cNvPr>
          <p:cNvSpPr/>
          <p:nvPr/>
        </p:nvSpPr>
        <p:spPr>
          <a:xfrm>
            <a:off x="199870" y="149902"/>
            <a:ext cx="11762282" cy="6550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BAD67F58-50CE-4C83-96A2-77E132F1FDE3}"/>
              </a:ext>
            </a:extLst>
          </p:cNvPr>
          <p:cNvSpPr/>
          <p:nvPr/>
        </p:nvSpPr>
        <p:spPr>
          <a:xfrm>
            <a:off x="11754853" y="529390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xmlns="" id="{E7DE35E1-AFD4-496D-8191-71278E804A0D}"/>
              </a:ext>
            </a:extLst>
          </p:cNvPr>
          <p:cNvSpPr/>
          <p:nvPr/>
        </p:nvSpPr>
        <p:spPr>
          <a:xfrm>
            <a:off x="11706723" y="6376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xmlns="" id="{21D038F3-3C62-4C78-B0C3-621A21FEF2ED}"/>
              </a:ext>
            </a:extLst>
          </p:cNvPr>
          <p:cNvSpPr/>
          <p:nvPr/>
        </p:nvSpPr>
        <p:spPr>
          <a:xfrm>
            <a:off x="11726771" y="5253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E2D7B3C3-50C0-42FF-A44A-886D2B6409F0}"/>
              </a:ext>
            </a:extLst>
          </p:cNvPr>
          <p:cNvSpPr/>
          <p:nvPr/>
        </p:nvSpPr>
        <p:spPr>
          <a:xfrm>
            <a:off x="11789700" y="1321968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xmlns="" id="{C45102C5-F2C9-4F84-8014-8DB5AAF5C9E9}"/>
              </a:ext>
            </a:extLst>
          </p:cNvPr>
          <p:cNvSpPr/>
          <p:nvPr/>
        </p:nvSpPr>
        <p:spPr>
          <a:xfrm>
            <a:off x="11741570" y="14302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6F9D1D64-FE2B-4686-B924-D29C0BC65AFF}"/>
              </a:ext>
            </a:extLst>
          </p:cNvPr>
          <p:cNvSpPr/>
          <p:nvPr/>
        </p:nvSpPr>
        <p:spPr>
          <a:xfrm>
            <a:off x="11761618" y="13179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6492680-24FF-4968-A949-B82DD222F0CA}"/>
              </a:ext>
            </a:extLst>
          </p:cNvPr>
          <p:cNvSpPr/>
          <p:nvPr/>
        </p:nvSpPr>
        <p:spPr>
          <a:xfrm>
            <a:off x="11798342" y="211454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xmlns="" id="{1E57A6FE-1AD4-4A88-BA41-67F589ACB71B}"/>
              </a:ext>
            </a:extLst>
          </p:cNvPr>
          <p:cNvSpPr/>
          <p:nvPr/>
        </p:nvSpPr>
        <p:spPr>
          <a:xfrm>
            <a:off x="11750212" y="22228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xmlns="" id="{71B492C0-52C3-4712-9582-3343E84DC5CB}"/>
              </a:ext>
            </a:extLst>
          </p:cNvPr>
          <p:cNvSpPr/>
          <p:nvPr/>
        </p:nvSpPr>
        <p:spPr>
          <a:xfrm>
            <a:off x="11770260" y="21105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238FB0C1-E0FD-4939-95FD-D65BE1C2A2FA}"/>
              </a:ext>
            </a:extLst>
          </p:cNvPr>
          <p:cNvSpPr/>
          <p:nvPr/>
        </p:nvSpPr>
        <p:spPr>
          <a:xfrm>
            <a:off x="11807407" y="291590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xmlns="" id="{E5BCF583-AA14-4FDD-BED5-AA00ECA4B93B}"/>
              </a:ext>
            </a:extLst>
          </p:cNvPr>
          <p:cNvSpPr/>
          <p:nvPr/>
        </p:nvSpPr>
        <p:spPr>
          <a:xfrm>
            <a:off x="11759277" y="30241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xmlns="" id="{4EC75EEE-C73A-44DB-86C6-BADD83D51398}"/>
              </a:ext>
            </a:extLst>
          </p:cNvPr>
          <p:cNvSpPr/>
          <p:nvPr/>
        </p:nvSpPr>
        <p:spPr>
          <a:xfrm>
            <a:off x="11779325" y="29118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389EA6B6-CA84-4686-BE1C-8775E1523085}"/>
              </a:ext>
            </a:extLst>
          </p:cNvPr>
          <p:cNvSpPr/>
          <p:nvPr/>
        </p:nvSpPr>
        <p:spPr>
          <a:xfrm>
            <a:off x="11805489" y="371727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xmlns="" id="{F5BE0B6A-2C1F-44C6-BD36-81CA8C872DF7}"/>
              </a:ext>
            </a:extLst>
          </p:cNvPr>
          <p:cNvSpPr/>
          <p:nvPr/>
        </p:nvSpPr>
        <p:spPr>
          <a:xfrm>
            <a:off x="11757359" y="38255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xmlns="" id="{14C88482-743A-47C8-B5D8-BD1B98F8E16C}"/>
              </a:ext>
            </a:extLst>
          </p:cNvPr>
          <p:cNvSpPr/>
          <p:nvPr/>
        </p:nvSpPr>
        <p:spPr>
          <a:xfrm>
            <a:off x="11777407" y="37132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5257D92E-1BB0-4B8C-9D1C-775D8B9A9243}"/>
              </a:ext>
            </a:extLst>
          </p:cNvPr>
          <p:cNvSpPr/>
          <p:nvPr/>
        </p:nvSpPr>
        <p:spPr>
          <a:xfrm>
            <a:off x="11802986" y="453468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xmlns="" id="{1E33DD28-DB67-458A-91BF-DBEEB223403A}"/>
              </a:ext>
            </a:extLst>
          </p:cNvPr>
          <p:cNvSpPr/>
          <p:nvPr/>
        </p:nvSpPr>
        <p:spPr>
          <a:xfrm>
            <a:off x="11754856" y="46429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Minus Sign 25">
            <a:extLst>
              <a:ext uri="{FF2B5EF4-FFF2-40B4-BE49-F238E27FC236}">
                <a16:creationId xmlns:a16="http://schemas.microsoft.com/office/drawing/2014/main" xmlns="" id="{D8D64179-F088-49C0-961B-1B560E34286B}"/>
              </a:ext>
            </a:extLst>
          </p:cNvPr>
          <p:cNvSpPr/>
          <p:nvPr/>
        </p:nvSpPr>
        <p:spPr>
          <a:xfrm>
            <a:off x="11774904" y="45306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ACC39C51-617A-406E-B2B3-DD83CE53721E}"/>
              </a:ext>
            </a:extLst>
          </p:cNvPr>
          <p:cNvSpPr/>
          <p:nvPr/>
        </p:nvSpPr>
        <p:spPr>
          <a:xfrm>
            <a:off x="11799438" y="536813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xmlns="" id="{6B6AD0A8-5AF6-4FFB-803B-28204EFB20AB}"/>
              </a:ext>
            </a:extLst>
          </p:cNvPr>
          <p:cNvSpPr/>
          <p:nvPr/>
        </p:nvSpPr>
        <p:spPr>
          <a:xfrm>
            <a:off x="11751308" y="54764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xmlns="" id="{0CB0BC6E-25CA-4E44-BA94-3EA70505A4C7}"/>
              </a:ext>
            </a:extLst>
          </p:cNvPr>
          <p:cNvSpPr/>
          <p:nvPr/>
        </p:nvSpPr>
        <p:spPr>
          <a:xfrm>
            <a:off x="11771356" y="53641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A8C2245A-F981-46AB-9B02-8D4D8AB7596B}"/>
              </a:ext>
            </a:extLst>
          </p:cNvPr>
          <p:cNvSpPr/>
          <p:nvPr/>
        </p:nvSpPr>
        <p:spPr>
          <a:xfrm>
            <a:off x="11796224" y="620159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xmlns="" id="{FF27FA6C-BC7D-460F-AF0A-22AC25FAA8FA}"/>
              </a:ext>
            </a:extLst>
          </p:cNvPr>
          <p:cNvSpPr/>
          <p:nvPr/>
        </p:nvSpPr>
        <p:spPr>
          <a:xfrm>
            <a:off x="11748094" y="63098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Minus Sign 31">
            <a:extLst>
              <a:ext uri="{FF2B5EF4-FFF2-40B4-BE49-F238E27FC236}">
                <a16:creationId xmlns:a16="http://schemas.microsoft.com/office/drawing/2014/main" xmlns="" id="{65E01619-2C71-4AA7-8641-56CE576E769F}"/>
              </a:ext>
            </a:extLst>
          </p:cNvPr>
          <p:cNvSpPr/>
          <p:nvPr/>
        </p:nvSpPr>
        <p:spPr>
          <a:xfrm>
            <a:off x="11768142" y="61975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B8C625C-5E05-45A7-8185-A16C25CCC865}"/>
              </a:ext>
            </a:extLst>
          </p:cNvPr>
          <p:cNvSpPr/>
          <p:nvPr/>
        </p:nvSpPr>
        <p:spPr>
          <a:xfrm>
            <a:off x="216151" y="5337345"/>
            <a:ext cx="84221" cy="13621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42377899-BCE2-4EB0-B104-54A9718C6A54}"/>
              </a:ext>
            </a:extLst>
          </p:cNvPr>
          <p:cNvSpPr/>
          <p:nvPr/>
        </p:nvSpPr>
        <p:spPr>
          <a:xfrm>
            <a:off x="199871" y="153611"/>
            <a:ext cx="98182" cy="1292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40AD74E5-C275-422E-ABE0-D928AF385ABF}"/>
              </a:ext>
            </a:extLst>
          </p:cNvPr>
          <p:cNvSpPr/>
          <p:nvPr/>
        </p:nvSpPr>
        <p:spPr>
          <a:xfrm>
            <a:off x="213833" y="1440778"/>
            <a:ext cx="84219" cy="129242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D645988C-0EA6-450F-8D30-4D88B20A9CF1}"/>
              </a:ext>
            </a:extLst>
          </p:cNvPr>
          <p:cNvSpPr/>
          <p:nvPr/>
        </p:nvSpPr>
        <p:spPr>
          <a:xfrm>
            <a:off x="213833" y="2738901"/>
            <a:ext cx="84220" cy="1295495"/>
          </a:xfrm>
          <a:prstGeom prst="rect">
            <a:avLst/>
          </a:prstGeom>
          <a:solidFill>
            <a:srgbClr val="B7074A"/>
          </a:solidFill>
          <a:ln>
            <a:solidFill>
              <a:srgbClr val="B70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114BCFD7-EB25-4440-A105-CA2C3127EBE2}"/>
              </a:ext>
            </a:extLst>
          </p:cNvPr>
          <p:cNvSpPr/>
          <p:nvPr/>
        </p:nvSpPr>
        <p:spPr>
          <a:xfrm>
            <a:off x="213831" y="4047550"/>
            <a:ext cx="84221" cy="12766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7" name="Rectangle 6">
            <a:extLst>
              <a:ext uri="{FF2B5EF4-FFF2-40B4-BE49-F238E27FC236}">
                <a16:creationId xmlns:a16="http://schemas.microsoft.com/office/drawing/2014/main" xmlns="" id="{F9828C79-59B0-436D-BA99-1FC7A0564CA0}"/>
              </a:ext>
            </a:extLst>
          </p:cNvPr>
          <p:cNvSpPr/>
          <p:nvPr/>
        </p:nvSpPr>
        <p:spPr>
          <a:xfrm>
            <a:off x="600213" y="903683"/>
            <a:ext cx="10876661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spcBef>
                <a:spcPts val="1200"/>
              </a:spcBef>
              <a:buFont typeface="Arial" pitchFamily="34" charset="0"/>
              <a:buChar char="•"/>
            </a:pPr>
            <a:r>
              <a:rPr lang="ar-SA" altLang="en-US" sz="2800" dirty="0" smtClean="0"/>
              <a:t>تقدم خدمة </a:t>
            </a:r>
            <a:r>
              <a:rPr lang="en-US" altLang="en-US" sz="2800" dirty="0"/>
              <a:t>HTTP</a:t>
            </a:r>
            <a:r>
              <a:rPr lang="ar-SA" altLang="en-US" sz="2800" dirty="0" smtClean="0">
                <a:solidFill>
                  <a:schemeClr val="accent6">
                    <a:lumMod val="25000"/>
                  </a:schemeClr>
                </a:solidFill>
              </a:rPr>
              <a:t>. </a:t>
            </a:r>
          </a:p>
          <a:p>
            <a:pPr marL="342900" indent="-342900" algn="r" rtl="1">
              <a:spcBef>
                <a:spcPts val="1200"/>
              </a:spcBef>
              <a:buFont typeface="Arial" pitchFamily="34" charset="0"/>
              <a:buChar char="•"/>
            </a:pPr>
            <a:r>
              <a:rPr lang="ar-SA" altLang="en-US" sz="2800" dirty="0" smtClean="0">
                <a:solidFill>
                  <a:schemeClr val="accent6">
                    <a:lumMod val="25000"/>
                  </a:schemeClr>
                </a:solidFill>
              </a:rPr>
              <a:t>تمرر النص العادي بواسطة اتصال </a:t>
            </a:r>
            <a:r>
              <a:rPr lang="en-US" altLang="en-US" sz="2800" dirty="0" smtClean="0">
                <a:solidFill>
                  <a:schemeClr val="accent6">
                    <a:lumMod val="25000"/>
                  </a:schemeClr>
                </a:solidFill>
              </a:rPr>
              <a:t>TCP</a:t>
            </a:r>
            <a:r>
              <a:rPr lang="ar-SA" altLang="en-US" sz="2800" dirty="0" smtClean="0">
                <a:solidFill>
                  <a:schemeClr val="accent6">
                    <a:lumMod val="25000"/>
                  </a:schemeClr>
                </a:solidFill>
              </a:rPr>
              <a:t>.</a:t>
            </a:r>
          </a:p>
          <a:p>
            <a:pPr marL="342900" indent="-342900" algn="r" rtl="1">
              <a:spcBef>
                <a:spcPts val="1200"/>
              </a:spcBef>
              <a:buFont typeface="Arial" pitchFamily="34" charset="0"/>
              <a:buChar char="•"/>
            </a:pPr>
            <a:r>
              <a:rPr lang="ar-SA" altLang="en-US" sz="2800" dirty="0" smtClean="0">
                <a:solidFill>
                  <a:schemeClr val="accent6">
                    <a:lumMod val="25000"/>
                  </a:schemeClr>
                </a:solidFill>
              </a:rPr>
              <a:t>تخدم عدة زبائن كزبون واحد.</a:t>
            </a:r>
          </a:p>
          <a:p>
            <a:pPr marL="342900" indent="-342900" algn="r" rtl="1">
              <a:spcBef>
                <a:spcPts val="1200"/>
              </a:spcBef>
              <a:buFont typeface="Arial" pitchFamily="34" charset="0"/>
              <a:buChar char="•"/>
            </a:pPr>
            <a:r>
              <a:rPr lang="ar-SA" altLang="en-US" sz="2800" dirty="0" smtClean="0">
                <a:solidFill>
                  <a:schemeClr val="accent6">
                    <a:lumMod val="25000"/>
                  </a:schemeClr>
                </a:solidFill>
              </a:rPr>
              <a:t>اقتراحات موازنة الحمل </a:t>
            </a:r>
            <a:r>
              <a:rPr lang="en-US" altLang="en-US" sz="2800" dirty="0" smtClean="0">
                <a:solidFill>
                  <a:schemeClr val="accent6">
                    <a:lumMod val="25000"/>
                  </a:schemeClr>
                </a:solidFill>
              </a:rPr>
              <a:t>load</a:t>
            </a:r>
            <a:r>
              <a:rPr lang="ar-SA" altLang="en-US" sz="2800" dirty="0" smtClean="0">
                <a:solidFill>
                  <a:schemeClr val="accent6">
                    <a:lumMod val="25000"/>
                  </a:schemeClr>
                </a:solidFill>
              </a:rPr>
              <a:t>:</a:t>
            </a:r>
          </a:p>
          <a:p>
            <a:pPr marL="0" lvl="1" algn="r" rtl="1">
              <a:spcBef>
                <a:spcPts val="1200"/>
              </a:spcBef>
            </a:pPr>
            <a:r>
              <a:rPr lang="ar-SA" sz="2400" dirty="0" smtClean="0"/>
              <a:t>       -  موازنة خادم اسم النطاق </a:t>
            </a:r>
            <a:r>
              <a:rPr lang="en-US" sz="2400" dirty="0" smtClean="0"/>
              <a:t>Domain </a:t>
            </a:r>
            <a:r>
              <a:rPr lang="en-US" sz="2400" dirty="0"/>
              <a:t>Name Server (DNS</a:t>
            </a:r>
            <a:r>
              <a:rPr lang="en-US" sz="2400" dirty="0" smtClean="0"/>
              <a:t>)</a:t>
            </a:r>
            <a:endParaRPr lang="ar-SA" sz="2400" dirty="0" smtClean="0"/>
          </a:p>
          <a:p>
            <a:pPr marL="0" lvl="1" algn="r" rtl="1">
              <a:spcBef>
                <a:spcPts val="1200"/>
              </a:spcBef>
            </a:pPr>
            <a:r>
              <a:rPr lang="en-US" sz="2400" b="1" dirty="0">
                <a:solidFill>
                  <a:srgbClr val="C00000"/>
                </a:solidFill>
              </a:rPr>
              <a:t>One DNS = multiple IP </a:t>
            </a:r>
            <a:r>
              <a:rPr lang="en-US" sz="2400" b="1" dirty="0" smtClean="0">
                <a:solidFill>
                  <a:srgbClr val="C00000"/>
                </a:solidFill>
              </a:rPr>
              <a:t>addresses </a:t>
            </a:r>
            <a:r>
              <a:rPr lang="en-US" sz="2400" dirty="0" smtClean="0">
                <a:solidFill>
                  <a:srgbClr val="C00000"/>
                </a:solidFill>
              </a:rPr>
              <a:t>                         </a:t>
            </a:r>
            <a:r>
              <a:rPr lang="ar-SA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ar-SA" sz="2400" dirty="0" smtClean="0">
                <a:solidFill>
                  <a:srgbClr val="C00000"/>
                </a:solidFill>
              </a:rPr>
              <a:t>  </a:t>
            </a:r>
            <a:endParaRPr lang="en-US" sz="2400" dirty="0">
              <a:solidFill>
                <a:srgbClr val="C00000"/>
              </a:solidFill>
            </a:endParaRPr>
          </a:p>
          <a:p>
            <a:pPr marL="0" lvl="1" algn="r" rtl="1">
              <a:spcBef>
                <a:spcPts val="1200"/>
              </a:spcBef>
            </a:pPr>
            <a:r>
              <a:rPr lang="en-US" sz="2400" dirty="0" smtClean="0"/>
              <a:t>   </a:t>
            </a:r>
            <a:r>
              <a:rPr lang="ar-SA" sz="2400" dirty="0" smtClean="0"/>
              <a:t>    - موازنة المكونات المادية /البرمجية:</a:t>
            </a:r>
          </a:p>
          <a:p>
            <a:pPr marL="0" lvl="1" algn="r" rtl="1">
              <a:spcBef>
                <a:spcPts val="1200"/>
              </a:spcBef>
            </a:pPr>
            <a:r>
              <a:rPr lang="ar-SA" sz="2400" dirty="0"/>
              <a:t> </a:t>
            </a:r>
            <a:r>
              <a:rPr lang="ar-SA" sz="2400" dirty="0" smtClean="0"/>
              <a:t>                طلب </a:t>
            </a:r>
            <a:r>
              <a:rPr lang="en-US" sz="2400" dirty="0" smtClean="0"/>
              <a:t>IP Address</a:t>
            </a:r>
            <a:r>
              <a:rPr lang="ar-SA" sz="2400" dirty="0" smtClean="0"/>
              <a:t> يوزع على عدة خوادم.</a:t>
            </a:r>
            <a:endParaRPr lang="en-US" sz="2400" dirty="0"/>
          </a:p>
          <a:p>
            <a:pPr marL="342900" indent="-342900" algn="r" rtl="1">
              <a:spcBef>
                <a:spcPts val="1200"/>
              </a:spcBef>
              <a:buFont typeface="Arial" pitchFamily="34" charset="0"/>
              <a:buChar char="•"/>
            </a:pPr>
            <a:r>
              <a:rPr lang="ar-SA" altLang="en-US" sz="2800" dirty="0" smtClean="0">
                <a:solidFill>
                  <a:schemeClr val="accent6">
                    <a:lumMod val="25000"/>
                  </a:schemeClr>
                </a:solidFill>
              </a:rPr>
              <a:t> عكس وكيل</a:t>
            </a:r>
          </a:p>
          <a:p>
            <a:pPr algn="r" rtl="1">
              <a:spcBef>
                <a:spcPts val="1200"/>
              </a:spcBef>
            </a:pPr>
            <a:r>
              <a:rPr lang="ar-SA" altLang="en-US" sz="2400" dirty="0" smtClean="0">
                <a:solidFill>
                  <a:schemeClr val="accent6">
                    <a:lumMod val="25000"/>
                  </a:schemeClr>
                </a:solidFill>
              </a:rPr>
              <a:t>      اعتراض طلب زبون والاستجابة للذاكرة الوسيطة            </a:t>
            </a:r>
            <a:endParaRPr lang="en-US" sz="24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38" name="TextBox 38">
            <a:extLst>
              <a:ext uri="{FF2B5EF4-FFF2-40B4-BE49-F238E27FC236}">
                <a16:creationId xmlns:a16="http://schemas.microsoft.com/office/drawing/2014/main" xmlns="" id="{CB21266E-3247-4421-8EC6-89B010BC38C7}"/>
              </a:ext>
            </a:extLst>
          </p:cNvPr>
          <p:cNvSpPr txBox="1"/>
          <p:nvPr/>
        </p:nvSpPr>
        <p:spPr>
          <a:xfrm>
            <a:off x="540388" y="365487"/>
            <a:ext cx="1097895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spcBef>
                <a:spcPct val="0"/>
              </a:spcBef>
              <a:defRPr/>
            </a:pPr>
            <a:r>
              <a:rPr lang="ar-SA" sz="3200" b="1" dirty="0" smtClean="0">
                <a:solidFill>
                  <a:srgbClr val="0033CC"/>
                </a:solidFill>
              </a:rPr>
              <a:t>خادمات الويب </a:t>
            </a:r>
            <a:r>
              <a:rPr lang="en-US" sz="3200" b="1" dirty="0">
                <a:solidFill>
                  <a:srgbClr val="0033CC"/>
                </a:solidFill>
              </a:rPr>
              <a:t>Web </a:t>
            </a:r>
            <a:r>
              <a:rPr lang="en-US" sz="3200" b="1" dirty="0" smtClean="0">
                <a:solidFill>
                  <a:srgbClr val="0033CC"/>
                </a:solidFill>
              </a:rPr>
              <a:t>Servers</a:t>
            </a:r>
            <a:r>
              <a:rPr lang="ar-SA" sz="3200" b="1" dirty="0" smtClean="0">
                <a:solidFill>
                  <a:srgbClr val="0033CC"/>
                </a:solidFill>
              </a:rPr>
              <a:t>:</a:t>
            </a:r>
            <a:endParaRPr lang="en-US" sz="3200" b="1" spc="50" dirty="0">
              <a:ln w="11430"/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78055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C0127BB-C3E1-4929-9CE4-9A559B0433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1A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88F6ECA-36D7-451B-A965-5AE88E2FC808}"/>
              </a:ext>
            </a:extLst>
          </p:cNvPr>
          <p:cNvSpPr/>
          <p:nvPr/>
        </p:nvSpPr>
        <p:spPr>
          <a:xfrm>
            <a:off x="199870" y="149902"/>
            <a:ext cx="11762282" cy="6550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BAD67F58-50CE-4C83-96A2-77E132F1FDE3}"/>
              </a:ext>
            </a:extLst>
          </p:cNvPr>
          <p:cNvSpPr/>
          <p:nvPr/>
        </p:nvSpPr>
        <p:spPr>
          <a:xfrm>
            <a:off x="11754853" y="529390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xmlns="" id="{E7DE35E1-AFD4-496D-8191-71278E804A0D}"/>
              </a:ext>
            </a:extLst>
          </p:cNvPr>
          <p:cNvSpPr/>
          <p:nvPr/>
        </p:nvSpPr>
        <p:spPr>
          <a:xfrm>
            <a:off x="11706723" y="6376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xmlns="" id="{21D038F3-3C62-4C78-B0C3-621A21FEF2ED}"/>
              </a:ext>
            </a:extLst>
          </p:cNvPr>
          <p:cNvSpPr/>
          <p:nvPr/>
        </p:nvSpPr>
        <p:spPr>
          <a:xfrm>
            <a:off x="11726771" y="5253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E2D7B3C3-50C0-42FF-A44A-886D2B6409F0}"/>
              </a:ext>
            </a:extLst>
          </p:cNvPr>
          <p:cNvSpPr/>
          <p:nvPr/>
        </p:nvSpPr>
        <p:spPr>
          <a:xfrm>
            <a:off x="11789700" y="1321968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xmlns="" id="{C45102C5-F2C9-4F84-8014-8DB5AAF5C9E9}"/>
              </a:ext>
            </a:extLst>
          </p:cNvPr>
          <p:cNvSpPr/>
          <p:nvPr/>
        </p:nvSpPr>
        <p:spPr>
          <a:xfrm>
            <a:off x="11741570" y="14302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6F9D1D64-FE2B-4686-B924-D29C0BC65AFF}"/>
              </a:ext>
            </a:extLst>
          </p:cNvPr>
          <p:cNvSpPr/>
          <p:nvPr/>
        </p:nvSpPr>
        <p:spPr>
          <a:xfrm>
            <a:off x="11761618" y="13179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6492680-24FF-4968-A949-B82DD222F0CA}"/>
              </a:ext>
            </a:extLst>
          </p:cNvPr>
          <p:cNvSpPr/>
          <p:nvPr/>
        </p:nvSpPr>
        <p:spPr>
          <a:xfrm>
            <a:off x="11798342" y="211454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xmlns="" id="{1E57A6FE-1AD4-4A88-BA41-67F589ACB71B}"/>
              </a:ext>
            </a:extLst>
          </p:cNvPr>
          <p:cNvSpPr/>
          <p:nvPr/>
        </p:nvSpPr>
        <p:spPr>
          <a:xfrm>
            <a:off x="11750212" y="22228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xmlns="" id="{71B492C0-52C3-4712-9582-3343E84DC5CB}"/>
              </a:ext>
            </a:extLst>
          </p:cNvPr>
          <p:cNvSpPr/>
          <p:nvPr/>
        </p:nvSpPr>
        <p:spPr>
          <a:xfrm>
            <a:off x="11770260" y="21105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238FB0C1-E0FD-4939-95FD-D65BE1C2A2FA}"/>
              </a:ext>
            </a:extLst>
          </p:cNvPr>
          <p:cNvSpPr/>
          <p:nvPr/>
        </p:nvSpPr>
        <p:spPr>
          <a:xfrm>
            <a:off x="11807407" y="291590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xmlns="" id="{E5BCF583-AA14-4FDD-BED5-AA00ECA4B93B}"/>
              </a:ext>
            </a:extLst>
          </p:cNvPr>
          <p:cNvSpPr/>
          <p:nvPr/>
        </p:nvSpPr>
        <p:spPr>
          <a:xfrm>
            <a:off x="11759277" y="30241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xmlns="" id="{4EC75EEE-C73A-44DB-86C6-BADD83D51398}"/>
              </a:ext>
            </a:extLst>
          </p:cNvPr>
          <p:cNvSpPr/>
          <p:nvPr/>
        </p:nvSpPr>
        <p:spPr>
          <a:xfrm>
            <a:off x="11779325" y="29118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389EA6B6-CA84-4686-BE1C-8775E1523085}"/>
              </a:ext>
            </a:extLst>
          </p:cNvPr>
          <p:cNvSpPr/>
          <p:nvPr/>
        </p:nvSpPr>
        <p:spPr>
          <a:xfrm>
            <a:off x="11805489" y="371727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xmlns="" id="{F5BE0B6A-2C1F-44C6-BD36-81CA8C872DF7}"/>
              </a:ext>
            </a:extLst>
          </p:cNvPr>
          <p:cNvSpPr/>
          <p:nvPr/>
        </p:nvSpPr>
        <p:spPr>
          <a:xfrm>
            <a:off x="11757359" y="38255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xmlns="" id="{14C88482-743A-47C8-B5D8-BD1B98F8E16C}"/>
              </a:ext>
            </a:extLst>
          </p:cNvPr>
          <p:cNvSpPr/>
          <p:nvPr/>
        </p:nvSpPr>
        <p:spPr>
          <a:xfrm>
            <a:off x="11777407" y="37132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5257D92E-1BB0-4B8C-9D1C-775D8B9A9243}"/>
              </a:ext>
            </a:extLst>
          </p:cNvPr>
          <p:cNvSpPr/>
          <p:nvPr/>
        </p:nvSpPr>
        <p:spPr>
          <a:xfrm>
            <a:off x="11802986" y="453468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xmlns="" id="{1E33DD28-DB67-458A-91BF-DBEEB223403A}"/>
              </a:ext>
            </a:extLst>
          </p:cNvPr>
          <p:cNvSpPr/>
          <p:nvPr/>
        </p:nvSpPr>
        <p:spPr>
          <a:xfrm>
            <a:off x="11754856" y="46429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Minus Sign 25">
            <a:extLst>
              <a:ext uri="{FF2B5EF4-FFF2-40B4-BE49-F238E27FC236}">
                <a16:creationId xmlns:a16="http://schemas.microsoft.com/office/drawing/2014/main" xmlns="" id="{D8D64179-F088-49C0-961B-1B560E34286B}"/>
              </a:ext>
            </a:extLst>
          </p:cNvPr>
          <p:cNvSpPr/>
          <p:nvPr/>
        </p:nvSpPr>
        <p:spPr>
          <a:xfrm>
            <a:off x="11774904" y="45306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ACC39C51-617A-406E-B2B3-DD83CE53721E}"/>
              </a:ext>
            </a:extLst>
          </p:cNvPr>
          <p:cNvSpPr/>
          <p:nvPr/>
        </p:nvSpPr>
        <p:spPr>
          <a:xfrm>
            <a:off x="11799438" y="536813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xmlns="" id="{6B6AD0A8-5AF6-4FFB-803B-28204EFB20AB}"/>
              </a:ext>
            </a:extLst>
          </p:cNvPr>
          <p:cNvSpPr/>
          <p:nvPr/>
        </p:nvSpPr>
        <p:spPr>
          <a:xfrm>
            <a:off x="11751308" y="54764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xmlns="" id="{0CB0BC6E-25CA-4E44-BA94-3EA70505A4C7}"/>
              </a:ext>
            </a:extLst>
          </p:cNvPr>
          <p:cNvSpPr/>
          <p:nvPr/>
        </p:nvSpPr>
        <p:spPr>
          <a:xfrm>
            <a:off x="11771356" y="53641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A8C2245A-F981-46AB-9B02-8D4D8AB7596B}"/>
              </a:ext>
            </a:extLst>
          </p:cNvPr>
          <p:cNvSpPr/>
          <p:nvPr/>
        </p:nvSpPr>
        <p:spPr>
          <a:xfrm>
            <a:off x="11796224" y="620159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xmlns="" id="{FF27FA6C-BC7D-460F-AF0A-22AC25FAA8FA}"/>
              </a:ext>
            </a:extLst>
          </p:cNvPr>
          <p:cNvSpPr/>
          <p:nvPr/>
        </p:nvSpPr>
        <p:spPr>
          <a:xfrm>
            <a:off x="11748094" y="63098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Minus Sign 31">
            <a:extLst>
              <a:ext uri="{FF2B5EF4-FFF2-40B4-BE49-F238E27FC236}">
                <a16:creationId xmlns:a16="http://schemas.microsoft.com/office/drawing/2014/main" xmlns="" id="{65E01619-2C71-4AA7-8641-56CE576E769F}"/>
              </a:ext>
            </a:extLst>
          </p:cNvPr>
          <p:cNvSpPr/>
          <p:nvPr/>
        </p:nvSpPr>
        <p:spPr>
          <a:xfrm>
            <a:off x="11768142" y="61975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B8C625C-5E05-45A7-8185-A16C25CCC865}"/>
              </a:ext>
            </a:extLst>
          </p:cNvPr>
          <p:cNvSpPr/>
          <p:nvPr/>
        </p:nvSpPr>
        <p:spPr>
          <a:xfrm>
            <a:off x="216151" y="5337345"/>
            <a:ext cx="84221" cy="13621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42377899-BCE2-4EB0-B104-54A9718C6A54}"/>
              </a:ext>
            </a:extLst>
          </p:cNvPr>
          <p:cNvSpPr/>
          <p:nvPr/>
        </p:nvSpPr>
        <p:spPr>
          <a:xfrm>
            <a:off x="199871" y="153611"/>
            <a:ext cx="98182" cy="1292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40AD74E5-C275-422E-ABE0-D928AF385ABF}"/>
              </a:ext>
            </a:extLst>
          </p:cNvPr>
          <p:cNvSpPr/>
          <p:nvPr/>
        </p:nvSpPr>
        <p:spPr>
          <a:xfrm>
            <a:off x="213833" y="1440778"/>
            <a:ext cx="84219" cy="129242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D645988C-0EA6-450F-8D30-4D88B20A9CF1}"/>
              </a:ext>
            </a:extLst>
          </p:cNvPr>
          <p:cNvSpPr/>
          <p:nvPr/>
        </p:nvSpPr>
        <p:spPr>
          <a:xfrm>
            <a:off x="213833" y="2738901"/>
            <a:ext cx="84220" cy="1295495"/>
          </a:xfrm>
          <a:prstGeom prst="rect">
            <a:avLst/>
          </a:prstGeom>
          <a:solidFill>
            <a:srgbClr val="B7074A"/>
          </a:solidFill>
          <a:ln>
            <a:solidFill>
              <a:srgbClr val="B70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114BCFD7-EB25-4440-A105-CA2C3127EBE2}"/>
              </a:ext>
            </a:extLst>
          </p:cNvPr>
          <p:cNvSpPr/>
          <p:nvPr/>
        </p:nvSpPr>
        <p:spPr>
          <a:xfrm>
            <a:off x="213831" y="4047550"/>
            <a:ext cx="84221" cy="12766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7" name="Rectangle 6">
            <a:extLst>
              <a:ext uri="{FF2B5EF4-FFF2-40B4-BE49-F238E27FC236}">
                <a16:creationId xmlns:a16="http://schemas.microsoft.com/office/drawing/2014/main" xmlns="" id="{F9828C79-59B0-436D-BA99-1FC7A0564CA0}"/>
              </a:ext>
            </a:extLst>
          </p:cNvPr>
          <p:cNvSpPr/>
          <p:nvPr/>
        </p:nvSpPr>
        <p:spPr>
          <a:xfrm>
            <a:off x="300373" y="903683"/>
            <a:ext cx="11176502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spcBef>
                <a:spcPts val="1200"/>
              </a:spcBef>
              <a:buFont typeface="Arial" pitchFamily="34" charset="0"/>
              <a:buChar char="•"/>
            </a:pPr>
            <a:r>
              <a:rPr lang="ar-SA" altLang="en-US" sz="2800" dirty="0" smtClean="0"/>
              <a:t>يضيف وظيفة للمتصفح.</a:t>
            </a:r>
            <a:endParaRPr lang="ar-SA" altLang="en-US" sz="2800" dirty="0" smtClean="0">
              <a:solidFill>
                <a:schemeClr val="accent6">
                  <a:lumMod val="25000"/>
                </a:schemeClr>
              </a:solidFill>
            </a:endParaRPr>
          </a:p>
          <a:p>
            <a:pPr marL="342900" indent="-342900" algn="r" rtl="1">
              <a:spcBef>
                <a:spcPts val="1200"/>
              </a:spcBef>
              <a:buFont typeface="Arial" pitchFamily="34" charset="0"/>
              <a:buChar char="•"/>
            </a:pPr>
            <a:r>
              <a:rPr lang="ar-SA" altLang="en-US" sz="2800" dirty="0" smtClean="0">
                <a:solidFill>
                  <a:schemeClr val="accent6">
                    <a:lumMod val="25000"/>
                  </a:schemeClr>
                </a:solidFill>
              </a:rPr>
              <a:t>برامج مساعدة </a:t>
            </a:r>
            <a:r>
              <a:rPr lang="en-US" sz="2800" dirty="0" smtClean="0"/>
              <a:t>Plug-ins</a:t>
            </a:r>
            <a:r>
              <a:rPr lang="ar-SA" altLang="en-US" sz="2800" dirty="0" smtClean="0">
                <a:solidFill>
                  <a:schemeClr val="accent6">
                    <a:lumMod val="25000"/>
                  </a:schemeClr>
                </a:solidFill>
              </a:rPr>
              <a:t>:</a:t>
            </a:r>
          </a:p>
          <a:p>
            <a:pPr algn="r" rtl="1">
              <a:spcBef>
                <a:spcPts val="1200"/>
              </a:spcBef>
            </a:pPr>
            <a:r>
              <a:rPr lang="ar-SA" altLang="en-US" sz="2800" dirty="0" smtClean="0">
                <a:solidFill>
                  <a:schemeClr val="accent6">
                    <a:lumMod val="25000"/>
                  </a:schemeClr>
                </a:solidFill>
              </a:rPr>
              <a:t>      - نماذج اجهزة/ برمجيات تمد المتصفح بالميزات الاضافية(تشفير- صور متحركة – اتصال الشبكة).</a:t>
            </a:r>
          </a:p>
          <a:p>
            <a:pPr marL="342900" indent="-342900" algn="r" rtl="1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800" dirty="0" smtClean="0"/>
              <a:t>ActiveX</a:t>
            </a:r>
            <a:r>
              <a:rPr lang="ar-SA" altLang="en-US" sz="2800" dirty="0" smtClean="0">
                <a:solidFill>
                  <a:schemeClr val="accent6">
                    <a:lumMod val="25000"/>
                  </a:schemeClr>
                </a:solidFill>
              </a:rPr>
              <a:t>:</a:t>
            </a:r>
          </a:p>
          <a:p>
            <a:pPr marL="0" lvl="1" algn="r" rtl="1">
              <a:spcBef>
                <a:spcPts val="1200"/>
              </a:spcBef>
            </a:pPr>
            <a:r>
              <a:rPr lang="ar-SA" sz="2400" dirty="0" smtClean="0"/>
              <a:t>       </a:t>
            </a:r>
            <a:r>
              <a:rPr lang="ar-SA" sz="2800" dirty="0" smtClean="0"/>
              <a:t>-  </a:t>
            </a:r>
            <a:r>
              <a:rPr lang="en-US" sz="2800" dirty="0" smtClean="0"/>
              <a:t> Microsoft COM/OLE</a:t>
            </a:r>
            <a:r>
              <a:rPr lang="ar-SA" sz="2800" dirty="0" smtClean="0"/>
              <a:t> مكونات تسمح بمعالجة البيانات داخل المتصفح.</a:t>
            </a:r>
            <a:endParaRPr lang="en-US" sz="2800" dirty="0" smtClean="0"/>
          </a:p>
          <a:p>
            <a:pPr lvl="1" indent="-457200" algn="r" rtl="1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800" dirty="0" smtClean="0"/>
              <a:t>Cookies</a:t>
            </a:r>
            <a:endParaRPr lang="en-US" sz="2800" dirty="0"/>
          </a:p>
          <a:p>
            <a:pPr algn="r" rtl="1">
              <a:spcBef>
                <a:spcPts val="1200"/>
              </a:spcBef>
            </a:pPr>
            <a:r>
              <a:rPr lang="ar-SA" altLang="en-US" sz="2400" dirty="0" smtClean="0">
                <a:solidFill>
                  <a:schemeClr val="accent6">
                    <a:lumMod val="25000"/>
                  </a:schemeClr>
                </a:solidFill>
              </a:rPr>
              <a:t>      </a:t>
            </a:r>
            <a:r>
              <a:rPr lang="ar-SA" altLang="en-US" sz="2400" dirty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ar-SA" altLang="en-US" sz="2400" dirty="0" smtClean="0">
                <a:solidFill>
                  <a:schemeClr val="accent6">
                    <a:lumMod val="25000"/>
                  </a:schemeClr>
                </a:solidFill>
              </a:rPr>
              <a:t>- </a:t>
            </a:r>
            <a:r>
              <a:rPr lang="ar-SA" altLang="en-US" sz="2800" dirty="0" smtClean="0">
                <a:solidFill>
                  <a:schemeClr val="accent6">
                    <a:lumMod val="25000"/>
                  </a:schemeClr>
                </a:solidFill>
              </a:rPr>
              <a:t>هي كتلة بيانات تخزن عند العميل من مخدم الويب لاستخدامها تالياً.</a:t>
            </a:r>
            <a:endParaRPr lang="en-US" sz="28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38" name="TextBox 38">
            <a:extLst>
              <a:ext uri="{FF2B5EF4-FFF2-40B4-BE49-F238E27FC236}">
                <a16:creationId xmlns:a16="http://schemas.microsoft.com/office/drawing/2014/main" xmlns="" id="{CB21266E-3247-4421-8EC6-89B010BC38C7}"/>
              </a:ext>
            </a:extLst>
          </p:cNvPr>
          <p:cNvSpPr txBox="1"/>
          <p:nvPr/>
        </p:nvSpPr>
        <p:spPr>
          <a:xfrm>
            <a:off x="540388" y="365487"/>
            <a:ext cx="1097895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spcBef>
                <a:spcPct val="0"/>
              </a:spcBef>
              <a:defRPr/>
            </a:pPr>
            <a:r>
              <a:rPr lang="ar-SA" sz="3200" b="1" dirty="0" smtClean="0">
                <a:solidFill>
                  <a:srgbClr val="0033CC"/>
                </a:solidFill>
              </a:rPr>
              <a:t>تمديدات جانب العميل </a:t>
            </a:r>
            <a:r>
              <a:rPr lang="en-US" sz="3200" b="1" dirty="0" smtClean="0">
                <a:solidFill>
                  <a:srgbClr val="0033CC"/>
                </a:solidFill>
              </a:rPr>
              <a:t>Client-Side </a:t>
            </a:r>
            <a:r>
              <a:rPr lang="en-US" sz="3200" b="1" dirty="0">
                <a:solidFill>
                  <a:srgbClr val="0033CC"/>
                </a:solidFill>
              </a:rPr>
              <a:t>Extensions</a:t>
            </a:r>
            <a:r>
              <a:rPr lang="ar-SA" sz="3200" b="1" dirty="0" smtClean="0">
                <a:solidFill>
                  <a:srgbClr val="0033CC"/>
                </a:solidFill>
              </a:rPr>
              <a:t>:</a:t>
            </a:r>
            <a:endParaRPr lang="en-US" sz="3200" b="1" spc="50" dirty="0">
              <a:ln w="11430"/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0352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C0127BB-C3E1-4929-9CE4-9A559B0433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1A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88F6ECA-36D7-451B-A965-5AE88E2FC808}"/>
              </a:ext>
            </a:extLst>
          </p:cNvPr>
          <p:cNvSpPr/>
          <p:nvPr/>
        </p:nvSpPr>
        <p:spPr>
          <a:xfrm>
            <a:off x="199870" y="149902"/>
            <a:ext cx="11762282" cy="6550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BAD67F58-50CE-4C83-96A2-77E132F1FDE3}"/>
              </a:ext>
            </a:extLst>
          </p:cNvPr>
          <p:cNvSpPr/>
          <p:nvPr/>
        </p:nvSpPr>
        <p:spPr>
          <a:xfrm>
            <a:off x="11754853" y="529390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xmlns="" id="{E7DE35E1-AFD4-496D-8191-71278E804A0D}"/>
              </a:ext>
            </a:extLst>
          </p:cNvPr>
          <p:cNvSpPr/>
          <p:nvPr/>
        </p:nvSpPr>
        <p:spPr>
          <a:xfrm>
            <a:off x="11706723" y="6376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xmlns="" id="{21D038F3-3C62-4C78-B0C3-621A21FEF2ED}"/>
              </a:ext>
            </a:extLst>
          </p:cNvPr>
          <p:cNvSpPr/>
          <p:nvPr/>
        </p:nvSpPr>
        <p:spPr>
          <a:xfrm>
            <a:off x="11726771" y="5253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E2D7B3C3-50C0-42FF-A44A-886D2B6409F0}"/>
              </a:ext>
            </a:extLst>
          </p:cNvPr>
          <p:cNvSpPr/>
          <p:nvPr/>
        </p:nvSpPr>
        <p:spPr>
          <a:xfrm>
            <a:off x="11789700" y="1321968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xmlns="" id="{C45102C5-F2C9-4F84-8014-8DB5AAF5C9E9}"/>
              </a:ext>
            </a:extLst>
          </p:cNvPr>
          <p:cNvSpPr/>
          <p:nvPr/>
        </p:nvSpPr>
        <p:spPr>
          <a:xfrm>
            <a:off x="11741570" y="14302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6F9D1D64-FE2B-4686-B924-D29C0BC65AFF}"/>
              </a:ext>
            </a:extLst>
          </p:cNvPr>
          <p:cNvSpPr/>
          <p:nvPr/>
        </p:nvSpPr>
        <p:spPr>
          <a:xfrm>
            <a:off x="11761618" y="13179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6492680-24FF-4968-A949-B82DD222F0CA}"/>
              </a:ext>
            </a:extLst>
          </p:cNvPr>
          <p:cNvSpPr/>
          <p:nvPr/>
        </p:nvSpPr>
        <p:spPr>
          <a:xfrm>
            <a:off x="11798342" y="211454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xmlns="" id="{1E57A6FE-1AD4-4A88-BA41-67F589ACB71B}"/>
              </a:ext>
            </a:extLst>
          </p:cNvPr>
          <p:cNvSpPr/>
          <p:nvPr/>
        </p:nvSpPr>
        <p:spPr>
          <a:xfrm>
            <a:off x="11750212" y="22228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xmlns="" id="{71B492C0-52C3-4712-9582-3343E84DC5CB}"/>
              </a:ext>
            </a:extLst>
          </p:cNvPr>
          <p:cNvSpPr/>
          <p:nvPr/>
        </p:nvSpPr>
        <p:spPr>
          <a:xfrm>
            <a:off x="11770260" y="21105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238FB0C1-E0FD-4939-95FD-D65BE1C2A2FA}"/>
              </a:ext>
            </a:extLst>
          </p:cNvPr>
          <p:cNvSpPr/>
          <p:nvPr/>
        </p:nvSpPr>
        <p:spPr>
          <a:xfrm>
            <a:off x="11807407" y="291590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xmlns="" id="{E5BCF583-AA14-4FDD-BED5-AA00ECA4B93B}"/>
              </a:ext>
            </a:extLst>
          </p:cNvPr>
          <p:cNvSpPr/>
          <p:nvPr/>
        </p:nvSpPr>
        <p:spPr>
          <a:xfrm>
            <a:off x="11759277" y="30241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xmlns="" id="{4EC75EEE-C73A-44DB-86C6-BADD83D51398}"/>
              </a:ext>
            </a:extLst>
          </p:cNvPr>
          <p:cNvSpPr/>
          <p:nvPr/>
        </p:nvSpPr>
        <p:spPr>
          <a:xfrm>
            <a:off x="11779325" y="29118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389EA6B6-CA84-4686-BE1C-8775E1523085}"/>
              </a:ext>
            </a:extLst>
          </p:cNvPr>
          <p:cNvSpPr/>
          <p:nvPr/>
        </p:nvSpPr>
        <p:spPr>
          <a:xfrm>
            <a:off x="11805489" y="371727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xmlns="" id="{F5BE0B6A-2C1F-44C6-BD36-81CA8C872DF7}"/>
              </a:ext>
            </a:extLst>
          </p:cNvPr>
          <p:cNvSpPr/>
          <p:nvPr/>
        </p:nvSpPr>
        <p:spPr>
          <a:xfrm>
            <a:off x="11757359" y="38255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xmlns="" id="{14C88482-743A-47C8-B5D8-BD1B98F8E16C}"/>
              </a:ext>
            </a:extLst>
          </p:cNvPr>
          <p:cNvSpPr/>
          <p:nvPr/>
        </p:nvSpPr>
        <p:spPr>
          <a:xfrm>
            <a:off x="11777407" y="37132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5257D92E-1BB0-4B8C-9D1C-775D8B9A9243}"/>
              </a:ext>
            </a:extLst>
          </p:cNvPr>
          <p:cNvSpPr/>
          <p:nvPr/>
        </p:nvSpPr>
        <p:spPr>
          <a:xfrm>
            <a:off x="11802986" y="453468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xmlns="" id="{1E33DD28-DB67-458A-91BF-DBEEB223403A}"/>
              </a:ext>
            </a:extLst>
          </p:cNvPr>
          <p:cNvSpPr/>
          <p:nvPr/>
        </p:nvSpPr>
        <p:spPr>
          <a:xfrm>
            <a:off x="11754856" y="46429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Minus Sign 25">
            <a:extLst>
              <a:ext uri="{FF2B5EF4-FFF2-40B4-BE49-F238E27FC236}">
                <a16:creationId xmlns:a16="http://schemas.microsoft.com/office/drawing/2014/main" xmlns="" id="{D8D64179-F088-49C0-961B-1B560E34286B}"/>
              </a:ext>
            </a:extLst>
          </p:cNvPr>
          <p:cNvSpPr/>
          <p:nvPr/>
        </p:nvSpPr>
        <p:spPr>
          <a:xfrm>
            <a:off x="11774904" y="45306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ACC39C51-617A-406E-B2B3-DD83CE53721E}"/>
              </a:ext>
            </a:extLst>
          </p:cNvPr>
          <p:cNvSpPr/>
          <p:nvPr/>
        </p:nvSpPr>
        <p:spPr>
          <a:xfrm>
            <a:off x="11799438" y="536813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xmlns="" id="{6B6AD0A8-5AF6-4FFB-803B-28204EFB20AB}"/>
              </a:ext>
            </a:extLst>
          </p:cNvPr>
          <p:cNvSpPr/>
          <p:nvPr/>
        </p:nvSpPr>
        <p:spPr>
          <a:xfrm>
            <a:off x="11751308" y="54764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xmlns="" id="{0CB0BC6E-25CA-4E44-BA94-3EA70505A4C7}"/>
              </a:ext>
            </a:extLst>
          </p:cNvPr>
          <p:cNvSpPr/>
          <p:nvPr/>
        </p:nvSpPr>
        <p:spPr>
          <a:xfrm>
            <a:off x="11771356" y="53641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A8C2245A-F981-46AB-9B02-8D4D8AB7596B}"/>
              </a:ext>
            </a:extLst>
          </p:cNvPr>
          <p:cNvSpPr/>
          <p:nvPr/>
        </p:nvSpPr>
        <p:spPr>
          <a:xfrm>
            <a:off x="11796224" y="620159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xmlns="" id="{FF27FA6C-BC7D-460F-AF0A-22AC25FAA8FA}"/>
              </a:ext>
            </a:extLst>
          </p:cNvPr>
          <p:cNvSpPr/>
          <p:nvPr/>
        </p:nvSpPr>
        <p:spPr>
          <a:xfrm>
            <a:off x="11748094" y="63098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Minus Sign 31">
            <a:extLst>
              <a:ext uri="{FF2B5EF4-FFF2-40B4-BE49-F238E27FC236}">
                <a16:creationId xmlns:a16="http://schemas.microsoft.com/office/drawing/2014/main" xmlns="" id="{65E01619-2C71-4AA7-8641-56CE576E769F}"/>
              </a:ext>
            </a:extLst>
          </p:cNvPr>
          <p:cNvSpPr/>
          <p:nvPr/>
        </p:nvSpPr>
        <p:spPr>
          <a:xfrm>
            <a:off x="11768142" y="61975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B8C625C-5E05-45A7-8185-A16C25CCC865}"/>
              </a:ext>
            </a:extLst>
          </p:cNvPr>
          <p:cNvSpPr/>
          <p:nvPr/>
        </p:nvSpPr>
        <p:spPr>
          <a:xfrm>
            <a:off x="216151" y="5337345"/>
            <a:ext cx="84221" cy="13621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42377899-BCE2-4EB0-B104-54A9718C6A54}"/>
              </a:ext>
            </a:extLst>
          </p:cNvPr>
          <p:cNvSpPr/>
          <p:nvPr/>
        </p:nvSpPr>
        <p:spPr>
          <a:xfrm>
            <a:off x="199871" y="153611"/>
            <a:ext cx="98182" cy="1292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40AD74E5-C275-422E-ABE0-D928AF385ABF}"/>
              </a:ext>
            </a:extLst>
          </p:cNvPr>
          <p:cNvSpPr/>
          <p:nvPr/>
        </p:nvSpPr>
        <p:spPr>
          <a:xfrm>
            <a:off x="213833" y="1440778"/>
            <a:ext cx="84219" cy="129242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D645988C-0EA6-450F-8D30-4D88B20A9CF1}"/>
              </a:ext>
            </a:extLst>
          </p:cNvPr>
          <p:cNvSpPr/>
          <p:nvPr/>
        </p:nvSpPr>
        <p:spPr>
          <a:xfrm>
            <a:off x="213833" y="2738901"/>
            <a:ext cx="84220" cy="1295495"/>
          </a:xfrm>
          <a:prstGeom prst="rect">
            <a:avLst/>
          </a:prstGeom>
          <a:solidFill>
            <a:srgbClr val="B7074A"/>
          </a:solidFill>
          <a:ln>
            <a:solidFill>
              <a:srgbClr val="B70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114BCFD7-EB25-4440-A105-CA2C3127EBE2}"/>
              </a:ext>
            </a:extLst>
          </p:cNvPr>
          <p:cNvSpPr/>
          <p:nvPr/>
        </p:nvSpPr>
        <p:spPr>
          <a:xfrm>
            <a:off x="213831" y="4047550"/>
            <a:ext cx="84221" cy="12766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5" name="TextBox 38">
            <a:extLst>
              <a:ext uri="{FF2B5EF4-FFF2-40B4-BE49-F238E27FC236}">
                <a16:creationId xmlns:a16="http://schemas.microsoft.com/office/drawing/2014/main" xmlns="" id="{CB21266E-3247-4421-8EC6-89B010BC38C7}"/>
              </a:ext>
            </a:extLst>
          </p:cNvPr>
          <p:cNvSpPr txBox="1"/>
          <p:nvPr/>
        </p:nvSpPr>
        <p:spPr>
          <a:xfrm>
            <a:off x="540388" y="365487"/>
            <a:ext cx="1097895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spcBef>
                <a:spcPct val="0"/>
              </a:spcBef>
              <a:defRPr/>
            </a:pPr>
            <a:r>
              <a:rPr lang="ar-SA" sz="3200" b="1" dirty="0" smtClean="0">
                <a:solidFill>
                  <a:srgbClr val="0033CC"/>
                </a:solidFill>
              </a:rPr>
              <a:t>المكونات لموقع ويب ديناميكي </a:t>
            </a:r>
            <a:r>
              <a:rPr lang="en-US" sz="3200" b="1" dirty="0" smtClean="0">
                <a:solidFill>
                  <a:srgbClr val="0033CC"/>
                </a:solidFill>
              </a:rPr>
              <a:t>Components </a:t>
            </a:r>
            <a:r>
              <a:rPr lang="en-US" sz="3200" b="1" dirty="0">
                <a:solidFill>
                  <a:srgbClr val="0033CC"/>
                </a:solidFill>
              </a:rPr>
              <a:t>for Dynamic Web Sites</a:t>
            </a:r>
            <a:r>
              <a:rPr lang="ar-SA" sz="3200" b="1" dirty="0" smtClean="0">
                <a:solidFill>
                  <a:srgbClr val="0033CC"/>
                </a:solidFill>
              </a:rPr>
              <a:t>:</a:t>
            </a:r>
            <a:endParaRPr lang="en-US" sz="3200" b="1" spc="50" dirty="0">
              <a:ln w="11430"/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443345" y="950262"/>
            <a:ext cx="11075996" cy="4724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sz="3200" b="1" dirty="0" smtClean="0"/>
              <a:t>DBMS</a:t>
            </a:r>
            <a:r>
              <a:rPr lang="en-US" sz="3200" dirty="0" smtClean="0"/>
              <a:t>–Oracle, Microsoft SQL Server, Informix, Sybase, DB2, Microsoft Access, MySQL</a:t>
            </a:r>
          </a:p>
          <a:p>
            <a:pPr>
              <a:lnSpc>
                <a:spcPct val="100000"/>
              </a:lnSpc>
              <a:defRPr/>
            </a:pPr>
            <a:r>
              <a:rPr lang="en-US" sz="3200" b="1" dirty="0" smtClean="0"/>
              <a:t>Web server</a:t>
            </a:r>
            <a:r>
              <a:rPr lang="en-US" sz="3200" dirty="0" smtClean="0"/>
              <a:t>–Apache, Microsoft IIS</a:t>
            </a:r>
          </a:p>
          <a:p>
            <a:pPr>
              <a:lnSpc>
                <a:spcPct val="100000"/>
              </a:lnSpc>
              <a:defRPr/>
            </a:pPr>
            <a:r>
              <a:rPr lang="en-US" sz="3200" b="1" dirty="0" smtClean="0"/>
              <a:t>Programming languages/development technologies</a:t>
            </a:r>
            <a:r>
              <a:rPr lang="en-US" sz="3200" dirty="0" smtClean="0"/>
              <a:t>–ASP .NET, PHP, ColdFusion, Coral Web Builder, Macromedia’s Dreamweaver</a:t>
            </a:r>
          </a:p>
          <a:p>
            <a:pPr>
              <a:lnSpc>
                <a:spcPct val="100000"/>
              </a:lnSpc>
              <a:defRPr/>
            </a:pPr>
            <a:r>
              <a:rPr lang="en-US" sz="3200" b="1" dirty="0" smtClean="0"/>
              <a:t>Web browser</a:t>
            </a:r>
            <a:r>
              <a:rPr lang="en-US" sz="3200" dirty="0" smtClean="0"/>
              <a:t>–Microsoft Internet Explorer, Netscape Navigator, Mozilla Firefox, Apple’s Safari, Opera</a:t>
            </a:r>
          </a:p>
          <a:p>
            <a:pPr>
              <a:lnSpc>
                <a:spcPct val="100000"/>
              </a:lnSpc>
              <a:defRPr/>
            </a:pPr>
            <a:r>
              <a:rPr lang="en-US" sz="3200" b="1" dirty="0" smtClean="0"/>
              <a:t>Text editor</a:t>
            </a:r>
            <a:r>
              <a:rPr lang="en-US" sz="3200" dirty="0" smtClean="0"/>
              <a:t>–Notepad, BBEdit, vi, or an IDE</a:t>
            </a:r>
          </a:p>
          <a:p>
            <a:pPr>
              <a:lnSpc>
                <a:spcPct val="100000"/>
              </a:lnSpc>
              <a:defRPr/>
            </a:pPr>
            <a:r>
              <a:rPr lang="en-US" sz="3200" b="1" dirty="0" smtClean="0"/>
              <a:t>FTP capabilities</a:t>
            </a:r>
            <a:r>
              <a:rPr lang="en-US" sz="3200" dirty="0" smtClean="0"/>
              <a:t>–</a:t>
            </a:r>
            <a:r>
              <a:rPr lang="en-US" sz="3200" dirty="0" err="1" smtClean="0"/>
              <a:t>SmartFTP</a:t>
            </a:r>
            <a:r>
              <a:rPr lang="en-US" sz="3200" dirty="0" smtClean="0"/>
              <a:t>, WS_FTP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4898728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C0127BB-C3E1-4929-9CE4-9A559B0433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1A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88F6ECA-36D7-451B-A965-5AE88E2FC808}"/>
              </a:ext>
            </a:extLst>
          </p:cNvPr>
          <p:cNvSpPr/>
          <p:nvPr/>
        </p:nvSpPr>
        <p:spPr>
          <a:xfrm>
            <a:off x="199870" y="149902"/>
            <a:ext cx="11762282" cy="6550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BAD67F58-50CE-4C83-96A2-77E132F1FDE3}"/>
              </a:ext>
            </a:extLst>
          </p:cNvPr>
          <p:cNvSpPr/>
          <p:nvPr/>
        </p:nvSpPr>
        <p:spPr>
          <a:xfrm>
            <a:off x="11754853" y="529390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xmlns="" id="{E7DE35E1-AFD4-496D-8191-71278E804A0D}"/>
              </a:ext>
            </a:extLst>
          </p:cNvPr>
          <p:cNvSpPr/>
          <p:nvPr/>
        </p:nvSpPr>
        <p:spPr>
          <a:xfrm>
            <a:off x="11706723" y="6376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xmlns="" id="{21D038F3-3C62-4C78-B0C3-621A21FEF2ED}"/>
              </a:ext>
            </a:extLst>
          </p:cNvPr>
          <p:cNvSpPr/>
          <p:nvPr/>
        </p:nvSpPr>
        <p:spPr>
          <a:xfrm>
            <a:off x="11726771" y="5253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E2D7B3C3-50C0-42FF-A44A-886D2B6409F0}"/>
              </a:ext>
            </a:extLst>
          </p:cNvPr>
          <p:cNvSpPr/>
          <p:nvPr/>
        </p:nvSpPr>
        <p:spPr>
          <a:xfrm>
            <a:off x="11789700" y="1321968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xmlns="" id="{C45102C5-F2C9-4F84-8014-8DB5AAF5C9E9}"/>
              </a:ext>
            </a:extLst>
          </p:cNvPr>
          <p:cNvSpPr/>
          <p:nvPr/>
        </p:nvSpPr>
        <p:spPr>
          <a:xfrm>
            <a:off x="11741570" y="14302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6F9D1D64-FE2B-4686-B924-D29C0BC65AFF}"/>
              </a:ext>
            </a:extLst>
          </p:cNvPr>
          <p:cNvSpPr/>
          <p:nvPr/>
        </p:nvSpPr>
        <p:spPr>
          <a:xfrm>
            <a:off x="11761618" y="13179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6492680-24FF-4968-A949-B82DD222F0CA}"/>
              </a:ext>
            </a:extLst>
          </p:cNvPr>
          <p:cNvSpPr/>
          <p:nvPr/>
        </p:nvSpPr>
        <p:spPr>
          <a:xfrm>
            <a:off x="11798342" y="211454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xmlns="" id="{1E57A6FE-1AD4-4A88-BA41-67F589ACB71B}"/>
              </a:ext>
            </a:extLst>
          </p:cNvPr>
          <p:cNvSpPr/>
          <p:nvPr/>
        </p:nvSpPr>
        <p:spPr>
          <a:xfrm>
            <a:off x="11750212" y="22228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xmlns="" id="{71B492C0-52C3-4712-9582-3343E84DC5CB}"/>
              </a:ext>
            </a:extLst>
          </p:cNvPr>
          <p:cNvSpPr/>
          <p:nvPr/>
        </p:nvSpPr>
        <p:spPr>
          <a:xfrm>
            <a:off x="11770260" y="21105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238FB0C1-E0FD-4939-95FD-D65BE1C2A2FA}"/>
              </a:ext>
            </a:extLst>
          </p:cNvPr>
          <p:cNvSpPr/>
          <p:nvPr/>
        </p:nvSpPr>
        <p:spPr>
          <a:xfrm>
            <a:off x="11807407" y="291590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xmlns="" id="{E5BCF583-AA14-4FDD-BED5-AA00ECA4B93B}"/>
              </a:ext>
            </a:extLst>
          </p:cNvPr>
          <p:cNvSpPr/>
          <p:nvPr/>
        </p:nvSpPr>
        <p:spPr>
          <a:xfrm>
            <a:off x="11759277" y="30241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xmlns="" id="{4EC75EEE-C73A-44DB-86C6-BADD83D51398}"/>
              </a:ext>
            </a:extLst>
          </p:cNvPr>
          <p:cNvSpPr/>
          <p:nvPr/>
        </p:nvSpPr>
        <p:spPr>
          <a:xfrm>
            <a:off x="11779325" y="29118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389EA6B6-CA84-4686-BE1C-8775E1523085}"/>
              </a:ext>
            </a:extLst>
          </p:cNvPr>
          <p:cNvSpPr/>
          <p:nvPr/>
        </p:nvSpPr>
        <p:spPr>
          <a:xfrm>
            <a:off x="11805489" y="371727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xmlns="" id="{F5BE0B6A-2C1F-44C6-BD36-81CA8C872DF7}"/>
              </a:ext>
            </a:extLst>
          </p:cNvPr>
          <p:cNvSpPr/>
          <p:nvPr/>
        </p:nvSpPr>
        <p:spPr>
          <a:xfrm>
            <a:off x="11757359" y="38255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xmlns="" id="{14C88482-743A-47C8-B5D8-BD1B98F8E16C}"/>
              </a:ext>
            </a:extLst>
          </p:cNvPr>
          <p:cNvSpPr/>
          <p:nvPr/>
        </p:nvSpPr>
        <p:spPr>
          <a:xfrm>
            <a:off x="11777407" y="37132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5257D92E-1BB0-4B8C-9D1C-775D8B9A9243}"/>
              </a:ext>
            </a:extLst>
          </p:cNvPr>
          <p:cNvSpPr/>
          <p:nvPr/>
        </p:nvSpPr>
        <p:spPr>
          <a:xfrm>
            <a:off x="11802986" y="453468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xmlns="" id="{1E33DD28-DB67-458A-91BF-DBEEB223403A}"/>
              </a:ext>
            </a:extLst>
          </p:cNvPr>
          <p:cNvSpPr/>
          <p:nvPr/>
        </p:nvSpPr>
        <p:spPr>
          <a:xfrm>
            <a:off x="11754856" y="46429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Minus Sign 25">
            <a:extLst>
              <a:ext uri="{FF2B5EF4-FFF2-40B4-BE49-F238E27FC236}">
                <a16:creationId xmlns:a16="http://schemas.microsoft.com/office/drawing/2014/main" xmlns="" id="{D8D64179-F088-49C0-961B-1B560E34286B}"/>
              </a:ext>
            </a:extLst>
          </p:cNvPr>
          <p:cNvSpPr/>
          <p:nvPr/>
        </p:nvSpPr>
        <p:spPr>
          <a:xfrm>
            <a:off x="11774904" y="45306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ACC39C51-617A-406E-B2B3-DD83CE53721E}"/>
              </a:ext>
            </a:extLst>
          </p:cNvPr>
          <p:cNvSpPr/>
          <p:nvPr/>
        </p:nvSpPr>
        <p:spPr>
          <a:xfrm>
            <a:off x="11799438" y="536813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xmlns="" id="{6B6AD0A8-5AF6-4FFB-803B-28204EFB20AB}"/>
              </a:ext>
            </a:extLst>
          </p:cNvPr>
          <p:cNvSpPr/>
          <p:nvPr/>
        </p:nvSpPr>
        <p:spPr>
          <a:xfrm>
            <a:off x="11751308" y="54764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xmlns="" id="{0CB0BC6E-25CA-4E44-BA94-3EA70505A4C7}"/>
              </a:ext>
            </a:extLst>
          </p:cNvPr>
          <p:cNvSpPr/>
          <p:nvPr/>
        </p:nvSpPr>
        <p:spPr>
          <a:xfrm>
            <a:off x="11771356" y="53641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A8C2245A-F981-46AB-9B02-8D4D8AB7596B}"/>
              </a:ext>
            </a:extLst>
          </p:cNvPr>
          <p:cNvSpPr/>
          <p:nvPr/>
        </p:nvSpPr>
        <p:spPr>
          <a:xfrm>
            <a:off x="11796224" y="620159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xmlns="" id="{FF27FA6C-BC7D-460F-AF0A-22AC25FAA8FA}"/>
              </a:ext>
            </a:extLst>
          </p:cNvPr>
          <p:cNvSpPr/>
          <p:nvPr/>
        </p:nvSpPr>
        <p:spPr>
          <a:xfrm>
            <a:off x="11748094" y="63098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Minus Sign 31">
            <a:extLst>
              <a:ext uri="{FF2B5EF4-FFF2-40B4-BE49-F238E27FC236}">
                <a16:creationId xmlns:a16="http://schemas.microsoft.com/office/drawing/2014/main" xmlns="" id="{65E01619-2C71-4AA7-8641-56CE576E769F}"/>
              </a:ext>
            </a:extLst>
          </p:cNvPr>
          <p:cNvSpPr/>
          <p:nvPr/>
        </p:nvSpPr>
        <p:spPr>
          <a:xfrm>
            <a:off x="11768142" y="61975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B8C625C-5E05-45A7-8185-A16C25CCC865}"/>
              </a:ext>
            </a:extLst>
          </p:cNvPr>
          <p:cNvSpPr/>
          <p:nvPr/>
        </p:nvSpPr>
        <p:spPr>
          <a:xfrm>
            <a:off x="216151" y="5337345"/>
            <a:ext cx="84221" cy="13621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42377899-BCE2-4EB0-B104-54A9718C6A54}"/>
              </a:ext>
            </a:extLst>
          </p:cNvPr>
          <p:cNvSpPr/>
          <p:nvPr/>
        </p:nvSpPr>
        <p:spPr>
          <a:xfrm>
            <a:off x="199871" y="153611"/>
            <a:ext cx="98182" cy="1292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40AD74E5-C275-422E-ABE0-D928AF385ABF}"/>
              </a:ext>
            </a:extLst>
          </p:cNvPr>
          <p:cNvSpPr/>
          <p:nvPr/>
        </p:nvSpPr>
        <p:spPr>
          <a:xfrm>
            <a:off x="213833" y="1440778"/>
            <a:ext cx="84219" cy="129242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D645988C-0EA6-450F-8D30-4D88B20A9CF1}"/>
              </a:ext>
            </a:extLst>
          </p:cNvPr>
          <p:cNvSpPr/>
          <p:nvPr/>
        </p:nvSpPr>
        <p:spPr>
          <a:xfrm>
            <a:off x="213833" y="2738901"/>
            <a:ext cx="84220" cy="1295495"/>
          </a:xfrm>
          <a:prstGeom prst="rect">
            <a:avLst/>
          </a:prstGeom>
          <a:solidFill>
            <a:srgbClr val="B7074A"/>
          </a:solidFill>
          <a:ln>
            <a:solidFill>
              <a:srgbClr val="B70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114BCFD7-EB25-4440-A105-CA2C3127EBE2}"/>
              </a:ext>
            </a:extLst>
          </p:cNvPr>
          <p:cNvSpPr/>
          <p:nvPr/>
        </p:nvSpPr>
        <p:spPr>
          <a:xfrm>
            <a:off x="213831" y="4047550"/>
            <a:ext cx="84221" cy="12766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>
            <a:off x="1842497" y="381000"/>
            <a:ext cx="954389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r" rtl="1" eaLnBrk="1" hangingPunct="1"/>
            <a:r>
              <a:rPr lang="ar-SA" sz="2800" b="1" dirty="0" smtClean="0">
                <a:solidFill>
                  <a:srgbClr val="000000"/>
                </a:solidFill>
                <a:latin typeface="Times New Roman" pitchFamily="18" charset="0"/>
              </a:rPr>
              <a:t>بيئة تطوير موقع ديناميكي </a:t>
            </a: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Dynamic </a:t>
            </a:r>
            <a:r>
              <a:rPr lang="en-US" sz="2800" b="1" dirty="0">
                <a:solidFill>
                  <a:srgbClr val="000000"/>
                </a:solidFill>
                <a:latin typeface="Times New Roman" pitchFamily="18" charset="0"/>
              </a:rPr>
              <a:t>Web development environment</a:t>
            </a:r>
          </a:p>
        </p:txBody>
      </p:sp>
      <p:pic>
        <p:nvPicPr>
          <p:cNvPr id="38" name="Picture 4" descr="Nona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904221"/>
            <a:ext cx="11097123" cy="5795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26946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C0127BB-C3E1-4929-9CE4-9A559B0433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1A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88F6ECA-36D7-451B-A965-5AE88E2FC808}"/>
              </a:ext>
            </a:extLst>
          </p:cNvPr>
          <p:cNvSpPr/>
          <p:nvPr/>
        </p:nvSpPr>
        <p:spPr>
          <a:xfrm>
            <a:off x="199870" y="149902"/>
            <a:ext cx="11762282" cy="6550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BAD67F58-50CE-4C83-96A2-77E132F1FDE3}"/>
              </a:ext>
            </a:extLst>
          </p:cNvPr>
          <p:cNvSpPr/>
          <p:nvPr/>
        </p:nvSpPr>
        <p:spPr>
          <a:xfrm>
            <a:off x="11754853" y="529390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xmlns="" id="{E7DE35E1-AFD4-496D-8191-71278E804A0D}"/>
              </a:ext>
            </a:extLst>
          </p:cNvPr>
          <p:cNvSpPr/>
          <p:nvPr/>
        </p:nvSpPr>
        <p:spPr>
          <a:xfrm>
            <a:off x="11706723" y="6376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xmlns="" id="{21D038F3-3C62-4C78-B0C3-621A21FEF2ED}"/>
              </a:ext>
            </a:extLst>
          </p:cNvPr>
          <p:cNvSpPr/>
          <p:nvPr/>
        </p:nvSpPr>
        <p:spPr>
          <a:xfrm>
            <a:off x="11726771" y="5253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E2D7B3C3-50C0-42FF-A44A-886D2B6409F0}"/>
              </a:ext>
            </a:extLst>
          </p:cNvPr>
          <p:cNvSpPr/>
          <p:nvPr/>
        </p:nvSpPr>
        <p:spPr>
          <a:xfrm>
            <a:off x="11789700" y="1321968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xmlns="" id="{C45102C5-F2C9-4F84-8014-8DB5AAF5C9E9}"/>
              </a:ext>
            </a:extLst>
          </p:cNvPr>
          <p:cNvSpPr/>
          <p:nvPr/>
        </p:nvSpPr>
        <p:spPr>
          <a:xfrm>
            <a:off x="11741570" y="14302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6F9D1D64-FE2B-4686-B924-D29C0BC65AFF}"/>
              </a:ext>
            </a:extLst>
          </p:cNvPr>
          <p:cNvSpPr/>
          <p:nvPr/>
        </p:nvSpPr>
        <p:spPr>
          <a:xfrm>
            <a:off x="11761618" y="13179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6492680-24FF-4968-A949-B82DD222F0CA}"/>
              </a:ext>
            </a:extLst>
          </p:cNvPr>
          <p:cNvSpPr/>
          <p:nvPr/>
        </p:nvSpPr>
        <p:spPr>
          <a:xfrm>
            <a:off x="11798342" y="211454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xmlns="" id="{1E57A6FE-1AD4-4A88-BA41-67F589ACB71B}"/>
              </a:ext>
            </a:extLst>
          </p:cNvPr>
          <p:cNvSpPr/>
          <p:nvPr/>
        </p:nvSpPr>
        <p:spPr>
          <a:xfrm>
            <a:off x="11750212" y="22228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xmlns="" id="{71B492C0-52C3-4712-9582-3343E84DC5CB}"/>
              </a:ext>
            </a:extLst>
          </p:cNvPr>
          <p:cNvSpPr/>
          <p:nvPr/>
        </p:nvSpPr>
        <p:spPr>
          <a:xfrm>
            <a:off x="11770260" y="21105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238FB0C1-E0FD-4939-95FD-D65BE1C2A2FA}"/>
              </a:ext>
            </a:extLst>
          </p:cNvPr>
          <p:cNvSpPr/>
          <p:nvPr/>
        </p:nvSpPr>
        <p:spPr>
          <a:xfrm>
            <a:off x="11807407" y="291590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xmlns="" id="{E5BCF583-AA14-4FDD-BED5-AA00ECA4B93B}"/>
              </a:ext>
            </a:extLst>
          </p:cNvPr>
          <p:cNvSpPr/>
          <p:nvPr/>
        </p:nvSpPr>
        <p:spPr>
          <a:xfrm>
            <a:off x="11759277" y="30241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xmlns="" id="{4EC75EEE-C73A-44DB-86C6-BADD83D51398}"/>
              </a:ext>
            </a:extLst>
          </p:cNvPr>
          <p:cNvSpPr/>
          <p:nvPr/>
        </p:nvSpPr>
        <p:spPr>
          <a:xfrm>
            <a:off x="11779325" y="29118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389EA6B6-CA84-4686-BE1C-8775E1523085}"/>
              </a:ext>
            </a:extLst>
          </p:cNvPr>
          <p:cNvSpPr/>
          <p:nvPr/>
        </p:nvSpPr>
        <p:spPr>
          <a:xfrm>
            <a:off x="11805489" y="371727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xmlns="" id="{F5BE0B6A-2C1F-44C6-BD36-81CA8C872DF7}"/>
              </a:ext>
            </a:extLst>
          </p:cNvPr>
          <p:cNvSpPr/>
          <p:nvPr/>
        </p:nvSpPr>
        <p:spPr>
          <a:xfrm>
            <a:off x="11757359" y="38255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xmlns="" id="{14C88482-743A-47C8-B5D8-BD1B98F8E16C}"/>
              </a:ext>
            </a:extLst>
          </p:cNvPr>
          <p:cNvSpPr/>
          <p:nvPr/>
        </p:nvSpPr>
        <p:spPr>
          <a:xfrm>
            <a:off x="11777407" y="37132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5257D92E-1BB0-4B8C-9D1C-775D8B9A9243}"/>
              </a:ext>
            </a:extLst>
          </p:cNvPr>
          <p:cNvSpPr/>
          <p:nvPr/>
        </p:nvSpPr>
        <p:spPr>
          <a:xfrm>
            <a:off x="11802986" y="453468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xmlns="" id="{1E33DD28-DB67-458A-91BF-DBEEB223403A}"/>
              </a:ext>
            </a:extLst>
          </p:cNvPr>
          <p:cNvSpPr/>
          <p:nvPr/>
        </p:nvSpPr>
        <p:spPr>
          <a:xfrm>
            <a:off x="11754856" y="46429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Minus Sign 25">
            <a:extLst>
              <a:ext uri="{FF2B5EF4-FFF2-40B4-BE49-F238E27FC236}">
                <a16:creationId xmlns:a16="http://schemas.microsoft.com/office/drawing/2014/main" xmlns="" id="{D8D64179-F088-49C0-961B-1B560E34286B}"/>
              </a:ext>
            </a:extLst>
          </p:cNvPr>
          <p:cNvSpPr/>
          <p:nvPr/>
        </p:nvSpPr>
        <p:spPr>
          <a:xfrm>
            <a:off x="11774904" y="45306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ACC39C51-617A-406E-B2B3-DD83CE53721E}"/>
              </a:ext>
            </a:extLst>
          </p:cNvPr>
          <p:cNvSpPr/>
          <p:nvPr/>
        </p:nvSpPr>
        <p:spPr>
          <a:xfrm>
            <a:off x="11799438" y="536813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xmlns="" id="{6B6AD0A8-5AF6-4FFB-803B-28204EFB20AB}"/>
              </a:ext>
            </a:extLst>
          </p:cNvPr>
          <p:cNvSpPr/>
          <p:nvPr/>
        </p:nvSpPr>
        <p:spPr>
          <a:xfrm>
            <a:off x="11751308" y="54764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xmlns="" id="{0CB0BC6E-25CA-4E44-BA94-3EA70505A4C7}"/>
              </a:ext>
            </a:extLst>
          </p:cNvPr>
          <p:cNvSpPr/>
          <p:nvPr/>
        </p:nvSpPr>
        <p:spPr>
          <a:xfrm>
            <a:off x="11771356" y="53641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A8C2245A-F981-46AB-9B02-8D4D8AB7596B}"/>
              </a:ext>
            </a:extLst>
          </p:cNvPr>
          <p:cNvSpPr/>
          <p:nvPr/>
        </p:nvSpPr>
        <p:spPr>
          <a:xfrm>
            <a:off x="11796224" y="620159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xmlns="" id="{FF27FA6C-BC7D-460F-AF0A-22AC25FAA8FA}"/>
              </a:ext>
            </a:extLst>
          </p:cNvPr>
          <p:cNvSpPr/>
          <p:nvPr/>
        </p:nvSpPr>
        <p:spPr>
          <a:xfrm>
            <a:off x="11748094" y="63098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Minus Sign 31">
            <a:extLst>
              <a:ext uri="{FF2B5EF4-FFF2-40B4-BE49-F238E27FC236}">
                <a16:creationId xmlns:a16="http://schemas.microsoft.com/office/drawing/2014/main" xmlns="" id="{65E01619-2C71-4AA7-8641-56CE576E769F}"/>
              </a:ext>
            </a:extLst>
          </p:cNvPr>
          <p:cNvSpPr/>
          <p:nvPr/>
        </p:nvSpPr>
        <p:spPr>
          <a:xfrm>
            <a:off x="11768142" y="61975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B8C625C-5E05-45A7-8185-A16C25CCC865}"/>
              </a:ext>
            </a:extLst>
          </p:cNvPr>
          <p:cNvSpPr/>
          <p:nvPr/>
        </p:nvSpPr>
        <p:spPr>
          <a:xfrm>
            <a:off x="216151" y="5337345"/>
            <a:ext cx="84221" cy="13621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42377899-BCE2-4EB0-B104-54A9718C6A54}"/>
              </a:ext>
            </a:extLst>
          </p:cNvPr>
          <p:cNvSpPr/>
          <p:nvPr/>
        </p:nvSpPr>
        <p:spPr>
          <a:xfrm>
            <a:off x="199871" y="153611"/>
            <a:ext cx="98182" cy="1292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40AD74E5-C275-422E-ABE0-D928AF385ABF}"/>
              </a:ext>
            </a:extLst>
          </p:cNvPr>
          <p:cNvSpPr/>
          <p:nvPr/>
        </p:nvSpPr>
        <p:spPr>
          <a:xfrm>
            <a:off x="213833" y="1440778"/>
            <a:ext cx="84219" cy="129242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D645988C-0EA6-450F-8D30-4D88B20A9CF1}"/>
              </a:ext>
            </a:extLst>
          </p:cNvPr>
          <p:cNvSpPr/>
          <p:nvPr/>
        </p:nvSpPr>
        <p:spPr>
          <a:xfrm>
            <a:off x="213833" y="2738901"/>
            <a:ext cx="84220" cy="1295495"/>
          </a:xfrm>
          <a:prstGeom prst="rect">
            <a:avLst/>
          </a:prstGeom>
          <a:solidFill>
            <a:srgbClr val="B7074A"/>
          </a:solidFill>
          <a:ln>
            <a:solidFill>
              <a:srgbClr val="B70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114BCFD7-EB25-4440-A105-CA2C3127EBE2}"/>
              </a:ext>
            </a:extLst>
          </p:cNvPr>
          <p:cNvSpPr/>
          <p:nvPr/>
        </p:nvSpPr>
        <p:spPr>
          <a:xfrm>
            <a:off x="213831" y="4047550"/>
            <a:ext cx="84221" cy="12766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3" name="Slide Number Placeholder 1">
            <a:extLst>
              <a:ext uri="{FF2B5EF4-FFF2-40B4-BE49-F238E27FC236}">
                <a16:creationId xmlns:a16="http://schemas.microsoft.com/office/drawing/2014/main" xmlns="" id="{CD0CE8EC-60ED-4C37-A309-123144868964}"/>
              </a:ext>
            </a:extLst>
          </p:cNvPr>
          <p:cNvSpPr txBox="1">
            <a:spLocks/>
          </p:cNvSpPr>
          <p:nvPr/>
        </p:nvSpPr>
        <p:spPr>
          <a:xfrm>
            <a:off x="6553199" y="6245224"/>
            <a:ext cx="2978511" cy="490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ar-SA"/>
            </a:defPPr>
            <a:lvl1pPr marL="0" algn="r" defTabSz="914400" rtl="0" eaLnBrk="0" latinLnBrk="0" hangingPunct="0">
              <a:defRPr sz="1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FDA33DB7-7317-401E-B440-99CB2E3F44C4}" type="slidenum">
              <a:rPr lang="en-US" altLang="ar-SA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18</a:t>
            </a:fld>
            <a:endParaRPr lang="en-US" altLang="ar-SA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xmlns="" id="{FCAD9D3E-794A-41B8-9D6F-F4C1F1A79018}"/>
              </a:ext>
            </a:extLst>
          </p:cNvPr>
          <p:cNvSpPr txBox="1">
            <a:spLocks/>
          </p:cNvSpPr>
          <p:nvPr/>
        </p:nvSpPr>
        <p:spPr>
          <a:xfrm>
            <a:off x="8006394" y="6381750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ar-SA"/>
            </a:defPPr>
            <a:lvl1pPr marL="0" algn="r" defTabSz="914400" rtl="0" eaLnBrk="0" latinLnBrk="0" hangingPunct="0">
              <a:defRPr sz="1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9A267EE1-EBC5-4B52-8496-068D459E5F32}" type="slidenum">
              <a:rPr lang="en-US" altLang="ar-SA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18</a:t>
            </a:fld>
            <a:endParaRPr lang="en-US" altLang="ar-SA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6" name="تمرير أفقي 35"/>
          <p:cNvSpPr/>
          <p:nvPr/>
        </p:nvSpPr>
        <p:spPr>
          <a:xfrm>
            <a:off x="2286000" y="1356278"/>
            <a:ext cx="7999865" cy="3696777"/>
          </a:xfrm>
          <a:prstGeom prst="horizontalScroll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6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عملي</a:t>
            </a:r>
          </a:p>
          <a:p>
            <a:pPr algn="ctr" rtl="1"/>
            <a:r>
              <a:rPr lang="ar-SA" sz="6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لغة </a:t>
            </a:r>
            <a:r>
              <a:rPr lang="en-US" sz="6000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pl</a:t>
            </a:r>
            <a:r>
              <a:rPr lang="en-US" sz="6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/</a:t>
            </a:r>
            <a:r>
              <a:rPr lang="en-US" sz="6000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sql</a:t>
            </a:r>
            <a:endParaRPr lang="en-US" sz="60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66918680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D3BCFB8D-8DE4-490D-9E5C-C28096A260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82808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Rectangle 12">
            <a:hlinkClick r:id="rId2" action="ppaction://hlinkfile"/>
            <a:extLst>
              <a:ext uri="{FF2B5EF4-FFF2-40B4-BE49-F238E27FC236}">
                <a16:creationId xmlns="" xmlns:a16="http://schemas.microsoft.com/office/drawing/2014/main" id="{A7EFAE0D-305D-45E7-85CA-A637191A704D}"/>
              </a:ext>
            </a:extLst>
          </p:cNvPr>
          <p:cNvSpPr/>
          <p:nvPr/>
        </p:nvSpPr>
        <p:spPr>
          <a:xfrm>
            <a:off x="179882" y="209862"/>
            <a:ext cx="11797259" cy="64607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FF6E0264-F059-405C-B3FE-720CA9D47AE0}"/>
              </a:ext>
            </a:extLst>
          </p:cNvPr>
          <p:cNvSpPr/>
          <p:nvPr/>
        </p:nvSpPr>
        <p:spPr>
          <a:xfrm>
            <a:off x="11830933" y="507437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1663FB98-E2E5-4398-9F12-C381D693A636}"/>
              </a:ext>
            </a:extLst>
          </p:cNvPr>
          <p:cNvSpPr/>
          <p:nvPr/>
        </p:nvSpPr>
        <p:spPr>
          <a:xfrm>
            <a:off x="11833469" y="116582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8AB23EFB-910D-47D6-973F-D0F7A773D032}"/>
              </a:ext>
            </a:extLst>
          </p:cNvPr>
          <p:cNvSpPr/>
          <p:nvPr/>
        </p:nvSpPr>
        <p:spPr>
          <a:xfrm>
            <a:off x="11833469" y="1895478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80569362-D90D-4CD4-B8CE-3328D241BE6C}"/>
              </a:ext>
            </a:extLst>
          </p:cNvPr>
          <p:cNvSpPr/>
          <p:nvPr/>
        </p:nvSpPr>
        <p:spPr>
          <a:xfrm>
            <a:off x="11817832" y="268750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1FFF7F98-DD67-463F-A2EA-B90FFACD7B18}"/>
              </a:ext>
            </a:extLst>
          </p:cNvPr>
          <p:cNvSpPr/>
          <p:nvPr/>
        </p:nvSpPr>
        <p:spPr>
          <a:xfrm>
            <a:off x="11817428" y="5377954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A392DE61-D628-45DF-AC05-1F2C57B414A9}"/>
              </a:ext>
            </a:extLst>
          </p:cNvPr>
          <p:cNvSpPr/>
          <p:nvPr/>
        </p:nvSpPr>
        <p:spPr>
          <a:xfrm>
            <a:off x="11807285" y="61644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="" xmlns:a16="http://schemas.microsoft.com/office/drawing/2014/main" id="{B4D48612-23D3-466A-A9EC-71A085C204F1}"/>
              </a:ext>
            </a:extLst>
          </p:cNvPr>
          <p:cNvSpPr/>
          <p:nvPr/>
        </p:nvSpPr>
        <p:spPr>
          <a:xfrm>
            <a:off x="11835739" y="61839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Minus Sign 20">
            <a:extLst>
              <a:ext uri="{FF2B5EF4-FFF2-40B4-BE49-F238E27FC236}">
                <a16:creationId xmlns="" xmlns:a16="http://schemas.microsoft.com/office/drawing/2014/main" id="{B529D5E3-56B4-436D-B2BF-BBBBF490AC24}"/>
              </a:ext>
            </a:extLst>
          </p:cNvPr>
          <p:cNvSpPr/>
          <p:nvPr/>
        </p:nvSpPr>
        <p:spPr>
          <a:xfrm>
            <a:off x="11835739" y="62708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C93DA382-CB70-472D-9844-804F28FFB274}"/>
              </a:ext>
            </a:extLst>
          </p:cNvPr>
          <p:cNvSpPr/>
          <p:nvPr/>
        </p:nvSpPr>
        <p:spPr>
          <a:xfrm>
            <a:off x="11789669" y="4491731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Minus Sign 22">
            <a:extLst>
              <a:ext uri="{FF2B5EF4-FFF2-40B4-BE49-F238E27FC236}">
                <a16:creationId xmlns="" xmlns:a16="http://schemas.microsoft.com/office/drawing/2014/main" id="{71E149FB-31CA-4A96-9136-3AE77E783D8D}"/>
              </a:ext>
            </a:extLst>
          </p:cNvPr>
          <p:cNvSpPr/>
          <p:nvPr/>
        </p:nvSpPr>
        <p:spPr>
          <a:xfrm>
            <a:off x="11818123" y="4511257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Minus Sign 23">
            <a:extLst>
              <a:ext uri="{FF2B5EF4-FFF2-40B4-BE49-F238E27FC236}">
                <a16:creationId xmlns="" xmlns:a16="http://schemas.microsoft.com/office/drawing/2014/main" id="{3EBCFB0A-3118-4F09-8FC5-4DAD9BE7BDF1}"/>
              </a:ext>
            </a:extLst>
          </p:cNvPr>
          <p:cNvSpPr/>
          <p:nvPr/>
        </p:nvSpPr>
        <p:spPr>
          <a:xfrm>
            <a:off x="11818123" y="4598119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F395E6FB-5299-4147-B05E-5A479AF9BEFE}"/>
              </a:ext>
            </a:extLst>
          </p:cNvPr>
          <p:cNvSpPr/>
          <p:nvPr/>
        </p:nvSpPr>
        <p:spPr>
          <a:xfrm>
            <a:off x="11807285" y="35868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Minus Sign 25">
            <a:extLst>
              <a:ext uri="{FF2B5EF4-FFF2-40B4-BE49-F238E27FC236}">
                <a16:creationId xmlns="" xmlns:a16="http://schemas.microsoft.com/office/drawing/2014/main" id="{EA451701-CD7D-463E-AB81-CF52E0DA0FDC}"/>
              </a:ext>
            </a:extLst>
          </p:cNvPr>
          <p:cNvSpPr/>
          <p:nvPr/>
        </p:nvSpPr>
        <p:spPr>
          <a:xfrm>
            <a:off x="11835739" y="36063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Minus Sign 26">
            <a:extLst>
              <a:ext uri="{FF2B5EF4-FFF2-40B4-BE49-F238E27FC236}">
                <a16:creationId xmlns="" xmlns:a16="http://schemas.microsoft.com/office/drawing/2014/main" id="{E3782298-A214-46EA-A8BC-7222F963F88E}"/>
              </a:ext>
            </a:extLst>
          </p:cNvPr>
          <p:cNvSpPr/>
          <p:nvPr/>
        </p:nvSpPr>
        <p:spPr>
          <a:xfrm>
            <a:off x="11835739" y="36932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5D589C3B-ED72-48DE-BD5A-82F970BE494D}"/>
              </a:ext>
            </a:extLst>
          </p:cNvPr>
          <p:cNvSpPr/>
          <p:nvPr/>
        </p:nvSpPr>
        <p:spPr>
          <a:xfrm>
            <a:off x="172579" y="209862"/>
            <a:ext cx="92407" cy="1436356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953037A7-F966-40DA-A8B5-3BC73B2349FE}"/>
              </a:ext>
            </a:extLst>
          </p:cNvPr>
          <p:cNvSpPr/>
          <p:nvPr/>
        </p:nvSpPr>
        <p:spPr>
          <a:xfrm>
            <a:off x="172579" y="1646218"/>
            <a:ext cx="96190" cy="13656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D6365F7A-1B31-489F-A58D-E948D183ED23}"/>
              </a:ext>
            </a:extLst>
          </p:cNvPr>
          <p:cNvSpPr/>
          <p:nvPr/>
        </p:nvSpPr>
        <p:spPr>
          <a:xfrm>
            <a:off x="172579" y="2993871"/>
            <a:ext cx="92408" cy="125943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477AA013-B079-4387-A924-E56300485444}"/>
              </a:ext>
            </a:extLst>
          </p:cNvPr>
          <p:cNvSpPr/>
          <p:nvPr/>
        </p:nvSpPr>
        <p:spPr>
          <a:xfrm>
            <a:off x="172579" y="5484342"/>
            <a:ext cx="92407" cy="118628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F0DBC4BB-504A-415B-A367-9E6DDA06DCB0}"/>
              </a:ext>
            </a:extLst>
          </p:cNvPr>
          <p:cNvSpPr/>
          <p:nvPr/>
        </p:nvSpPr>
        <p:spPr>
          <a:xfrm>
            <a:off x="172579" y="4257387"/>
            <a:ext cx="101601" cy="1234188"/>
          </a:xfrm>
          <a:prstGeom prst="rect">
            <a:avLst/>
          </a:prstGeom>
          <a:solidFill>
            <a:srgbClr val="EB6C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Oval 32">
            <a:extLst>
              <a:ext uri="{FF2B5EF4-FFF2-40B4-BE49-F238E27FC236}">
                <a16:creationId xmlns="" xmlns:a16="http://schemas.microsoft.com/office/drawing/2014/main" id="{BA74B279-1327-4A6D-8441-A803AA4C4DA3}"/>
              </a:ext>
            </a:extLst>
          </p:cNvPr>
          <p:cNvSpPr/>
          <p:nvPr/>
        </p:nvSpPr>
        <p:spPr>
          <a:xfrm>
            <a:off x="11863159" y="507437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4" name="Minus Sign 33">
            <a:extLst>
              <a:ext uri="{FF2B5EF4-FFF2-40B4-BE49-F238E27FC236}">
                <a16:creationId xmlns="" xmlns:a16="http://schemas.microsoft.com/office/drawing/2014/main" id="{F66D1F91-EB0D-42DF-BB4D-66394F81C6F5}"/>
              </a:ext>
            </a:extLst>
          </p:cNvPr>
          <p:cNvSpPr/>
          <p:nvPr/>
        </p:nvSpPr>
        <p:spPr>
          <a:xfrm>
            <a:off x="11891613" y="526963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5" name="Minus Sign 34">
            <a:extLst>
              <a:ext uri="{FF2B5EF4-FFF2-40B4-BE49-F238E27FC236}">
                <a16:creationId xmlns="" xmlns:a16="http://schemas.microsoft.com/office/drawing/2014/main" id="{226A78FC-5819-446A-8115-A08403BA9BD6}"/>
              </a:ext>
            </a:extLst>
          </p:cNvPr>
          <p:cNvSpPr/>
          <p:nvPr/>
        </p:nvSpPr>
        <p:spPr>
          <a:xfrm>
            <a:off x="11891613" y="613825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6" name="Oval 35">
            <a:extLst>
              <a:ext uri="{FF2B5EF4-FFF2-40B4-BE49-F238E27FC236}">
                <a16:creationId xmlns="" xmlns:a16="http://schemas.microsoft.com/office/drawing/2014/main" id="{BC2F8F6F-0E62-475D-B868-0C91BF332558}"/>
              </a:ext>
            </a:extLst>
          </p:cNvPr>
          <p:cNvSpPr/>
          <p:nvPr/>
        </p:nvSpPr>
        <p:spPr>
          <a:xfrm>
            <a:off x="11865695" y="116582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7" name="Minus Sign 36">
            <a:extLst>
              <a:ext uri="{FF2B5EF4-FFF2-40B4-BE49-F238E27FC236}">
                <a16:creationId xmlns="" xmlns:a16="http://schemas.microsoft.com/office/drawing/2014/main" id="{DA435F7F-5D33-4214-BD6A-65863C7677E0}"/>
              </a:ext>
            </a:extLst>
          </p:cNvPr>
          <p:cNvSpPr/>
          <p:nvPr/>
        </p:nvSpPr>
        <p:spPr>
          <a:xfrm>
            <a:off x="11894149" y="1185349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8" name="Minus Sign 37">
            <a:extLst>
              <a:ext uri="{FF2B5EF4-FFF2-40B4-BE49-F238E27FC236}">
                <a16:creationId xmlns="" xmlns:a16="http://schemas.microsoft.com/office/drawing/2014/main" id="{122405F4-DD0C-4C8B-8236-E797544A5C28}"/>
              </a:ext>
            </a:extLst>
          </p:cNvPr>
          <p:cNvSpPr/>
          <p:nvPr/>
        </p:nvSpPr>
        <p:spPr>
          <a:xfrm>
            <a:off x="11894149" y="1272211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9" name="Oval 38">
            <a:extLst>
              <a:ext uri="{FF2B5EF4-FFF2-40B4-BE49-F238E27FC236}">
                <a16:creationId xmlns="" xmlns:a16="http://schemas.microsoft.com/office/drawing/2014/main" id="{6A40FF67-115B-4048-8875-3BE7724E4588}"/>
              </a:ext>
            </a:extLst>
          </p:cNvPr>
          <p:cNvSpPr/>
          <p:nvPr/>
        </p:nvSpPr>
        <p:spPr>
          <a:xfrm>
            <a:off x="11865695" y="1895478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Minus Sign 39">
            <a:extLst>
              <a:ext uri="{FF2B5EF4-FFF2-40B4-BE49-F238E27FC236}">
                <a16:creationId xmlns="" xmlns:a16="http://schemas.microsoft.com/office/drawing/2014/main" id="{D0CC8B66-B287-4B2D-9F00-A983D1CE2166}"/>
              </a:ext>
            </a:extLst>
          </p:cNvPr>
          <p:cNvSpPr/>
          <p:nvPr/>
        </p:nvSpPr>
        <p:spPr>
          <a:xfrm>
            <a:off x="11894149" y="1915004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Minus Sign 40">
            <a:extLst>
              <a:ext uri="{FF2B5EF4-FFF2-40B4-BE49-F238E27FC236}">
                <a16:creationId xmlns="" xmlns:a16="http://schemas.microsoft.com/office/drawing/2014/main" id="{385643FC-2A12-4500-8FC2-5D7D4946D9C3}"/>
              </a:ext>
            </a:extLst>
          </p:cNvPr>
          <p:cNvSpPr/>
          <p:nvPr/>
        </p:nvSpPr>
        <p:spPr>
          <a:xfrm>
            <a:off x="11894149" y="2001866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Oval 41">
            <a:extLst>
              <a:ext uri="{FF2B5EF4-FFF2-40B4-BE49-F238E27FC236}">
                <a16:creationId xmlns="" xmlns:a16="http://schemas.microsoft.com/office/drawing/2014/main" id="{7BED558C-B795-404B-B0C2-4F2E6385AFDA}"/>
              </a:ext>
            </a:extLst>
          </p:cNvPr>
          <p:cNvSpPr/>
          <p:nvPr/>
        </p:nvSpPr>
        <p:spPr>
          <a:xfrm>
            <a:off x="11850058" y="268750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Minus Sign 42">
            <a:extLst>
              <a:ext uri="{FF2B5EF4-FFF2-40B4-BE49-F238E27FC236}">
                <a16:creationId xmlns="" xmlns:a16="http://schemas.microsoft.com/office/drawing/2014/main" id="{0DB672D4-7435-437F-81EC-57A70F6FDBCF}"/>
              </a:ext>
            </a:extLst>
          </p:cNvPr>
          <p:cNvSpPr/>
          <p:nvPr/>
        </p:nvSpPr>
        <p:spPr>
          <a:xfrm>
            <a:off x="11878512" y="2707029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4" name="Minus Sign 43">
            <a:extLst>
              <a:ext uri="{FF2B5EF4-FFF2-40B4-BE49-F238E27FC236}">
                <a16:creationId xmlns="" xmlns:a16="http://schemas.microsoft.com/office/drawing/2014/main" id="{1202DD8A-16A5-44EA-ACE4-01B2120D04E3}"/>
              </a:ext>
            </a:extLst>
          </p:cNvPr>
          <p:cNvSpPr/>
          <p:nvPr/>
        </p:nvSpPr>
        <p:spPr>
          <a:xfrm>
            <a:off x="11878512" y="2793891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5" name="Oval 44">
            <a:extLst>
              <a:ext uri="{FF2B5EF4-FFF2-40B4-BE49-F238E27FC236}">
                <a16:creationId xmlns="" xmlns:a16="http://schemas.microsoft.com/office/drawing/2014/main" id="{7FA6DB2E-A6BE-48D3-B038-16E50021808D}"/>
              </a:ext>
            </a:extLst>
          </p:cNvPr>
          <p:cNvSpPr/>
          <p:nvPr/>
        </p:nvSpPr>
        <p:spPr>
          <a:xfrm>
            <a:off x="11849654" y="5377954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6" name="Minus Sign 45">
            <a:extLst>
              <a:ext uri="{FF2B5EF4-FFF2-40B4-BE49-F238E27FC236}">
                <a16:creationId xmlns="" xmlns:a16="http://schemas.microsoft.com/office/drawing/2014/main" id="{89A2FA3E-0F6E-4906-9AA3-5851703CB761}"/>
              </a:ext>
            </a:extLst>
          </p:cNvPr>
          <p:cNvSpPr/>
          <p:nvPr/>
        </p:nvSpPr>
        <p:spPr>
          <a:xfrm>
            <a:off x="11878108" y="5397480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7" name="Minus Sign 46">
            <a:extLst>
              <a:ext uri="{FF2B5EF4-FFF2-40B4-BE49-F238E27FC236}">
                <a16:creationId xmlns="" xmlns:a16="http://schemas.microsoft.com/office/drawing/2014/main" id="{2AC8C5A8-A137-4DF1-AC08-DABB3C2092C1}"/>
              </a:ext>
            </a:extLst>
          </p:cNvPr>
          <p:cNvSpPr/>
          <p:nvPr/>
        </p:nvSpPr>
        <p:spPr>
          <a:xfrm>
            <a:off x="11878108" y="5484342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8" name="Oval 47">
            <a:extLst>
              <a:ext uri="{FF2B5EF4-FFF2-40B4-BE49-F238E27FC236}">
                <a16:creationId xmlns="" xmlns:a16="http://schemas.microsoft.com/office/drawing/2014/main" id="{95220AEC-3D51-4072-B9BA-9C53A16ED7B6}"/>
              </a:ext>
            </a:extLst>
          </p:cNvPr>
          <p:cNvSpPr/>
          <p:nvPr/>
        </p:nvSpPr>
        <p:spPr>
          <a:xfrm>
            <a:off x="11839511" y="61644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9" name="Minus Sign 48">
            <a:extLst>
              <a:ext uri="{FF2B5EF4-FFF2-40B4-BE49-F238E27FC236}">
                <a16:creationId xmlns="" xmlns:a16="http://schemas.microsoft.com/office/drawing/2014/main" id="{0DEFF405-AA8E-4D91-88A2-14ECB5251391}"/>
              </a:ext>
            </a:extLst>
          </p:cNvPr>
          <p:cNvSpPr/>
          <p:nvPr/>
        </p:nvSpPr>
        <p:spPr>
          <a:xfrm>
            <a:off x="11867965" y="61839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0" name="Minus Sign 49">
            <a:extLst>
              <a:ext uri="{FF2B5EF4-FFF2-40B4-BE49-F238E27FC236}">
                <a16:creationId xmlns="" xmlns:a16="http://schemas.microsoft.com/office/drawing/2014/main" id="{AE07F1D1-071E-4A5E-A21D-6EB2FA3FEA5B}"/>
              </a:ext>
            </a:extLst>
          </p:cNvPr>
          <p:cNvSpPr/>
          <p:nvPr/>
        </p:nvSpPr>
        <p:spPr>
          <a:xfrm>
            <a:off x="11867965" y="62708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1" name="Oval 50">
            <a:extLst>
              <a:ext uri="{FF2B5EF4-FFF2-40B4-BE49-F238E27FC236}">
                <a16:creationId xmlns="" xmlns:a16="http://schemas.microsoft.com/office/drawing/2014/main" id="{617B2385-F6FB-4569-844B-558E7CEC1EA5}"/>
              </a:ext>
            </a:extLst>
          </p:cNvPr>
          <p:cNvSpPr/>
          <p:nvPr/>
        </p:nvSpPr>
        <p:spPr>
          <a:xfrm>
            <a:off x="11821895" y="4491731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2" name="Minus Sign 51">
            <a:extLst>
              <a:ext uri="{FF2B5EF4-FFF2-40B4-BE49-F238E27FC236}">
                <a16:creationId xmlns="" xmlns:a16="http://schemas.microsoft.com/office/drawing/2014/main" id="{B9F5C6A8-B00D-43C8-93EB-138B0A465D99}"/>
              </a:ext>
            </a:extLst>
          </p:cNvPr>
          <p:cNvSpPr/>
          <p:nvPr/>
        </p:nvSpPr>
        <p:spPr>
          <a:xfrm>
            <a:off x="11850349" y="4511257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3" name="Minus Sign 52">
            <a:extLst>
              <a:ext uri="{FF2B5EF4-FFF2-40B4-BE49-F238E27FC236}">
                <a16:creationId xmlns="" xmlns:a16="http://schemas.microsoft.com/office/drawing/2014/main" id="{38F85DAB-2497-46EE-BE6B-6CF87AA37816}"/>
              </a:ext>
            </a:extLst>
          </p:cNvPr>
          <p:cNvSpPr/>
          <p:nvPr/>
        </p:nvSpPr>
        <p:spPr>
          <a:xfrm>
            <a:off x="11850349" y="4598119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4" name="Oval 53">
            <a:extLst>
              <a:ext uri="{FF2B5EF4-FFF2-40B4-BE49-F238E27FC236}">
                <a16:creationId xmlns="" xmlns:a16="http://schemas.microsoft.com/office/drawing/2014/main" id="{3337D2EC-7656-44D5-AC0F-179B89F0371C}"/>
              </a:ext>
            </a:extLst>
          </p:cNvPr>
          <p:cNvSpPr/>
          <p:nvPr/>
        </p:nvSpPr>
        <p:spPr>
          <a:xfrm>
            <a:off x="11839511" y="35868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5" name="Minus Sign 54">
            <a:extLst>
              <a:ext uri="{FF2B5EF4-FFF2-40B4-BE49-F238E27FC236}">
                <a16:creationId xmlns="" xmlns:a16="http://schemas.microsoft.com/office/drawing/2014/main" id="{C5969605-A007-482C-AF0C-FAAABBE97C03}"/>
              </a:ext>
            </a:extLst>
          </p:cNvPr>
          <p:cNvSpPr/>
          <p:nvPr/>
        </p:nvSpPr>
        <p:spPr>
          <a:xfrm>
            <a:off x="11867965" y="36063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6" name="Minus Sign 55">
            <a:extLst>
              <a:ext uri="{FF2B5EF4-FFF2-40B4-BE49-F238E27FC236}">
                <a16:creationId xmlns="" xmlns:a16="http://schemas.microsoft.com/office/drawing/2014/main" id="{62E9BC58-FDB2-4DA7-9F87-11D86571AB9E}"/>
              </a:ext>
            </a:extLst>
          </p:cNvPr>
          <p:cNvSpPr/>
          <p:nvPr/>
        </p:nvSpPr>
        <p:spPr>
          <a:xfrm>
            <a:off x="11867965" y="36932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pic>
        <p:nvPicPr>
          <p:cNvPr id="57" name="Picture 1">
            <a:extLst>
              <a:ext uri="{FF2B5EF4-FFF2-40B4-BE49-F238E27FC236}">
                <a16:creationId xmlns:a16="http://schemas.microsoft.com/office/drawing/2014/main" xmlns="" id="{439314DB-7495-4464-A9A0-2C0697A5CF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63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8067" y="358580"/>
            <a:ext cx="11431602" cy="4591761"/>
          </a:xfrm>
          <a:prstGeom prst="rect">
            <a:avLst/>
          </a:prstGeom>
          <a:ln>
            <a:noFill/>
          </a:ln>
        </p:spPr>
      </p:pic>
      <p:pic>
        <p:nvPicPr>
          <p:cNvPr id="58" name="Picture 5">
            <a:extLst>
              <a:ext uri="{FF2B5EF4-FFF2-40B4-BE49-F238E27FC236}">
                <a16:creationId xmlns:a16="http://schemas.microsoft.com/office/drawing/2014/main" xmlns="" id="{7715FE58-B1A1-46CA-9E04-E060469242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1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8067" y="4487595"/>
            <a:ext cx="11431602" cy="218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773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C0127BB-C3E1-4929-9CE4-9A559B0433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1A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88F6ECA-36D7-451B-A965-5AE88E2FC808}"/>
              </a:ext>
            </a:extLst>
          </p:cNvPr>
          <p:cNvSpPr/>
          <p:nvPr/>
        </p:nvSpPr>
        <p:spPr>
          <a:xfrm>
            <a:off x="199870" y="149902"/>
            <a:ext cx="11762282" cy="6550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BAD67F58-50CE-4C83-96A2-77E132F1FDE3}"/>
              </a:ext>
            </a:extLst>
          </p:cNvPr>
          <p:cNvSpPr/>
          <p:nvPr/>
        </p:nvSpPr>
        <p:spPr>
          <a:xfrm>
            <a:off x="11754853" y="529390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xmlns="" id="{E7DE35E1-AFD4-496D-8191-71278E804A0D}"/>
              </a:ext>
            </a:extLst>
          </p:cNvPr>
          <p:cNvSpPr/>
          <p:nvPr/>
        </p:nvSpPr>
        <p:spPr>
          <a:xfrm>
            <a:off x="11706723" y="6376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xmlns="" id="{21D038F3-3C62-4C78-B0C3-621A21FEF2ED}"/>
              </a:ext>
            </a:extLst>
          </p:cNvPr>
          <p:cNvSpPr/>
          <p:nvPr/>
        </p:nvSpPr>
        <p:spPr>
          <a:xfrm>
            <a:off x="11726771" y="5253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E2D7B3C3-50C0-42FF-A44A-886D2B6409F0}"/>
              </a:ext>
            </a:extLst>
          </p:cNvPr>
          <p:cNvSpPr/>
          <p:nvPr/>
        </p:nvSpPr>
        <p:spPr>
          <a:xfrm>
            <a:off x="11789700" y="1321968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xmlns="" id="{C45102C5-F2C9-4F84-8014-8DB5AAF5C9E9}"/>
              </a:ext>
            </a:extLst>
          </p:cNvPr>
          <p:cNvSpPr/>
          <p:nvPr/>
        </p:nvSpPr>
        <p:spPr>
          <a:xfrm>
            <a:off x="11741570" y="14302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6F9D1D64-FE2B-4686-B924-D29C0BC65AFF}"/>
              </a:ext>
            </a:extLst>
          </p:cNvPr>
          <p:cNvSpPr/>
          <p:nvPr/>
        </p:nvSpPr>
        <p:spPr>
          <a:xfrm>
            <a:off x="11761618" y="13179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6492680-24FF-4968-A949-B82DD222F0CA}"/>
              </a:ext>
            </a:extLst>
          </p:cNvPr>
          <p:cNvSpPr/>
          <p:nvPr/>
        </p:nvSpPr>
        <p:spPr>
          <a:xfrm>
            <a:off x="11798342" y="211454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xmlns="" id="{1E57A6FE-1AD4-4A88-BA41-67F589ACB71B}"/>
              </a:ext>
            </a:extLst>
          </p:cNvPr>
          <p:cNvSpPr/>
          <p:nvPr/>
        </p:nvSpPr>
        <p:spPr>
          <a:xfrm>
            <a:off x="11750212" y="22228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xmlns="" id="{71B492C0-52C3-4712-9582-3343E84DC5CB}"/>
              </a:ext>
            </a:extLst>
          </p:cNvPr>
          <p:cNvSpPr/>
          <p:nvPr/>
        </p:nvSpPr>
        <p:spPr>
          <a:xfrm>
            <a:off x="11770260" y="21105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238FB0C1-E0FD-4939-95FD-D65BE1C2A2FA}"/>
              </a:ext>
            </a:extLst>
          </p:cNvPr>
          <p:cNvSpPr/>
          <p:nvPr/>
        </p:nvSpPr>
        <p:spPr>
          <a:xfrm>
            <a:off x="11807407" y="291590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xmlns="" id="{E5BCF583-AA14-4FDD-BED5-AA00ECA4B93B}"/>
              </a:ext>
            </a:extLst>
          </p:cNvPr>
          <p:cNvSpPr/>
          <p:nvPr/>
        </p:nvSpPr>
        <p:spPr>
          <a:xfrm>
            <a:off x="11759277" y="30241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xmlns="" id="{4EC75EEE-C73A-44DB-86C6-BADD83D51398}"/>
              </a:ext>
            </a:extLst>
          </p:cNvPr>
          <p:cNvSpPr/>
          <p:nvPr/>
        </p:nvSpPr>
        <p:spPr>
          <a:xfrm>
            <a:off x="11779325" y="29118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389EA6B6-CA84-4686-BE1C-8775E1523085}"/>
              </a:ext>
            </a:extLst>
          </p:cNvPr>
          <p:cNvSpPr/>
          <p:nvPr/>
        </p:nvSpPr>
        <p:spPr>
          <a:xfrm>
            <a:off x="11805489" y="371727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xmlns="" id="{F5BE0B6A-2C1F-44C6-BD36-81CA8C872DF7}"/>
              </a:ext>
            </a:extLst>
          </p:cNvPr>
          <p:cNvSpPr/>
          <p:nvPr/>
        </p:nvSpPr>
        <p:spPr>
          <a:xfrm>
            <a:off x="11757359" y="38255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xmlns="" id="{14C88482-743A-47C8-B5D8-BD1B98F8E16C}"/>
              </a:ext>
            </a:extLst>
          </p:cNvPr>
          <p:cNvSpPr/>
          <p:nvPr/>
        </p:nvSpPr>
        <p:spPr>
          <a:xfrm>
            <a:off x="11777407" y="37132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5257D92E-1BB0-4B8C-9D1C-775D8B9A9243}"/>
              </a:ext>
            </a:extLst>
          </p:cNvPr>
          <p:cNvSpPr/>
          <p:nvPr/>
        </p:nvSpPr>
        <p:spPr>
          <a:xfrm>
            <a:off x="11802986" y="453468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xmlns="" id="{1E33DD28-DB67-458A-91BF-DBEEB223403A}"/>
              </a:ext>
            </a:extLst>
          </p:cNvPr>
          <p:cNvSpPr/>
          <p:nvPr/>
        </p:nvSpPr>
        <p:spPr>
          <a:xfrm>
            <a:off x="11754856" y="46429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Minus Sign 25">
            <a:extLst>
              <a:ext uri="{FF2B5EF4-FFF2-40B4-BE49-F238E27FC236}">
                <a16:creationId xmlns:a16="http://schemas.microsoft.com/office/drawing/2014/main" xmlns="" id="{D8D64179-F088-49C0-961B-1B560E34286B}"/>
              </a:ext>
            </a:extLst>
          </p:cNvPr>
          <p:cNvSpPr/>
          <p:nvPr/>
        </p:nvSpPr>
        <p:spPr>
          <a:xfrm>
            <a:off x="11774904" y="45306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ACC39C51-617A-406E-B2B3-DD83CE53721E}"/>
              </a:ext>
            </a:extLst>
          </p:cNvPr>
          <p:cNvSpPr/>
          <p:nvPr/>
        </p:nvSpPr>
        <p:spPr>
          <a:xfrm>
            <a:off x="11799438" y="536813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xmlns="" id="{6B6AD0A8-5AF6-4FFB-803B-28204EFB20AB}"/>
              </a:ext>
            </a:extLst>
          </p:cNvPr>
          <p:cNvSpPr/>
          <p:nvPr/>
        </p:nvSpPr>
        <p:spPr>
          <a:xfrm>
            <a:off x="11751308" y="54764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xmlns="" id="{0CB0BC6E-25CA-4E44-BA94-3EA70505A4C7}"/>
              </a:ext>
            </a:extLst>
          </p:cNvPr>
          <p:cNvSpPr/>
          <p:nvPr/>
        </p:nvSpPr>
        <p:spPr>
          <a:xfrm>
            <a:off x="11771356" y="53641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A8C2245A-F981-46AB-9B02-8D4D8AB7596B}"/>
              </a:ext>
            </a:extLst>
          </p:cNvPr>
          <p:cNvSpPr/>
          <p:nvPr/>
        </p:nvSpPr>
        <p:spPr>
          <a:xfrm>
            <a:off x="11796224" y="620159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xmlns="" id="{FF27FA6C-BC7D-460F-AF0A-22AC25FAA8FA}"/>
              </a:ext>
            </a:extLst>
          </p:cNvPr>
          <p:cNvSpPr/>
          <p:nvPr/>
        </p:nvSpPr>
        <p:spPr>
          <a:xfrm>
            <a:off x="11748094" y="63098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Minus Sign 31">
            <a:extLst>
              <a:ext uri="{FF2B5EF4-FFF2-40B4-BE49-F238E27FC236}">
                <a16:creationId xmlns:a16="http://schemas.microsoft.com/office/drawing/2014/main" xmlns="" id="{65E01619-2C71-4AA7-8641-56CE576E769F}"/>
              </a:ext>
            </a:extLst>
          </p:cNvPr>
          <p:cNvSpPr/>
          <p:nvPr/>
        </p:nvSpPr>
        <p:spPr>
          <a:xfrm>
            <a:off x="11768142" y="61975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B8C625C-5E05-45A7-8185-A16C25CCC865}"/>
              </a:ext>
            </a:extLst>
          </p:cNvPr>
          <p:cNvSpPr/>
          <p:nvPr/>
        </p:nvSpPr>
        <p:spPr>
          <a:xfrm>
            <a:off x="216151" y="5337345"/>
            <a:ext cx="84221" cy="13621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42377899-BCE2-4EB0-B104-54A9718C6A54}"/>
              </a:ext>
            </a:extLst>
          </p:cNvPr>
          <p:cNvSpPr/>
          <p:nvPr/>
        </p:nvSpPr>
        <p:spPr>
          <a:xfrm>
            <a:off x="199871" y="153611"/>
            <a:ext cx="98182" cy="1292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40AD74E5-C275-422E-ABE0-D928AF385ABF}"/>
              </a:ext>
            </a:extLst>
          </p:cNvPr>
          <p:cNvSpPr/>
          <p:nvPr/>
        </p:nvSpPr>
        <p:spPr>
          <a:xfrm>
            <a:off x="213833" y="1440778"/>
            <a:ext cx="84219" cy="129242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D645988C-0EA6-450F-8D30-4D88B20A9CF1}"/>
              </a:ext>
            </a:extLst>
          </p:cNvPr>
          <p:cNvSpPr/>
          <p:nvPr/>
        </p:nvSpPr>
        <p:spPr>
          <a:xfrm>
            <a:off x="213833" y="2738901"/>
            <a:ext cx="84220" cy="1295495"/>
          </a:xfrm>
          <a:prstGeom prst="rect">
            <a:avLst/>
          </a:prstGeom>
          <a:solidFill>
            <a:srgbClr val="B7074A"/>
          </a:solidFill>
          <a:ln>
            <a:solidFill>
              <a:srgbClr val="B70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114BCFD7-EB25-4440-A105-CA2C3127EBE2}"/>
              </a:ext>
            </a:extLst>
          </p:cNvPr>
          <p:cNvSpPr/>
          <p:nvPr/>
        </p:nvSpPr>
        <p:spPr>
          <a:xfrm>
            <a:off x="213831" y="4047550"/>
            <a:ext cx="84221" cy="12766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CB21266E-3247-4421-8EC6-89B010BC38C7}"/>
              </a:ext>
            </a:extLst>
          </p:cNvPr>
          <p:cNvSpPr txBox="1"/>
          <p:nvPr/>
        </p:nvSpPr>
        <p:spPr>
          <a:xfrm>
            <a:off x="497921" y="381381"/>
            <a:ext cx="1097895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spcBef>
                <a:spcPct val="0"/>
              </a:spcBef>
              <a:defRPr/>
            </a:pPr>
            <a:r>
              <a:rPr lang="ar-SA" sz="3200" b="1" dirty="0" smtClean="0">
                <a:solidFill>
                  <a:srgbClr val="0033CC"/>
                </a:solidFill>
              </a:rPr>
              <a:t> تطبيقات قواعد البيانات على الويب:</a:t>
            </a:r>
            <a:endParaRPr lang="en-US" sz="3200" b="1" spc="50" dirty="0">
              <a:ln w="11430"/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9828C79-59B0-436D-BA99-1FC7A0564CA0}"/>
              </a:ext>
            </a:extLst>
          </p:cNvPr>
          <p:cNvSpPr/>
          <p:nvPr/>
        </p:nvSpPr>
        <p:spPr>
          <a:xfrm>
            <a:off x="300373" y="1098467"/>
            <a:ext cx="106366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spcBef>
                <a:spcPct val="50000"/>
              </a:spcBef>
              <a:buFont typeface="Arial" pitchFamily="34" charset="0"/>
              <a:buChar char="•"/>
            </a:pPr>
            <a:r>
              <a:rPr lang="ar-SA" altLang="en-US" sz="2800" dirty="0" smtClean="0">
                <a:solidFill>
                  <a:schemeClr val="accent6">
                    <a:lumMod val="25000"/>
                  </a:schemeClr>
                </a:solidFill>
              </a:rPr>
              <a:t>تطبيق قاعدة البيانات على الويب هو برنامج يعمل على خادم ويب </a:t>
            </a:r>
            <a:r>
              <a:rPr lang="en-US" altLang="en-US" sz="2800" dirty="0" smtClean="0">
                <a:solidFill>
                  <a:schemeClr val="accent6">
                    <a:lumMod val="25000"/>
                  </a:schemeClr>
                </a:solidFill>
              </a:rPr>
              <a:t>web</a:t>
            </a:r>
            <a:r>
              <a:rPr lang="ar-SA" altLang="en-US" sz="2800" dirty="0" smtClean="0">
                <a:solidFill>
                  <a:schemeClr val="accent6">
                    <a:lumMod val="25000"/>
                  </a:schemeClr>
                </a:solidFill>
              </a:rPr>
              <a:t> ويستخدم قاعدة بيانات لتخزين البيانات واسترجاعها ومعالجتها.</a:t>
            </a:r>
            <a:endParaRPr lang="ar-SA" altLang="en-US" sz="28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EB40A136-1B2B-47E9-B63D-4A1D55BB831E}"/>
              </a:ext>
            </a:extLst>
          </p:cNvPr>
          <p:cNvSpPr/>
          <p:nvPr/>
        </p:nvSpPr>
        <p:spPr>
          <a:xfrm>
            <a:off x="300373" y="3086201"/>
            <a:ext cx="106366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spcBef>
                <a:spcPct val="50000"/>
              </a:spcBef>
              <a:buFont typeface="Arial" pitchFamily="34" charset="0"/>
              <a:buChar char="•"/>
            </a:pPr>
            <a:r>
              <a:rPr lang="ar-SA" altLang="en-US" sz="2800" dirty="0" smtClean="0">
                <a:solidFill>
                  <a:schemeClr val="accent6">
                    <a:lumMod val="25000"/>
                  </a:schemeClr>
                </a:solidFill>
              </a:rPr>
              <a:t>تمكن هذه التطبيقات المؤسسات من تبسيط إدارة البيانات، زيادة التعاون، وتحسين عملية اتخاذ القرار من خلال مركزية المعلومات وتسهيل وصول المستخدمين المصرح بهم.</a:t>
            </a:r>
            <a:endParaRPr lang="ar-SA" altLang="en-US" sz="28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57" name="Rectangle 36">
            <a:extLst>
              <a:ext uri="{FF2B5EF4-FFF2-40B4-BE49-F238E27FC236}">
                <a16:creationId xmlns:a16="http://schemas.microsoft.com/office/drawing/2014/main" xmlns="" id="{EB40A136-1B2B-47E9-B63D-4A1D55BB831E}"/>
              </a:ext>
            </a:extLst>
          </p:cNvPr>
          <p:cNvSpPr/>
          <p:nvPr/>
        </p:nvSpPr>
        <p:spPr>
          <a:xfrm>
            <a:off x="699695" y="2103199"/>
            <a:ext cx="102373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spcBef>
                <a:spcPct val="50000"/>
              </a:spcBef>
              <a:buFont typeface="Arial" pitchFamily="34" charset="0"/>
              <a:buChar char="•"/>
            </a:pPr>
            <a:r>
              <a:rPr lang="ar-SA" altLang="en-US" sz="2800" dirty="0" smtClean="0">
                <a:solidFill>
                  <a:schemeClr val="accent6">
                    <a:lumMod val="25000"/>
                  </a:schemeClr>
                </a:solidFill>
              </a:rPr>
              <a:t>يوفر تطبيق الويب واجهة مستخدم، يمكن الوصول إليها عبر المتصفح، للتفاعل مع التطبيق وإدارة البيانات.</a:t>
            </a:r>
            <a:endParaRPr lang="ar-SA" altLang="en-US" sz="28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59" name="Rectangle 36">
            <a:extLst>
              <a:ext uri="{FF2B5EF4-FFF2-40B4-BE49-F238E27FC236}">
                <a16:creationId xmlns:a16="http://schemas.microsoft.com/office/drawing/2014/main" xmlns="" id="{EB40A136-1B2B-47E9-B63D-4A1D55BB831E}"/>
              </a:ext>
            </a:extLst>
          </p:cNvPr>
          <p:cNvSpPr/>
          <p:nvPr/>
        </p:nvSpPr>
        <p:spPr>
          <a:xfrm>
            <a:off x="314221" y="4076546"/>
            <a:ext cx="106643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spcBef>
                <a:spcPct val="50000"/>
              </a:spcBef>
              <a:buFont typeface="Arial" pitchFamily="34" charset="0"/>
              <a:buChar char="•"/>
            </a:pPr>
            <a:r>
              <a:rPr lang="ar-SA" altLang="en-US" sz="2800" dirty="0" smtClean="0">
                <a:solidFill>
                  <a:schemeClr val="accent6">
                    <a:lumMod val="25000"/>
                  </a:schemeClr>
                </a:solidFill>
              </a:rPr>
              <a:t>متاحة في أي وقت، ومن أي مكان، وقابلة للاستخدام من أي جهاز، او أي حجم شاشة.</a:t>
            </a:r>
            <a:endParaRPr lang="ar-SA" altLang="en-US" sz="28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60" name="Rectangle 36">
            <a:extLst>
              <a:ext uri="{FF2B5EF4-FFF2-40B4-BE49-F238E27FC236}">
                <a16:creationId xmlns:a16="http://schemas.microsoft.com/office/drawing/2014/main" xmlns="" id="{EB40A136-1B2B-47E9-B63D-4A1D55BB831E}"/>
              </a:ext>
            </a:extLst>
          </p:cNvPr>
          <p:cNvSpPr/>
          <p:nvPr/>
        </p:nvSpPr>
        <p:spPr>
          <a:xfrm>
            <a:off x="328071" y="4672306"/>
            <a:ext cx="106643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spcBef>
                <a:spcPct val="50000"/>
              </a:spcBef>
              <a:buFont typeface="Arial" pitchFamily="34" charset="0"/>
              <a:buChar char="•"/>
            </a:pPr>
            <a:r>
              <a:rPr lang="ar-SA" altLang="en-US" sz="2800" dirty="0" smtClean="0">
                <a:solidFill>
                  <a:schemeClr val="accent6">
                    <a:lumMod val="25000"/>
                  </a:schemeClr>
                </a:solidFill>
              </a:rPr>
              <a:t>أمنة، مرنة ، وقابلة للتطوير على نحو متزايد.</a:t>
            </a:r>
            <a:endParaRPr lang="ar-SA" altLang="en-US" sz="28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61" name="Rectangle 36">
            <a:extLst>
              <a:ext uri="{FF2B5EF4-FFF2-40B4-BE49-F238E27FC236}">
                <a16:creationId xmlns:a16="http://schemas.microsoft.com/office/drawing/2014/main" xmlns="" id="{EB40A136-1B2B-47E9-B63D-4A1D55BB831E}"/>
              </a:ext>
            </a:extLst>
          </p:cNvPr>
          <p:cNvSpPr/>
          <p:nvPr/>
        </p:nvSpPr>
        <p:spPr>
          <a:xfrm>
            <a:off x="341921" y="5240356"/>
            <a:ext cx="106643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spcBef>
                <a:spcPct val="50000"/>
              </a:spcBef>
              <a:buFont typeface="Arial" pitchFamily="34" charset="0"/>
              <a:buChar char="•"/>
            </a:pPr>
            <a:r>
              <a:rPr lang="ar-SA" altLang="en-US" sz="2800" dirty="0" smtClean="0">
                <a:solidFill>
                  <a:schemeClr val="accent6">
                    <a:lumMod val="25000"/>
                  </a:schemeClr>
                </a:solidFill>
              </a:rPr>
              <a:t>تطبيقات الويب الحديثة تدعم الاستضافة المعتمدة على </a:t>
            </a:r>
            <a:r>
              <a:rPr lang="en-US" sz="2800" dirty="0"/>
              <a:t>ASP.NET </a:t>
            </a:r>
            <a:r>
              <a:rPr lang="en-US" sz="2800" dirty="0" smtClean="0"/>
              <a:t>Core</a:t>
            </a:r>
            <a:r>
              <a:rPr lang="ar-SA" sz="2800" dirty="0" smtClean="0"/>
              <a:t> حيث تم تحسين السحابة، ودعم معماريات أمنة واداء أفضل وتقلل الموارد.</a:t>
            </a:r>
            <a:endParaRPr lang="ar-SA" altLang="en-US" sz="2800" dirty="0">
              <a:solidFill>
                <a:schemeClr val="accent6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3389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D3BCFB8D-8DE4-490D-9E5C-C28096A260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82808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Rectangle 12">
            <a:hlinkClick r:id="rId2" action="ppaction://hlinkfile"/>
            <a:extLst>
              <a:ext uri="{FF2B5EF4-FFF2-40B4-BE49-F238E27FC236}">
                <a16:creationId xmlns="" xmlns:a16="http://schemas.microsoft.com/office/drawing/2014/main" id="{A7EFAE0D-305D-45E7-85CA-A637191A704D}"/>
              </a:ext>
            </a:extLst>
          </p:cNvPr>
          <p:cNvSpPr/>
          <p:nvPr/>
        </p:nvSpPr>
        <p:spPr>
          <a:xfrm>
            <a:off x="179882" y="209862"/>
            <a:ext cx="11797259" cy="64607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FF6E0264-F059-405C-B3FE-720CA9D47AE0}"/>
              </a:ext>
            </a:extLst>
          </p:cNvPr>
          <p:cNvSpPr/>
          <p:nvPr/>
        </p:nvSpPr>
        <p:spPr>
          <a:xfrm>
            <a:off x="11830933" y="507437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1663FB98-E2E5-4398-9F12-C381D693A636}"/>
              </a:ext>
            </a:extLst>
          </p:cNvPr>
          <p:cNvSpPr/>
          <p:nvPr/>
        </p:nvSpPr>
        <p:spPr>
          <a:xfrm>
            <a:off x="11833469" y="116582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8AB23EFB-910D-47D6-973F-D0F7A773D032}"/>
              </a:ext>
            </a:extLst>
          </p:cNvPr>
          <p:cNvSpPr/>
          <p:nvPr/>
        </p:nvSpPr>
        <p:spPr>
          <a:xfrm>
            <a:off x="11833469" y="1895478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80569362-D90D-4CD4-B8CE-3328D241BE6C}"/>
              </a:ext>
            </a:extLst>
          </p:cNvPr>
          <p:cNvSpPr/>
          <p:nvPr/>
        </p:nvSpPr>
        <p:spPr>
          <a:xfrm>
            <a:off x="11817832" y="268750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1FFF7F98-DD67-463F-A2EA-B90FFACD7B18}"/>
              </a:ext>
            </a:extLst>
          </p:cNvPr>
          <p:cNvSpPr/>
          <p:nvPr/>
        </p:nvSpPr>
        <p:spPr>
          <a:xfrm>
            <a:off x="11817428" y="5377954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A392DE61-D628-45DF-AC05-1F2C57B414A9}"/>
              </a:ext>
            </a:extLst>
          </p:cNvPr>
          <p:cNvSpPr/>
          <p:nvPr/>
        </p:nvSpPr>
        <p:spPr>
          <a:xfrm>
            <a:off x="11807285" y="61644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="" xmlns:a16="http://schemas.microsoft.com/office/drawing/2014/main" id="{B4D48612-23D3-466A-A9EC-71A085C204F1}"/>
              </a:ext>
            </a:extLst>
          </p:cNvPr>
          <p:cNvSpPr/>
          <p:nvPr/>
        </p:nvSpPr>
        <p:spPr>
          <a:xfrm>
            <a:off x="11835739" y="61839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Minus Sign 20">
            <a:extLst>
              <a:ext uri="{FF2B5EF4-FFF2-40B4-BE49-F238E27FC236}">
                <a16:creationId xmlns="" xmlns:a16="http://schemas.microsoft.com/office/drawing/2014/main" id="{B529D5E3-56B4-436D-B2BF-BBBBF490AC24}"/>
              </a:ext>
            </a:extLst>
          </p:cNvPr>
          <p:cNvSpPr/>
          <p:nvPr/>
        </p:nvSpPr>
        <p:spPr>
          <a:xfrm>
            <a:off x="11835739" y="62708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C93DA382-CB70-472D-9844-804F28FFB274}"/>
              </a:ext>
            </a:extLst>
          </p:cNvPr>
          <p:cNvSpPr/>
          <p:nvPr/>
        </p:nvSpPr>
        <p:spPr>
          <a:xfrm>
            <a:off x="11789669" y="4491731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Minus Sign 22">
            <a:extLst>
              <a:ext uri="{FF2B5EF4-FFF2-40B4-BE49-F238E27FC236}">
                <a16:creationId xmlns="" xmlns:a16="http://schemas.microsoft.com/office/drawing/2014/main" id="{71E149FB-31CA-4A96-9136-3AE77E783D8D}"/>
              </a:ext>
            </a:extLst>
          </p:cNvPr>
          <p:cNvSpPr/>
          <p:nvPr/>
        </p:nvSpPr>
        <p:spPr>
          <a:xfrm>
            <a:off x="11818123" y="4511257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Minus Sign 23">
            <a:extLst>
              <a:ext uri="{FF2B5EF4-FFF2-40B4-BE49-F238E27FC236}">
                <a16:creationId xmlns="" xmlns:a16="http://schemas.microsoft.com/office/drawing/2014/main" id="{3EBCFB0A-3118-4F09-8FC5-4DAD9BE7BDF1}"/>
              </a:ext>
            </a:extLst>
          </p:cNvPr>
          <p:cNvSpPr/>
          <p:nvPr/>
        </p:nvSpPr>
        <p:spPr>
          <a:xfrm>
            <a:off x="11818123" y="4598119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F395E6FB-5299-4147-B05E-5A479AF9BEFE}"/>
              </a:ext>
            </a:extLst>
          </p:cNvPr>
          <p:cNvSpPr/>
          <p:nvPr/>
        </p:nvSpPr>
        <p:spPr>
          <a:xfrm>
            <a:off x="11807285" y="35868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Minus Sign 25">
            <a:extLst>
              <a:ext uri="{FF2B5EF4-FFF2-40B4-BE49-F238E27FC236}">
                <a16:creationId xmlns="" xmlns:a16="http://schemas.microsoft.com/office/drawing/2014/main" id="{EA451701-CD7D-463E-AB81-CF52E0DA0FDC}"/>
              </a:ext>
            </a:extLst>
          </p:cNvPr>
          <p:cNvSpPr/>
          <p:nvPr/>
        </p:nvSpPr>
        <p:spPr>
          <a:xfrm>
            <a:off x="11835739" y="36063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Minus Sign 26">
            <a:extLst>
              <a:ext uri="{FF2B5EF4-FFF2-40B4-BE49-F238E27FC236}">
                <a16:creationId xmlns="" xmlns:a16="http://schemas.microsoft.com/office/drawing/2014/main" id="{E3782298-A214-46EA-A8BC-7222F963F88E}"/>
              </a:ext>
            </a:extLst>
          </p:cNvPr>
          <p:cNvSpPr/>
          <p:nvPr/>
        </p:nvSpPr>
        <p:spPr>
          <a:xfrm>
            <a:off x="11835739" y="36932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5D589C3B-ED72-48DE-BD5A-82F970BE494D}"/>
              </a:ext>
            </a:extLst>
          </p:cNvPr>
          <p:cNvSpPr/>
          <p:nvPr/>
        </p:nvSpPr>
        <p:spPr>
          <a:xfrm>
            <a:off x="172579" y="209862"/>
            <a:ext cx="92407" cy="1436356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953037A7-F966-40DA-A8B5-3BC73B2349FE}"/>
              </a:ext>
            </a:extLst>
          </p:cNvPr>
          <p:cNvSpPr/>
          <p:nvPr/>
        </p:nvSpPr>
        <p:spPr>
          <a:xfrm>
            <a:off x="172579" y="1646218"/>
            <a:ext cx="96190" cy="13656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D6365F7A-1B31-489F-A58D-E948D183ED23}"/>
              </a:ext>
            </a:extLst>
          </p:cNvPr>
          <p:cNvSpPr/>
          <p:nvPr/>
        </p:nvSpPr>
        <p:spPr>
          <a:xfrm>
            <a:off x="172579" y="2993871"/>
            <a:ext cx="92408" cy="125943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477AA013-B079-4387-A924-E56300485444}"/>
              </a:ext>
            </a:extLst>
          </p:cNvPr>
          <p:cNvSpPr/>
          <p:nvPr/>
        </p:nvSpPr>
        <p:spPr>
          <a:xfrm>
            <a:off x="172579" y="5484342"/>
            <a:ext cx="92407" cy="118628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F0DBC4BB-504A-415B-A367-9E6DDA06DCB0}"/>
              </a:ext>
            </a:extLst>
          </p:cNvPr>
          <p:cNvSpPr/>
          <p:nvPr/>
        </p:nvSpPr>
        <p:spPr>
          <a:xfrm>
            <a:off x="172579" y="4257387"/>
            <a:ext cx="101601" cy="1234188"/>
          </a:xfrm>
          <a:prstGeom prst="rect">
            <a:avLst/>
          </a:prstGeom>
          <a:solidFill>
            <a:srgbClr val="EB6C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Oval 32">
            <a:extLst>
              <a:ext uri="{FF2B5EF4-FFF2-40B4-BE49-F238E27FC236}">
                <a16:creationId xmlns="" xmlns:a16="http://schemas.microsoft.com/office/drawing/2014/main" id="{BA74B279-1327-4A6D-8441-A803AA4C4DA3}"/>
              </a:ext>
            </a:extLst>
          </p:cNvPr>
          <p:cNvSpPr/>
          <p:nvPr/>
        </p:nvSpPr>
        <p:spPr>
          <a:xfrm>
            <a:off x="11863159" y="507437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4" name="Minus Sign 33">
            <a:extLst>
              <a:ext uri="{FF2B5EF4-FFF2-40B4-BE49-F238E27FC236}">
                <a16:creationId xmlns="" xmlns:a16="http://schemas.microsoft.com/office/drawing/2014/main" id="{F66D1F91-EB0D-42DF-BB4D-66394F81C6F5}"/>
              </a:ext>
            </a:extLst>
          </p:cNvPr>
          <p:cNvSpPr/>
          <p:nvPr/>
        </p:nvSpPr>
        <p:spPr>
          <a:xfrm>
            <a:off x="11891613" y="526963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5" name="Minus Sign 34">
            <a:extLst>
              <a:ext uri="{FF2B5EF4-FFF2-40B4-BE49-F238E27FC236}">
                <a16:creationId xmlns="" xmlns:a16="http://schemas.microsoft.com/office/drawing/2014/main" id="{226A78FC-5819-446A-8115-A08403BA9BD6}"/>
              </a:ext>
            </a:extLst>
          </p:cNvPr>
          <p:cNvSpPr/>
          <p:nvPr/>
        </p:nvSpPr>
        <p:spPr>
          <a:xfrm>
            <a:off x="11891613" y="613825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6" name="Oval 35">
            <a:extLst>
              <a:ext uri="{FF2B5EF4-FFF2-40B4-BE49-F238E27FC236}">
                <a16:creationId xmlns="" xmlns:a16="http://schemas.microsoft.com/office/drawing/2014/main" id="{BC2F8F6F-0E62-475D-B868-0C91BF332558}"/>
              </a:ext>
            </a:extLst>
          </p:cNvPr>
          <p:cNvSpPr/>
          <p:nvPr/>
        </p:nvSpPr>
        <p:spPr>
          <a:xfrm>
            <a:off x="11865695" y="116582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7" name="Minus Sign 36">
            <a:extLst>
              <a:ext uri="{FF2B5EF4-FFF2-40B4-BE49-F238E27FC236}">
                <a16:creationId xmlns="" xmlns:a16="http://schemas.microsoft.com/office/drawing/2014/main" id="{DA435F7F-5D33-4214-BD6A-65863C7677E0}"/>
              </a:ext>
            </a:extLst>
          </p:cNvPr>
          <p:cNvSpPr/>
          <p:nvPr/>
        </p:nvSpPr>
        <p:spPr>
          <a:xfrm>
            <a:off x="11894149" y="1185349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8" name="Minus Sign 37">
            <a:extLst>
              <a:ext uri="{FF2B5EF4-FFF2-40B4-BE49-F238E27FC236}">
                <a16:creationId xmlns="" xmlns:a16="http://schemas.microsoft.com/office/drawing/2014/main" id="{122405F4-DD0C-4C8B-8236-E797544A5C28}"/>
              </a:ext>
            </a:extLst>
          </p:cNvPr>
          <p:cNvSpPr/>
          <p:nvPr/>
        </p:nvSpPr>
        <p:spPr>
          <a:xfrm>
            <a:off x="11894149" y="1272211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9" name="Oval 38">
            <a:extLst>
              <a:ext uri="{FF2B5EF4-FFF2-40B4-BE49-F238E27FC236}">
                <a16:creationId xmlns="" xmlns:a16="http://schemas.microsoft.com/office/drawing/2014/main" id="{6A40FF67-115B-4048-8875-3BE7724E4588}"/>
              </a:ext>
            </a:extLst>
          </p:cNvPr>
          <p:cNvSpPr/>
          <p:nvPr/>
        </p:nvSpPr>
        <p:spPr>
          <a:xfrm>
            <a:off x="11865695" y="1895478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Minus Sign 39">
            <a:extLst>
              <a:ext uri="{FF2B5EF4-FFF2-40B4-BE49-F238E27FC236}">
                <a16:creationId xmlns="" xmlns:a16="http://schemas.microsoft.com/office/drawing/2014/main" id="{D0CC8B66-B287-4B2D-9F00-A983D1CE2166}"/>
              </a:ext>
            </a:extLst>
          </p:cNvPr>
          <p:cNvSpPr/>
          <p:nvPr/>
        </p:nvSpPr>
        <p:spPr>
          <a:xfrm>
            <a:off x="11894149" y="1915004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Minus Sign 40">
            <a:extLst>
              <a:ext uri="{FF2B5EF4-FFF2-40B4-BE49-F238E27FC236}">
                <a16:creationId xmlns="" xmlns:a16="http://schemas.microsoft.com/office/drawing/2014/main" id="{385643FC-2A12-4500-8FC2-5D7D4946D9C3}"/>
              </a:ext>
            </a:extLst>
          </p:cNvPr>
          <p:cNvSpPr/>
          <p:nvPr/>
        </p:nvSpPr>
        <p:spPr>
          <a:xfrm>
            <a:off x="11894149" y="2001866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Oval 41">
            <a:extLst>
              <a:ext uri="{FF2B5EF4-FFF2-40B4-BE49-F238E27FC236}">
                <a16:creationId xmlns="" xmlns:a16="http://schemas.microsoft.com/office/drawing/2014/main" id="{7BED558C-B795-404B-B0C2-4F2E6385AFDA}"/>
              </a:ext>
            </a:extLst>
          </p:cNvPr>
          <p:cNvSpPr/>
          <p:nvPr/>
        </p:nvSpPr>
        <p:spPr>
          <a:xfrm>
            <a:off x="11850058" y="268750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Minus Sign 42">
            <a:extLst>
              <a:ext uri="{FF2B5EF4-FFF2-40B4-BE49-F238E27FC236}">
                <a16:creationId xmlns="" xmlns:a16="http://schemas.microsoft.com/office/drawing/2014/main" id="{0DB672D4-7435-437F-81EC-57A70F6FDBCF}"/>
              </a:ext>
            </a:extLst>
          </p:cNvPr>
          <p:cNvSpPr/>
          <p:nvPr/>
        </p:nvSpPr>
        <p:spPr>
          <a:xfrm>
            <a:off x="11878512" y="2707029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4" name="Minus Sign 43">
            <a:extLst>
              <a:ext uri="{FF2B5EF4-FFF2-40B4-BE49-F238E27FC236}">
                <a16:creationId xmlns="" xmlns:a16="http://schemas.microsoft.com/office/drawing/2014/main" id="{1202DD8A-16A5-44EA-ACE4-01B2120D04E3}"/>
              </a:ext>
            </a:extLst>
          </p:cNvPr>
          <p:cNvSpPr/>
          <p:nvPr/>
        </p:nvSpPr>
        <p:spPr>
          <a:xfrm>
            <a:off x="11878512" y="2793891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5" name="Oval 44">
            <a:extLst>
              <a:ext uri="{FF2B5EF4-FFF2-40B4-BE49-F238E27FC236}">
                <a16:creationId xmlns="" xmlns:a16="http://schemas.microsoft.com/office/drawing/2014/main" id="{7FA6DB2E-A6BE-48D3-B038-16E50021808D}"/>
              </a:ext>
            </a:extLst>
          </p:cNvPr>
          <p:cNvSpPr/>
          <p:nvPr/>
        </p:nvSpPr>
        <p:spPr>
          <a:xfrm>
            <a:off x="11849654" y="5377954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6" name="Minus Sign 45">
            <a:extLst>
              <a:ext uri="{FF2B5EF4-FFF2-40B4-BE49-F238E27FC236}">
                <a16:creationId xmlns="" xmlns:a16="http://schemas.microsoft.com/office/drawing/2014/main" id="{89A2FA3E-0F6E-4906-9AA3-5851703CB761}"/>
              </a:ext>
            </a:extLst>
          </p:cNvPr>
          <p:cNvSpPr/>
          <p:nvPr/>
        </p:nvSpPr>
        <p:spPr>
          <a:xfrm>
            <a:off x="11878108" y="5397480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7" name="Minus Sign 46">
            <a:extLst>
              <a:ext uri="{FF2B5EF4-FFF2-40B4-BE49-F238E27FC236}">
                <a16:creationId xmlns="" xmlns:a16="http://schemas.microsoft.com/office/drawing/2014/main" id="{2AC8C5A8-A137-4DF1-AC08-DABB3C2092C1}"/>
              </a:ext>
            </a:extLst>
          </p:cNvPr>
          <p:cNvSpPr/>
          <p:nvPr/>
        </p:nvSpPr>
        <p:spPr>
          <a:xfrm>
            <a:off x="11878108" y="5484342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8" name="Oval 47">
            <a:extLst>
              <a:ext uri="{FF2B5EF4-FFF2-40B4-BE49-F238E27FC236}">
                <a16:creationId xmlns="" xmlns:a16="http://schemas.microsoft.com/office/drawing/2014/main" id="{95220AEC-3D51-4072-B9BA-9C53A16ED7B6}"/>
              </a:ext>
            </a:extLst>
          </p:cNvPr>
          <p:cNvSpPr/>
          <p:nvPr/>
        </p:nvSpPr>
        <p:spPr>
          <a:xfrm>
            <a:off x="11839511" y="61644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9" name="Minus Sign 48">
            <a:extLst>
              <a:ext uri="{FF2B5EF4-FFF2-40B4-BE49-F238E27FC236}">
                <a16:creationId xmlns="" xmlns:a16="http://schemas.microsoft.com/office/drawing/2014/main" id="{0DEFF405-AA8E-4D91-88A2-14ECB5251391}"/>
              </a:ext>
            </a:extLst>
          </p:cNvPr>
          <p:cNvSpPr/>
          <p:nvPr/>
        </p:nvSpPr>
        <p:spPr>
          <a:xfrm>
            <a:off x="11867965" y="61839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0" name="Minus Sign 49">
            <a:extLst>
              <a:ext uri="{FF2B5EF4-FFF2-40B4-BE49-F238E27FC236}">
                <a16:creationId xmlns="" xmlns:a16="http://schemas.microsoft.com/office/drawing/2014/main" id="{AE07F1D1-071E-4A5E-A21D-6EB2FA3FEA5B}"/>
              </a:ext>
            </a:extLst>
          </p:cNvPr>
          <p:cNvSpPr/>
          <p:nvPr/>
        </p:nvSpPr>
        <p:spPr>
          <a:xfrm>
            <a:off x="11867965" y="62708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1" name="Oval 50">
            <a:extLst>
              <a:ext uri="{FF2B5EF4-FFF2-40B4-BE49-F238E27FC236}">
                <a16:creationId xmlns="" xmlns:a16="http://schemas.microsoft.com/office/drawing/2014/main" id="{617B2385-F6FB-4569-844B-558E7CEC1EA5}"/>
              </a:ext>
            </a:extLst>
          </p:cNvPr>
          <p:cNvSpPr/>
          <p:nvPr/>
        </p:nvSpPr>
        <p:spPr>
          <a:xfrm>
            <a:off x="11821895" y="4491731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2" name="Minus Sign 51">
            <a:extLst>
              <a:ext uri="{FF2B5EF4-FFF2-40B4-BE49-F238E27FC236}">
                <a16:creationId xmlns="" xmlns:a16="http://schemas.microsoft.com/office/drawing/2014/main" id="{B9F5C6A8-B00D-43C8-93EB-138B0A465D99}"/>
              </a:ext>
            </a:extLst>
          </p:cNvPr>
          <p:cNvSpPr/>
          <p:nvPr/>
        </p:nvSpPr>
        <p:spPr>
          <a:xfrm>
            <a:off x="11850349" y="4511257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3" name="Minus Sign 52">
            <a:extLst>
              <a:ext uri="{FF2B5EF4-FFF2-40B4-BE49-F238E27FC236}">
                <a16:creationId xmlns="" xmlns:a16="http://schemas.microsoft.com/office/drawing/2014/main" id="{38F85DAB-2497-46EE-BE6B-6CF87AA37816}"/>
              </a:ext>
            </a:extLst>
          </p:cNvPr>
          <p:cNvSpPr/>
          <p:nvPr/>
        </p:nvSpPr>
        <p:spPr>
          <a:xfrm>
            <a:off x="11850349" y="4598119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4" name="Oval 53">
            <a:extLst>
              <a:ext uri="{FF2B5EF4-FFF2-40B4-BE49-F238E27FC236}">
                <a16:creationId xmlns="" xmlns:a16="http://schemas.microsoft.com/office/drawing/2014/main" id="{3337D2EC-7656-44D5-AC0F-179B89F0371C}"/>
              </a:ext>
            </a:extLst>
          </p:cNvPr>
          <p:cNvSpPr/>
          <p:nvPr/>
        </p:nvSpPr>
        <p:spPr>
          <a:xfrm>
            <a:off x="11839511" y="35868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5" name="Minus Sign 54">
            <a:extLst>
              <a:ext uri="{FF2B5EF4-FFF2-40B4-BE49-F238E27FC236}">
                <a16:creationId xmlns="" xmlns:a16="http://schemas.microsoft.com/office/drawing/2014/main" id="{C5969605-A007-482C-AF0C-FAAABBE97C03}"/>
              </a:ext>
            </a:extLst>
          </p:cNvPr>
          <p:cNvSpPr/>
          <p:nvPr/>
        </p:nvSpPr>
        <p:spPr>
          <a:xfrm>
            <a:off x="11867965" y="36063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6" name="Minus Sign 55">
            <a:extLst>
              <a:ext uri="{FF2B5EF4-FFF2-40B4-BE49-F238E27FC236}">
                <a16:creationId xmlns="" xmlns:a16="http://schemas.microsoft.com/office/drawing/2014/main" id="{62E9BC58-FDB2-4DA7-9F87-11D86571AB9E}"/>
              </a:ext>
            </a:extLst>
          </p:cNvPr>
          <p:cNvSpPr/>
          <p:nvPr/>
        </p:nvSpPr>
        <p:spPr>
          <a:xfrm>
            <a:off x="11867965" y="36932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xmlns="" id="{EA89B475-B9B4-4C5E-837F-D1F36041B8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7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4180" y="346364"/>
            <a:ext cx="11461059" cy="632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52946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D3BCFB8D-8DE4-490D-9E5C-C28096A260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82808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Rectangle 12">
            <a:hlinkClick r:id="rId2" action="ppaction://hlinkfile"/>
            <a:extLst>
              <a:ext uri="{FF2B5EF4-FFF2-40B4-BE49-F238E27FC236}">
                <a16:creationId xmlns="" xmlns:a16="http://schemas.microsoft.com/office/drawing/2014/main" id="{A7EFAE0D-305D-45E7-85CA-A637191A704D}"/>
              </a:ext>
            </a:extLst>
          </p:cNvPr>
          <p:cNvSpPr/>
          <p:nvPr/>
        </p:nvSpPr>
        <p:spPr>
          <a:xfrm>
            <a:off x="179882" y="209862"/>
            <a:ext cx="11797259" cy="64607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FF6E0264-F059-405C-B3FE-720CA9D47AE0}"/>
              </a:ext>
            </a:extLst>
          </p:cNvPr>
          <p:cNvSpPr/>
          <p:nvPr/>
        </p:nvSpPr>
        <p:spPr>
          <a:xfrm>
            <a:off x="11830933" y="507437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1663FB98-E2E5-4398-9F12-C381D693A636}"/>
              </a:ext>
            </a:extLst>
          </p:cNvPr>
          <p:cNvSpPr/>
          <p:nvPr/>
        </p:nvSpPr>
        <p:spPr>
          <a:xfrm>
            <a:off x="11833469" y="116582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8AB23EFB-910D-47D6-973F-D0F7A773D032}"/>
              </a:ext>
            </a:extLst>
          </p:cNvPr>
          <p:cNvSpPr/>
          <p:nvPr/>
        </p:nvSpPr>
        <p:spPr>
          <a:xfrm>
            <a:off x="11833469" y="1895478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80569362-D90D-4CD4-B8CE-3328D241BE6C}"/>
              </a:ext>
            </a:extLst>
          </p:cNvPr>
          <p:cNvSpPr/>
          <p:nvPr/>
        </p:nvSpPr>
        <p:spPr>
          <a:xfrm>
            <a:off x="11817832" y="268750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1FFF7F98-DD67-463F-A2EA-B90FFACD7B18}"/>
              </a:ext>
            </a:extLst>
          </p:cNvPr>
          <p:cNvSpPr/>
          <p:nvPr/>
        </p:nvSpPr>
        <p:spPr>
          <a:xfrm>
            <a:off x="11817428" y="5377954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A392DE61-D628-45DF-AC05-1F2C57B414A9}"/>
              </a:ext>
            </a:extLst>
          </p:cNvPr>
          <p:cNvSpPr/>
          <p:nvPr/>
        </p:nvSpPr>
        <p:spPr>
          <a:xfrm>
            <a:off x="11807285" y="61644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="" xmlns:a16="http://schemas.microsoft.com/office/drawing/2014/main" id="{B4D48612-23D3-466A-A9EC-71A085C204F1}"/>
              </a:ext>
            </a:extLst>
          </p:cNvPr>
          <p:cNvSpPr/>
          <p:nvPr/>
        </p:nvSpPr>
        <p:spPr>
          <a:xfrm>
            <a:off x="11835739" y="61839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Minus Sign 20">
            <a:extLst>
              <a:ext uri="{FF2B5EF4-FFF2-40B4-BE49-F238E27FC236}">
                <a16:creationId xmlns="" xmlns:a16="http://schemas.microsoft.com/office/drawing/2014/main" id="{B529D5E3-56B4-436D-B2BF-BBBBF490AC24}"/>
              </a:ext>
            </a:extLst>
          </p:cNvPr>
          <p:cNvSpPr/>
          <p:nvPr/>
        </p:nvSpPr>
        <p:spPr>
          <a:xfrm>
            <a:off x="11835739" y="62708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C93DA382-CB70-472D-9844-804F28FFB274}"/>
              </a:ext>
            </a:extLst>
          </p:cNvPr>
          <p:cNvSpPr/>
          <p:nvPr/>
        </p:nvSpPr>
        <p:spPr>
          <a:xfrm>
            <a:off x="11789669" y="4491731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Minus Sign 22">
            <a:extLst>
              <a:ext uri="{FF2B5EF4-FFF2-40B4-BE49-F238E27FC236}">
                <a16:creationId xmlns="" xmlns:a16="http://schemas.microsoft.com/office/drawing/2014/main" id="{71E149FB-31CA-4A96-9136-3AE77E783D8D}"/>
              </a:ext>
            </a:extLst>
          </p:cNvPr>
          <p:cNvSpPr/>
          <p:nvPr/>
        </p:nvSpPr>
        <p:spPr>
          <a:xfrm>
            <a:off x="11818123" y="4511257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Minus Sign 23">
            <a:extLst>
              <a:ext uri="{FF2B5EF4-FFF2-40B4-BE49-F238E27FC236}">
                <a16:creationId xmlns="" xmlns:a16="http://schemas.microsoft.com/office/drawing/2014/main" id="{3EBCFB0A-3118-4F09-8FC5-4DAD9BE7BDF1}"/>
              </a:ext>
            </a:extLst>
          </p:cNvPr>
          <p:cNvSpPr/>
          <p:nvPr/>
        </p:nvSpPr>
        <p:spPr>
          <a:xfrm>
            <a:off x="11818123" y="4598119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F395E6FB-5299-4147-B05E-5A479AF9BEFE}"/>
              </a:ext>
            </a:extLst>
          </p:cNvPr>
          <p:cNvSpPr/>
          <p:nvPr/>
        </p:nvSpPr>
        <p:spPr>
          <a:xfrm>
            <a:off x="11807285" y="35868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Minus Sign 25">
            <a:extLst>
              <a:ext uri="{FF2B5EF4-FFF2-40B4-BE49-F238E27FC236}">
                <a16:creationId xmlns="" xmlns:a16="http://schemas.microsoft.com/office/drawing/2014/main" id="{EA451701-CD7D-463E-AB81-CF52E0DA0FDC}"/>
              </a:ext>
            </a:extLst>
          </p:cNvPr>
          <p:cNvSpPr/>
          <p:nvPr/>
        </p:nvSpPr>
        <p:spPr>
          <a:xfrm>
            <a:off x="11835739" y="36063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Minus Sign 26">
            <a:extLst>
              <a:ext uri="{FF2B5EF4-FFF2-40B4-BE49-F238E27FC236}">
                <a16:creationId xmlns="" xmlns:a16="http://schemas.microsoft.com/office/drawing/2014/main" id="{E3782298-A214-46EA-A8BC-7222F963F88E}"/>
              </a:ext>
            </a:extLst>
          </p:cNvPr>
          <p:cNvSpPr/>
          <p:nvPr/>
        </p:nvSpPr>
        <p:spPr>
          <a:xfrm>
            <a:off x="11835739" y="36932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5D589C3B-ED72-48DE-BD5A-82F970BE494D}"/>
              </a:ext>
            </a:extLst>
          </p:cNvPr>
          <p:cNvSpPr/>
          <p:nvPr/>
        </p:nvSpPr>
        <p:spPr>
          <a:xfrm>
            <a:off x="172579" y="209862"/>
            <a:ext cx="92407" cy="1436356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953037A7-F966-40DA-A8B5-3BC73B2349FE}"/>
              </a:ext>
            </a:extLst>
          </p:cNvPr>
          <p:cNvSpPr/>
          <p:nvPr/>
        </p:nvSpPr>
        <p:spPr>
          <a:xfrm>
            <a:off x="172579" y="1646218"/>
            <a:ext cx="96190" cy="13656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D6365F7A-1B31-489F-A58D-E948D183ED23}"/>
              </a:ext>
            </a:extLst>
          </p:cNvPr>
          <p:cNvSpPr/>
          <p:nvPr/>
        </p:nvSpPr>
        <p:spPr>
          <a:xfrm>
            <a:off x="172579" y="2993871"/>
            <a:ext cx="92408" cy="125943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477AA013-B079-4387-A924-E56300485444}"/>
              </a:ext>
            </a:extLst>
          </p:cNvPr>
          <p:cNvSpPr/>
          <p:nvPr/>
        </p:nvSpPr>
        <p:spPr>
          <a:xfrm>
            <a:off x="172579" y="5484342"/>
            <a:ext cx="92407" cy="118628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F0DBC4BB-504A-415B-A367-9E6DDA06DCB0}"/>
              </a:ext>
            </a:extLst>
          </p:cNvPr>
          <p:cNvSpPr/>
          <p:nvPr/>
        </p:nvSpPr>
        <p:spPr>
          <a:xfrm>
            <a:off x="172579" y="4257387"/>
            <a:ext cx="101601" cy="1234188"/>
          </a:xfrm>
          <a:prstGeom prst="rect">
            <a:avLst/>
          </a:prstGeom>
          <a:solidFill>
            <a:srgbClr val="EB6C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Oval 32">
            <a:extLst>
              <a:ext uri="{FF2B5EF4-FFF2-40B4-BE49-F238E27FC236}">
                <a16:creationId xmlns="" xmlns:a16="http://schemas.microsoft.com/office/drawing/2014/main" id="{BA74B279-1327-4A6D-8441-A803AA4C4DA3}"/>
              </a:ext>
            </a:extLst>
          </p:cNvPr>
          <p:cNvSpPr/>
          <p:nvPr/>
        </p:nvSpPr>
        <p:spPr>
          <a:xfrm>
            <a:off x="11863159" y="507437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4" name="Minus Sign 33">
            <a:extLst>
              <a:ext uri="{FF2B5EF4-FFF2-40B4-BE49-F238E27FC236}">
                <a16:creationId xmlns="" xmlns:a16="http://schemas.microsoft.com/office/drawing/2014/main" id="{F66D1F91-EB0D-42DF-BB4D-66394F81C6F5}"/>
              </a:ext>
            </a:extLst>
          </p:cNvPr>
          <p:cNvSpPr/>
          <p:nvPr/>
        </p:nvSpPr>
        <p:spPr>
          <a:xfrm>
            <a:off x="11891613" y="526963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5" name="Minus Sign 34">
            <a:extLst>
              <a:ext uri="{FF2B5EF4-FFF2-40B4-BE49-F238E27FC236}">
                <a16:creationId xmlns="" xmlns:a16="http://schemas.microsoft.com/office/drawing/2014/main" id="{226A78FC-5819-446A-8115-A08403BA9BD6}"/>
              </a:ext>
            </a:extLst>
          </p:cNvPr>
          <p:cNvSpPr/>
          <p:nvPr/>
        </p:nvSpPr>
        <p:spPr>
          <a:xfrm>
            <a:off x="11891613" y="613825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6" name="Oval 35">
            <a:extLst>
              <a:ext uri="{FF2B5EF4-FFF2-40B4-BE49-F238E27FC236}">
                <a16:creationId xmlns="" xmlns:a16="http://schemas.microsoft.com/office/drawing/2014/main" id="{BC2F8F6F-0E62-475D-B868-0C91BF332558}"/>
              </a:ext>
            </a:extLst>
          </p:cNvPr>
          <p:cNvSpPr/>
          <p:nvPr/>
        </p:nvSpPr>
        <p:spPr>
          <a:xfrm>
            <a:off x="11865695" y="116582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7" name="Minus Sign 36">
            <a:extLst>
              <a:ext uri="{FF2B5EF4-FFF2-40B4-BE49-F238E27FC236}">
                <a16:creationId xmlns="" xmlns:a16="http://schemas.microsoft.com/office/drawing/2014/main" id="{DA435F7F-5D33-4214-BD6A-65863C7677E0}"/>
              </a:ext>
            </a:extLst>
          </p:cNvPr>
          <p:cNvSpPr/>
          <p:nvPr/>
        </p:nvSpPr>
        <p:spPr>
          <a:xfrm>
            <a:off x="11894149" y="1185349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8" name="Minus Sign 37">
            <a:extLst>
              <a:ext uri="{FF2B5EF4-FFF2-40B4-BE49-F238E27FC236}">
                <a16:creationId xmlns="" xmlns:a16="http://schemas.microsoft.com/office/drawing/2014/main" id="{122405F4-DD0C-4C8B-8236-E797544A5C28}"/>
              </a:ext>
            </a:extLst>
          </p:cNvPr>
          <p:cNvSpPr/>
          <p:nvPr/>
        </p:nvSpPr>
        <p:spPr>
          <a:xfrm>
            <a:off x="11894149" y="1272211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9" name="Oval 38">
            <a:extLst>
              <a:ext uri="{FF2B5EF4-FFF2-40B4-BE49-F238E27FC236}">
                <a16:creationId xmlns="" xmlns:a16="http://schemas.microsoft.com/office/drawing/2014/main" id="{6A40FF67-115B-4048-8875-3BE7724E4588}"/>
              </a:ext>
            </a:extLst>
          </p:cNvPr>
          <p:cNvSpPr/>
          <p:nvPr/>
        </p:nvSpPr>
        <p:spPr>
          <a:xfrm>
            <a:off x="11865695" y="1895478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Minus Sign 39">
            <a:extLst>
              <a:ext uri="{FF2B5EF4-FFF2-40B4-BE49-F238E27FC236}">
                <a16:creationId xmlns="" xmlns:a16="http://schemas.microsoft.com/office/drawing/2014/main" id="{D0CC8B66-B287-4B2D-9F00-A983D1CE2166}"/>
              </a:ext>
            </a:extLst>
          </p:cNvPr>
          <p:cNvSpPr/>
          <p:nvPr/>
        </p:nvSpPr>
        <p:spPr>
          <a:xfrm>
            <a:off x="11894149" y="1915004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Minus Sign 40">
            <a:extLst>
              <a:ext uri="{FF2B5EF4-FFF2-40B4-BE49-F238E27FC236}">
                <a16:creationId xmlns="" xmlns:a16="http://schemas.microsoft.com/office/drawing/2014/main" id="{385643FC-2A12-4500-8FC2-5D7D4946D9C3}"/>
              </a:ext>
            </a:extLst>
          </p:cNvPr>
          <p:cNvSpPr/>
          <p:nvPr/>
        </p:nvSpPr>
        <p:spPr>
          <a:xfrm>
            <a:off x="11894149" y="2001866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Oval 41">
            <a:extLst>
              <a:ext uri="{FF2B5EF4-FFF2-40B4-BE49-F238E27FC236}">
                <a16:creationId xmlns="" xmlns:a16="http://schemas.microsoft.com/office/drawing/2014/main" id="{7BED558C-B795-404B-B0C2-4F2E6385AFDA}"/>
              </a:ext>
            </a:extLst>
          </p:cNvPr>
          <p:cNvSpPr/>
          <p:nvPr/>
        </p:nvSpPr>
        <p:spPr>
          <a:xfrm>
            <a:off x="11850058" y="268750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Minus Sign 42">
            <a:extLst>
              <a:ext uri="{FF2B5EF4-FFF2-40B4-BE49-F238E27FC236}">
                <a16:creationId xmlns="" xmlns:a16="http://schemas.microsoft.com/office/drawing/2014/main" id="{0DB672D4-7435-437F-81EC-57A70F6FDBCF}"/>
              </a:ext>
            </a:extLst>
          </p:cNvPr>
          <p:cNvSpPr/>
          <p:nvPr/>
        </p:nvSpPr>
        <p:spPr>
          <a:xfrm>
            <a:off x="11878512" y="2707029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4" name="Minus Sign 43">
            <a:extLst>
              <a:ext uri="{FF2B5EF4-FFF2-40B4-BE49-F238E27FC236}">
                <a16:creationId xmlns="" xmlns:a16="http://schemas.microsoft.com/office/drawing/2014/main" id="{1202DD8A-16A5-44EA-ACE4-01B2120D04E3}"/>
              </a:ext>
            </a:extLst>
          </p:cNvPr>
          <p:cNvSpPr/>
          <p:nvPr/>
        </p:nvSpPr>
        <p:spPr>
          <a:xfrm>
            <a:off x="11878512" y="2793891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5" name="Oval 44">
            <a:extLst>
              <a:ext uri="{FF2B5EF4-FFF2-40B4-BE49-F238E27FC236}">
                <a16:creationId xmlns="" xmlns:a16="http://schemas.microsoft.com/office/drawing/2014/main" id="{7FA6DB2E-A6BE-48D3-B038-16E50021808D}"/>
              </a:ext>
            </a:extLst>
          </p:cNvPr>
          <p:cNvSpPr/>
          <p:nvPr/>
        </p:nvSpPr>
        <p:spPr>
          <a:xfrm>
            <a:off x="11849654" y="5377954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6" name="Minus Sign 45">
            <a:extLst>
              <a:ext uri="{FF2B5EF4-FFF2-40B4-BE49-F238E27FC236}">
                <a16:creationId xmlns="" xmlns:a16="http://schemas.microsoft.com/office/drawing/2014/main" id="{89A2FA3E-0F6E-4906-9AA3-5851703CB761}"/>
              </a:ext>
            </a:extLst>
          </p:cNvPr>
          <p:cNvSpPr/>
          <p:nvPr/>
        </p:nvSpPr>
        <p:spPr>
          <a:xfrm>
            <a:off x="11878108" y="5397480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7" name="Minus Sign 46">
            <a:extLst>
              <a:ext uri="{FF2B5EF4-FFF2-40B4-BE49-F238E27FC236}">
                <a16:creationId xmlns="" xmlns:a16="http://schemas.microsoft.com/office/drawing/2014/main" id="{2AC8C5A8-A137-4DF1-AC08-DABB3C2092C1}"/>
              </a:ext>
            </a:extLst>
          </p:cNvPr>
          <p:cNvSpPr/>
          <p:nvPr/>
        </p:nvSpPr>
        <p:spPr>
          <a:xfrm>
            <a:off x="11878108" y="5484342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8" name="Oval 47">
            <a:extLst>
              <a:ext uri="{FF2B5EF4-FFF2-40B4-BE49-F238E27FC236}">
                <a16:creationId xmlns="" xmlns:a16="http://schemas.microsoft.com/office/drawing/2014/main" id="{95220AEC-3D51-4072-B9BA-9C53A16ED7B6}"/>
              </a:ext>
            </a:extLst>
          </p:cNvPr>
          <p:cNvSpPr/>
          <p:nvPr/>
        </p:nvSpPr>
        <p:spPr>
          <a:xfrm>
            <a:off x="11839511" y="61644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9" name="Minus Sign 48">
            <a:extLst>
              <a:ext uri="{FF2B5EF4-FFF2-40B4-BE49-F238E27FC236}">
                <a16:creationId xmlns="" xmlns:a16="http://schemas.microsoft.com/office/drawing/2014/main" id="{0DEFF405-AA8E-4D91-88A2-14ECB5251391}"/>
              </a:ext>
            </a:extLst>
          </p:cNvPr>
          <p:cNvSpPr/>
          <p:nvPr/>
        </p:nvSpPr>
        <p:spPr>
          <a:xfrm>
            <a:off x="11867965" y="61839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0" name="Minus Sign 49">
            <a:extLst>
              <a:ext uri="{FF2B5EF4-FFF2-40B4-BE49-F238E27FC236}">
                <a16:creationId xmlns="" xmlns:a16="http://schemas.microsoft.com/office/drawing/2014/main" id="{AE07F1D1-071E-4A5E-A21D-6EB2FA3FEA5B}"/>
              </a:ext>
            </a:extLst>
          </p:cNvPr>
          <p:cNvSpPr/>
          <p:nvPr/>
        </p:nvSpPr>
        <p:spPr>
          <a:xfrm>
            <a:off x="11867965" y="62708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1" name="Oval 50">
            <a:extLst>
              <a:ext uri="{FF2B5EF4-FFF2-40B4-BE49-F238E27FC236}">
                <a16:creationId xmlns="" xmlns:a16="http://schemas.microsoft.com/office/drawing/2014/main" id="{617B2385-F6FB-4569-844B-558E7CEC1EA5}"/>
              </a:ext>
            </a:extLst>
          </p:cNvPr>
          <p:cNvSpPr/>
          <p:nvPr/>
        </p:nvSpPr>
        <p:spPr>
          <a:xfrm>
            <a:off x="11821895" y="4491731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2" name="Minus Sign 51">
            <a:extLst>
              <a:ext uri="{FF2B5EF4-FFF2-40B4-BE49-F238E27FC236}">
                <a16:creationId xmlns="" xmlns:a16="http://schemas.microsoft.com/office/drawing/2014/main" id="{B9F5C6A8-B00D-43C8-93EB-138B0A465D99}"/>
              </a:ext>
            </a:extLst>
          </p:cNvPr>
          <p:cNvSpPr/>
          <p:nvPr/>
        </p:nvSpPr>
        <p:spPr>
          <a:xfrm>
            <a:off x="11850349" y="4511257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3" name="Minus Sign 52">
            <a:extLst>
              <a:ext uri="{FF2B5EF4-FFF2-40B4-BE49-F238E27FC236}">
                <a16:creationId xmlns="" xmlns:a16="http://schemas.microsoft.com/office/drawing/2014/main" id="{38F85DAB-2497-46EE-BE6B-6CF87AA37816}"/>
              </a:ext>
            </a:extLst>
          </p:cNvPr>
          <p:cNvSpPr/>
          <p:nvPr/>
        </p:nvSpPr>
        <p:spPr>
          <a:xfrm>
            <a:off x="11850349" y="4598119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4" name="Oval 53">
            <a:extLst>
              <a:ext uri="{FF2B5EF4-FFF2-40B4-BE49-F238E27FC236}">
                <a16:creationId xmlns="" xmlns:a16="http://schemas.microsoft.com/office/drawing/2014/main" id="{3337D2EC-7656-44D5-AC0F-179B89F0371C}"/>
              </a:ext>
            </a:extLst>
          </p:cNvPr>
          <p:cNvSpPr/>
          <p:nvPr/>
        </p:nvSpPr>
        <p:spPr>
          <a:xfrm>
            <a:off x="11839511" y="35868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5" name="Minus Sign 54">
            <a:extLst>
              <a:ext uri="{FF2B5EF4-FFF2-40B4-BE49-F238E27FC236}">
                <a16:creationId xmlns="" xmlns:a16="http://schemas.microsoft.com/office/drawing/2014/main" id="{C5969605-A007-482C-AF0C-FAAABBE97C03}"/>
              </a:ext>
            </a:extLst>
          </p:cNvPr>
          <p:cNvSpPr/>
          <p:nvPr/>
        </p:nvSpPr>
        <p:spPr>
          <a:xfrm>
            <a:off x="11867965" y="36063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6" name="Minus Sign 55">
            <a:extLst>
              <a:ext uri="{FF2B5EF4-FFF2-40B4-BE49-F238E27FC236}">
                <a16:creationId xmlns="" xmlns:a16="http://schemas.microsoft.com/office/drawing/2014/main" id="{62E9BC58-FDB2-4DA7-9F87-11D86571AB9E}"/>
              </a:ext>
            </a:extLst>
          </p:cNvPr>
          <p:cNvSpPr/>
          <p:nvPr/>
        </p:nvSpPr>
        <p:spPr>
          <a:xfrm>
            <a:off x="11867965" y="36932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7" name="TextBox 1">
            <a:extLst>
              <a:ext uri="{FF2B5EF4-FFF2-40B4-BE49-F238E27FC236}">
                <a16:creationId xmlns:a16="http://schemas.microsoft.com/office/drawing/2014/main" xmlns="" id="{D7C6F12A-F661-4F4D-9820-18B11B583809}"/>
              </a:ext>
            </a:extLst>
          </p:cNvPr>
          <p:cNvSpPr txBox="1"/>
          <p:nvPr/>
        </p:nvSpPr>
        <p:spPr>
          <a:xfrm>
            <a:off x="6804518" y="389646"/>
            <a:ext cx="4677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ar-SA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أنواع المتغيرات </a:t>
            </a:r>
            <a:r>
              <a:rPr 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Non-PL/SQL</a:t>
            </a:r>
            <a:r>
              <a:rPr lang="ar-SA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endParaRPr lang="en-US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Rectangle 2">
            <a:extLst>
              <a:ext uri="{FF2B5EF4-FFF2-40B4-BE49-F238E27FC236}">
                <a16:creationId xmlns:a16="http://schemas.microsoft.com/office/drawing/2014/main" xmlns="" id="{90B12698-7D88-495E-A99A-D5F5AC1B5DDD}"/>
              </a:ext>
            </a:extLst>
          </p:cNvPr>
          <p:cNvSpPr/>
          <p:nvPr/>
        </p:nvSpPr>
        <p:spPr>
          <a:xfrm>
            <a:off x="5622388" y="1121379"/>
            <a:ext cx="58600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Host</a:t>
            </a:r>
            <a:b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Bind</a:t>
            </a:r>
            <a:r>
              <a:rPr lang="en-US" sz="2400" dirty="0"/>
              <a:t> </a:t>
            </a:r>
            <a:endParaRPr lang="ar-SA" sz="2400" dirty="0"/>
          </a:p>
        </p:txBody>
      </p:sp>
      <p:pic>
        <p:nvPicPr>
          <p:cNvPr id="59" name="Picture 3">
            <a:extLst>
              <a:ext uri="{FF2B5EF4-FFF2-40B4-BE49-F238E27FC236}">
                <a16:creationId xmlns:a16="http://schemas.microsoft.com/office/drawing/2014/main" xmlns="" id="{3F142108-FCDA-40DA-AD7C-3DB014E368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63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625" y="2117039"/>
            <a:ext cx="11314048" cy="443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48204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D3BCFB8D-8DE4-490D-9E5C-C28096A260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82808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Rectangle 12">
            <a:hlinkClick r:id="rId2" action="ppaction://hlinkfile"/>
            <a:extLst>
              <a:ext uri="{FF2B5EF4-FFF2-40B4-BE49-F238E27FC236}">
                <a16:creationId xmlns="" xmlns:a16="http://schemas.microsoft.com/office/drawing/2014/main" id="{A7EFAE0D-305D-45E7-85CA-A637191A704D}"/>
              </a:ext>
            </a:extLst>
          </p:cNvPr>
          <p:cNvSpPr/>
          <p:nvPr/>
        </p:nvSpPr>
        <p:spPr>
          <a:xfrm>
            <a:off x="179882" y="209862"/>
            <a:ext cx="11797259" cy="64607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FF6E0264-F059-405C-B3FE-720CA9D47AE0}"/>
              </a:ext>
            </a:extLst>
          </p:cNvPr>
          <p:cNvSpPr/>
          <p:nvPr/>
        </p:nvSpPr>
        <p:spPr>
          <a:xfrm>
            <a:off x="11830933" y="507437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1663FB98-E2E5-4398-9F12-C381D693A636}"/>
              </a:ext>
            </a:extLst>
          </p:cNvPr>
          <p:cNvSpPr/>
          <p:nvPr/>
        </p:nvSpPr>
        <p:spPr>
          <a:xfrm>
            <a:off x="11833469" y="116582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8AB23EFB-910D-47D6-973F-D0F7A773D032}"/>
              </a:ext>
            </a:extLst>
          </p:cNvPr>
          <p:cNvSpPr/>
          <p:nvPr/>
        </p:nvSpPr>
        <p:spPr>
          <a:xfrm>
            <a:off x="11833469" y="1895478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80569362-D90D-4CD4-B8CE-3328D241BE6C}"/>
              </a:ext>
            </a:extLst>
          </p:cNvPr>
          <p:cNvSpPr/>
          <p:nvPr/>
        </p:nvSpPr>
        <p:spPr>
          <a:xfrm>
            <a:off x="11817832" y="268750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1FFF7F98-DD67-463F-A2EA-B90FFACD7B18}"/>
              </a:ext>
            </a:extLst>
          </p:cNvPr>
          <p:cNvSpPr/>
          <p:nvPr/>
        </p:nvSpPr>
        <p:spPr>
          <a:xfrm>
            <a:off x="11817428" y="5377954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A392DE61-D628-45DF-AC05-1F2C57B414A9}"/>
              </a:ext>
            </a:extLst>
          </p:cNvPr>
          <p:cNvSpPr/>
          <p:nvPr/>
        </p:nvSpPr>
        <p:spPr>
          <a:xfrm>
            <a:off x="11807285" y="61644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="" xmlns:a16="http://schemas.microsoft.com/office/drawing/2014/main" id="{B4D48612-23D3-466A-A9EC-71A085C204F1}"/>
              </a:ext>
            </a:extLst>
          </p:cNvPr>
          <p:cNvSpPr/>
          <p:nvPr/>
        </p:nvSpPr>
        <p:spPr>
          <a:xfrm>
            <a:off x="11835739" y="61839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Minus Sign 20">
            <a:extLst>
              <a:ext uri="{FF2B5EF4-FFF2-40B4-BE49-F238E27FC236}">
                <a16:creationId xmlns="" xmlns:a16="http://schemas.microsoft.com/office/drawing/2014/main" id="{B529D5E3-56B4-436D-B2BF-BBBBF490AC24}"/>
              </a:ext>
            </a:extLst>
          </p:cNvPr>
          <p:cNvSpPr/>
          <p:nvPr/>
        </p:nvSpPr>
        <p:spPr>
          <a:xfrm>
            <a:off x="11835739" y="62708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C93DA382-CB70-472D-9844-804F28FFB274}"/>
              </a:ext>
            </a:extLst>
          </p:cNvPr>
          <p:cNvSpPr/>
          <p:nvPr/>
        </p:nvSpPr>
        <p:spPr>
          <a:xfrm>
            <a:off x="11789669" y="4491731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Minus Sign 22">
            <a:extLst>
              <a:ext uri="{FF2B5EF4-FFF2-40B4-BE49-F238E27FC236}">
                <a16:creationId xmlns="" xmlns:a16="http://schemas.microsoft.com/office/drawing/2014/main" id="{71E149FB-31CA-4A96-9136-3AE77E783D8D}"/>
              </a:ext>
            </a:extLst>
          </p:cNvPr>
          <p:cNvSpPr/>
          <p:nvPr/>
        </p:nvSpPr>
        <p:spPr>
          <a:xfrm>
            <a:off x="11818123" y="4511257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Minus Sign 23">
            <a:extLst>
              <a:ext uri="{FF2B5EF4-FFF2-40B4-BE49-F238E27FC236}">
                <a16:creationId xmlns="" xmlns:a16="http://schemas.microsoft.com/office/drawing/2014/main" id="{3EBCFB0A-3118-4F09-8FC5-4DAD9BE7BDF1}"/>
              </a:ext>
            </a:extLst>
          </p:cNvPr>
          <p:cNvSpPr/>
          <p:nvPr/>
        </p:nvSpPr>
        <p:spPr>
          <a:xfrm>
            <a:off x="11818123" y="4598119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F395E6FB-5299-4147-B05E-5A479AF9BEFE}"/>
              </a:ext>
            </a:extLst>
          </p:cNvPr>
          <p:cNvSpPr/>
          <p:nvPr/>
        </p:nvSpPr>
        <p:spPr>
          <a:xfrm>
            <a:off x="11807285" y="35868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Minus Sign 25">
            <a:extLst>
              <a:ext uri="{FF2B5EF4-FFF2-40B4-BE49-F238E27FC236}">
                <a16:creationId xmlns="" xmlns:a16="http://schemas.microsoft.com/office/drawing/2014/main" id="{EA451701-CD7D-463E-AB81-CF52E0DA0FDC}"/>
              </a:ext>
            </a:extLst>
          </p:cNvPr>
          <p:cNvSpPr/>
          <p:nvPr/>
        </p:nvSpPr>
        <p:spPr>
          <a:xfrm>
            <a:off x="11835739" y="36063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Minus Sign 26">
            <a:extLst>
              <a:ext uri="{FF2B5EF4-FFF2-40B4-BE49-F238E27FC236}">
                <a16:creationId xmlns="" xmlns:a16="http://schemas.microsoft.com/office/drawing/2014/main" id="{E3782298-A214-46EA-A8BC-7222F963F88E}"/>
              </a:ext>
            </a:extLst>
          </p:cNvPr>
          <p:cNvSpPr/>
          <p:nvPr/>
        </p:nvSpPr>
        <p:spPr>
          <a:xfrm>
            <a:off x="11835739" y="36932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5D589C3B-ED72-48DE-BD5A-82F970BE494D}"/>
              </a:ext>
            </a:extLst>
          </p:cNvPr>
          <p:cNvSpPr/>
          <p:nvPr/>
        </p:nvSpPr>
        <p:spPr>
          <a:xfrm>
            <a:off x="172579" y="209862"/>
            <a:ext cx="92407" cy="1436356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953037A7-F966-40DA-A8B5-3BC73B2349FE}"/>
              </a:ext>
            </a:extLst>
          </p:cNvPr>
          <p:cNvSpPr/>
          <p:nvPr/>
        </p:nvSpPr>
        <p:spPr>
          <a:xfrm>
            <a:off x="172579" y="1646218"/>
            <a:ext cx="96190" cy="13656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D6365F7A-1B31-489F-A58D-E948D183ED23}"/>
              </a:ext>
            </a:extLst>
          </p:cNvPr>
          <p:cNvSpPr/>
          <p:nvPr/>
        </p:nvSpPr>
        <p:spPr>
          <a:xfrm>
            <a:off x="172579" y="2993871"/>
            <a:ext cx="92408" cy="125943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477AA013-B079-4387-A924-E56300485444}"/>
              </a:ext>
            </a:extLst>
          </p:cNvPr>
          <p:cNvSpPr/>
          <p:nvPr/>
        </p:nvSpPr>
        <p:spPr>
          <a:xfrm>
            <a:off x="172579" y="5484342"/>
            <a:ext cx="92407" cy="118628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F0DBC4BB-504A-415B-A367-9E6DDA06DCB0}"/>
              </a:ext>
            </a:extLst>
          </p:cNvPr>
          <p:cNvSpPr/>
          <p:nvPr/>
        </p:nvSpPr>
        <p:spPr>
          <a:xfrm>
            <a:off x="172579" y="4257387"/>
            <a:ext cx="101601" cy="1234188"/>
          </a:xfrm>
          <a:prstGeom prst="rect">
            <a:avLst/>
          </a:prstGeom>
          <a:solidFill>
            <a:srgbClr val="EB6C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Oval 32">
            <a:extLst>
              <a:ext uri="{FF2B5EF4-FFF2-40B4-BE49-F238E27FC236}">
                <a16:creationId xmlns="" xmlns:a16="http://schemas.microsoft.com/office/drawing/2014/main" id="{BA74B279-1327-4A6D-8441-A803AA4C4DA3}"/>
              </a:ext>
            </a:extLst>
          </p:cNvPr>
          <p:cNvSpPr/>
          <p:nvPr/>
        </p:nvSpPr>
        <p:spPr>
          <a:xfrm>
            <a:off x="11863159" y="507437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4" name="Minus Sign 33">
            <a:extLst>
              <a:ext uri="{FF2B5EF4-FFF2-40B4-BE49-F238E27FC236}">
                <a16:creationId xmlns="" xmlns:a16="http://schemas.microsoft.com/office/drawing/2014/main" id="{F66D1F91-EB0D-42DF-BB4D-66394F81C6F5}"/>
              </a:ext>
            </a:extLst>
          </p:cNvPr>
          <p:cNvSpPr/>
          <p:nvPr/>
        </p:nvSpPr>
        <p:spPr>
          <a:xfrm>
            <a:off x="11891613" y="526963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5" name="Minus Sign 34">
            <a:extLst>
              <a:ext uri="{FF2B5EF4-FFF2-40B4-BE49-F238E27FC236}">
                <a16:creationId xmlns="" xmlns:a16="http://schemas.microsoft.com/office/drawing/2014/main" id="{226A78FC-5819-446A-8115-A08403BA9BD6}"/>
              </a:ext>
            </a:extLst>
          </p:cNvPr>
          <p:cNvSpPr/>
          <p:nvPr/>
        </p:nvSpPr>
        <p:spPr>
          <a:xfrm>
            <a:off x="11891613" y="613825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6" name="Oval 35">
            <a:extLst>
              <a:ext uri="{FF2B5EF4-FFF2-40B4-BE49-F238E27FC236}">
                <a16:creationId xmlns="" xmlns:a16="http://schemas.microsoft.com/office/drawing/2014/main" id="{BC2F8F6F-0E62-475D-B868-0C91BF332558}"/>
              </a:ext>
            </a:extLst>
          </p:cNvPr>
          <p:cNvSpPr/>
          <p:nvPr/>
        </p:nvSpPr>
        <p:spPr>
          <a:xfrm>
            <a:off x="11865695" y="116582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7" name="Minus Sign 36">
            <a:extLst>
              <a:ext uri="{FF2B5EF4-FFF2-40B4-BE49-F238E27FC236}">
                <a16:creationId xmlns="" xmlns:a16="http://schemas.microsoft.com/office/drawing/2014/main" id="{DA435F7F-5D33-4214-BD6A-65863C7677E0}"/>
              </a:ext>
            </a:extLst>
          </p:cNvPr>
          <p:cNvSpPr/>
          <p:nvPr/>
        </p:nvSpPr>
        <p:spPr>
          <a:xfrm>
            <a:off x="11894149" y="1185349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8" name="Minus Sign 37">
            <a:extLst>
              <a:ext uri="{FF2B5EF4-FFF2-40B4-BE49-F238E27FC236}">
                <a16:creationId xmlns="" xmlns:a16="http://schemas.microsoft.com/office/drawing/2014/main" id="{122405F4-DD0C-4C8B-8236-E797544A5C28}"/>
              </a:ext>
            </a:extLst>
          </p:cNvPr>
          <p:cNvSpPr/>
          <p:nvPr/>
        </p:nvSpPr>
        <p:spPr>
          <a:xfrm>
            <a:off x="11894149" y="1272211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9" name="Oval 38">
            <a:extLst>
              <a:ext uri="{FF2B5EF4-FFF2-40B4-BE49-F238E27FC236}">
                <a16:creationId xmlns="" xmlns:a16="http://schemas.microsoft.com/office/drawing/2014/main" id="{6A40FF67-115B-4048-8875-3BE7724E4588}"/>
              </a:ext>
            </a:extLst>
          </p:cNvPr>
          <p:cNvSpPr/>
          <p:nvPr/>
        </p:nvSpPr>
        <p:spPr>
          <a:xfrm>
            <a:off x="11865695" y="1895478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Minus Sign 39">
            <a:extLst>
              <a:ext uri="{FF2B5EF4-FFF2-40B4-BE49-F238E27FC236}">
                <a16:creationId xmlns="" xmlns:a16="http://schemas.microsoft.com/office/drawing/2014/main" id="{D0CC8B66-B287-4B2D-9F00-A983D1CE2166}"/>
              </a:ext>
            </a:extLst>
          </p:cNvPr>
          <p:cNvSpPr/>
          <p:nvPr/>
        </p:nvSpPr>
        <p:spPr>
          <a:xfrm>
            <a:off x="11894149" y="1915004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Minus Sign 40">
            <a:extLst>
              <a:ext uri="{FF2B5EF4-FFF2-40B4-BE49-F238E27FC236}">
                <a16:creationId xmlns="" xmlns:a16="http://schemas.microsoft.com/office/drawing/2014/main" id="{385643FC-2A12-4500-8FC2-5D7D4946D9C3}"/>
              </a:ext>
            </a:extLst>
          </p:cNvPr>
          <p:cNvSpPr/>
          <p:nvPr/>
        </p:nvSpPr>
        <p:spPr>
          <a:xfrm>
            <a:off x="11894149" y="2001866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Oval 41">
            <a:extLst>
              <a:ext uri="{FF2B5EF4-FFF2-40B4-BE49-F238E27FC236}">
                <a16:creationId xmlns="" xmlns:a16="http://schemas.microsoft.com/office/drawing/2014/main" id="{7BED558C-B795-404B-B0C2-4F2E6385AFDA}"/>
              </a:ext>
            </a:extLst>
          </p:cNvPr>
          <p:cNvSpPr/>
          <p:nvPr/>
        </p:nvSpPr>
        <p:spPr>
          <a:xfrm>
            <a:off x="11850058" y="268750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Minus Sign 42">
            <a:extLst>
              <a:ext uri="{FF2B5EF4-FFF2-40B4-BE49-F238E27FC236}">
                <a16:creationId xmlns="" xmlns:a16="http://schemas.microsoft.com/office/drawing/2014/main" id="{0DB672D4-7435-437F-81EC-57A70F6FDBCF}"/>
              </a:ext>
            </a:extLst>
          </p:cNvPr>
          <p:cNvSpPr/>
          <p:nvPr/>
        </p:nvSpPr>
        <p:spPr>
          <a:xfrm>
            <a:off x="11878512" y="2707029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4" name="Minus Sign 43">
            <a:extLst>
              <a:ext uri="{FF2B5EF4-FFF2-40B4-BE49-F238E27FC236}">
                <a16:creationId xmlns="" xmlns:a16="http://schemas.microsoft.com/office/drawing/2014/main" id="{1202DD8A-16A5-44EA-ACE4-01B2120D04E3}"/>
              </a:ext>
            </a:extLst>
          </p:cNvPr>
          <p:cNvSpPr/>
          <p:nvPr/>
        </p:nvSpPr>
        <p:spPr>
          <a:xfrm>
            <a:off x="11878512" y="2793891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5" name="Oval 44">
            <a:extLst>
              <a:ext uri="{FF2B5EF4-FFF2-40B4-BE49-F238E27FC236}">
                <a16:creationId xmlns="" xmlns:a16="http://schemas.microsoft.com/office/drawing/2014/main" id="{7FA6DB2E-A6BE-48D3-B038-16E50021808D}"/>
              </a:ext>
            </a:extLst>
          </p:cNvPr>
          <p:cNvSpPr/>
          <p:nvPr/>
        </p:nvSpPr>
        <p:spPr>
          <a:xfrm>
            <a:off x="11849654" y="5377954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6" name="Minus Sign 45">
            <a:extLst>
              <a:ext uri="{FF2B5EF4-FFF2-40B4-BE49-F238E27FC236}">
                <a16:creationId xmlns="" xmlns:a16="http://schemas.microsoft.com/office/drawing/2014/main" id="{89A2FA3E-0F6E-4906-9AA3-5851703CB761}"/>
              </a:ext>
            </a:extLst>
          </p:cNvPr>
          <p:cNvSpPr/>
          <p:nvPr/>
        </p:nvSpPr>
        <p:spPr>
          <a:xfrm>
            <a:off x="11878108" y="5397480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7" name="Minus Sign 46">
            <a:extLst>
              <a:ext uri="{FF2B5EF4-FFF2-40B4-BE49-F238E27FC236}">
                <a16:creationId xmlns="" xmlns:a16="http://schemas.microsoft.com/office/drawing/2014/main" id="{2AC8C5A8-A137-4DF1-AC08-DABB3C2092C1}"/>
              </a:ext>
            </a:extLst>
          </p:cNvPr>
          <p:cNvSpPr/>
          <p:nvPr/>
        </p:nvSpPr>
        <p:spPr>
          <a:xfrm>
            <a:off x="11878108" y="5484342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8" name="Oval 47">
            <a:extLst>
              <a:ext uri="{FF2B5EF4-FFF2-40B4-BE49-F238E27FC236}">
                <a16:creationId xmlns="" xmlns:a16="http://schemas.microsoft.com/office/drawing/2014/main" id="{95220AEC-3D51-4072-B9BA-9C53A16ED7B6}"/>
              </a:ext>
            </a:extLst>
          </p:cNvPr>
          <p:cNvSpPr/>
          <p:nvPr/>
        </p:nvSpPr>
        <p:spPr>
          <a:xfrm>
            <a:off x="11839511" y="61644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9" name="Minus Sign 48">
            <a:extLst>
              <a:ext uri="{FF2B5EF4-FFF2-40B4-BE49-F238E27FC236}">
                <a16:creationId xmlns="" xmlns:a16="http://schemas.microsoft.com/office/drawing/2014/main" id="{0DEFF405-AA8E-4D91-88A2-14ECB5251391}"/>
              </a:ext>
            </a:extLst>
          </p:cNvPr>
          <p:cNvSpPr/>
          <p:nvPr/>
        </p:nvSpPr>
        <p:spPr>
          <a:xfrm>
            <a:off x="11867965" y="61839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0" name="Minus Sign 49">
            <a:extLst>
              <a:ext uri="{FF2B5EF4-FFF2-40B4-BE49-F238E27FC236}">
                <a16:creationId xmlns="" xmlns:a16="http://schemas.microsoft.com/office/drawing/2014/main" id="{AE07F1D1-071E-4A5E-A21D-6EB2FA3FEA5B}"/>
              </a:ext>
            </a:extLst>
          </p:cNvPr>
          <p:cNvSpPr/>
          <p:nvPr/>
        </p:nvSpPr>
        <p:spPr>
          <a:xfrm>
            <a:off x="11867965" y="62708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1" name="Oval 50">
            <a:extLst>
              <a:ext uri="{FF2B5EF4-FFF2-40B4-BE49-F238E27FC236}">
                <a16:creationId xmlns="" xmlns:a16="http://schemas.microsoft.com/office/drawing/2014/main" id="{617B2385-F6FB-4569-844B-558E7CEC1EA5}"/>
              </a:ext>
            </a:extLst>
          </p:cNvPr>
          <p:cNvSpPr/>
          <p:nvPr/>
        </p:nvSpPr>
        <p:spPr>
          <a:xfrm>
            <a:off x="11821895" y="4491731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2" name="Minus Sign 51">
            <a:extLst>
              <a:ext uri="{FF2B5EF4-FFF2-40B4-BE49-F238E27FC236}">
                <a16:creationId xmlns="" xmlns:a16="http://schemas.microsoft.com/office/drawing/2014/main" id="{B9F5C6A8-B00D-43C8-93EB-138B0A465D99}"/>
              </a:ext>
            </a:extLst>
          </p:cNvPr>
          <p:cNvSpPr/>
          <p:nvPr/>
        </p:nvSpPr>
        <p:spPr>
          <a:xfrm>
            <a:off x="11850349" y="4511257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3" name="Minus Sign 52">
            <a:extLst>
              <a:ext uri="{FF2B5EF4-FFF2-40B4-BE49-F238E27FC236}">
                <a16:creationId xmlns="" xmlns:a16="http://schemas.microsoft.com/office/drawing/2014/main" id="{38F85DAB-2497-46EE-BE6B-6CF87AA37816}"/>
              </a:ext>
            </a:extLst>
          </p:cNvPr>
          <p:cNvSpPr/>
          <p:nvPr/>
        </p:nvSpPr>
        <p:spPr>
          <a:xfrm>
            <a:off x="11850349" y="4598119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4" name="Oval 53">
            <a:extLst>
              <a:ext uri="{FF2B5EF4-FFF2-40B4-BE49-F238E27FC236}">
                <a16:creationId xmlns="" xmlns:a16="http://schemas.microsoft.com/office/drawing/2014/main" id="{3337D2EC-7656-44D5-AC0F-179B89F0371C}"/>
              </a:ext>
            </a:extLst>
          </p:cNvPr>
          <p:cNvSpPr/>
          <p:nvPr/>
        </p:nvSpPr>
        <p:spPr>
          <a:xfrm>
            <a:off x="11839511" y="35868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5" name="Minus Sign 54">
            <a:extLst>
              <a:ext uri="{FF2B5EF4-FFF2-40B4-BE49-F238E27FC236}">
                <a16:creationId xmlns="" xmlns:a16="http://schemas.microsoft.com/office/drawing/2014/main" id="{C5969605-A007-482C-AF0C-FAAABBE97C03}"/>
              </a:ext>
            </a:extLst>
          </p:cNvPr>
          <p:cNvSpPr/>
          <p:nvPr/>
        </p:nvSpPr>
        <p:spPr>
          <a:xfrm>
            <a:off x="11867965" y="36063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6" name="Minus Sign 55">
            <a:extLst>
              <a:ext uri="{FF2B5EF4-FFF2-40B4-BE49-F238E27FC236}">
                <a16:creationId xmlns="" xmlns:a16="http://schemas.microsoft.com/office/drawing/2014/main" id="{62E9BC58-FDB2-4DA7-9F87-11D86571AB9E}"/>
              </a:ext>
            </a:extLst>
          </p:cNvPr>
          <p:cNvSpPr/>
          <p:nvPr/>
        </p:nvSpPr>
        <p:spPr>
          <a:xfrm>
            <a:off x="11867965" y="36932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pic>
        <p:nvPicPr>
          <p:cNvPr id="57" name="Picture 1">
            <a:extLst>
              <a:ext uri="{FF2B5EF4-FFF2-40B4-BE49-F238E27FC236}">
                <a16:creationId xmlns:a16="http://schemas.microsoft.com/office/drawing/2014/main" xmlns="" id="{344DCF62-F55A-4473-8535-B8EDA336B5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72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5422" y="317402"/>
            <a:ext cx="11494247" cy="40005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</p:spPr>
      </p:pic>
      <p:pic>
        <p:nvPicPr>
          <p:cNvPr id="58" name="Picture 3">
            <a:extLst>
              <a:ext uri="{FF2B5EF4-FFF2-40B4-BE49-F238E27FC236}">
                <a16:creationId xmlns:a16="http://schemas.microsoft.com/office/drawing/2014/main" xmlns="" id="{6C0C556B-A0EA-4C82-853D-B30AEE1A72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72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4463" y="4142509"/>
            <a:ext cx="11494248" cy="244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4472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D3BCFB8D-8DE4-490D-9E5C-C28096A260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82808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Rectangle 12">
            <a:hlinkClick r:id="rId2" action="ppaction://hlinkfile"/>
            <a:extLst>
              <a:ext uri="{FF2B5EF4-FFF2-40B4-BE49-F238E27FC236}">
                <a16:creationId xmlns="" xmlns:a16="http://schemas.microsoft.com/office/drawing/2014/main" id="{A7EFAE0D-305D-45E7-85CA-A637191A704D}"/>
              </a:ext>
            </a:extLst>
          </p:cNvPr>
          <p:cNvSpPr/>
          <p:nvPr/>
        </p:nvSpPr>
        <p:spPr>
          <a:xfrm>
            <a:off x="179882" y="209862"/>
            <a:ext cx="11797259" cy="64607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FF6E0264-F059-405C-B3FE-720CA9D47AE0}"/>
              </a:ext>
            </a:extLst>
          </p:cNvPr>
          <p:cNvSpPr/>
          <p:nvPr/>
        </p:nvSpPr>
        <p:spPr>
          <a:xfrm>
            <a:off x="11830933" y="507437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1663FB98-E2E5-4398-9F12-C381D693A636}"/>
              </a:ext>
            </a:extLst>
          </p:cNvPr>
          <p:cNvSpPr/>
          <p:nvPr/>
        </p:nvSpPr>
        <p:spPr>
          <a:xfrm>
            <a:off x="11833469" y="116582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8AB23EFB-910D-47D6-973F-D0F7A773D032}"/>
              </a:ext>
            </a:extLst>
          </p:cNvPr>
          <p:cNvSpPr/>
          <p:nvPr/>
        </p:nvSpPr>
        <p:spPr>
          <a:xfrm>
            <a:off x="11833469" y="1895478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80569362-D90D-4CD4-B8CE-3328D241BE6C}"/>
              </a:ext>
            </a:extLst>
          </p:cNvPr>
          <p:cNvSpPr/>
          <p:nvPr/>
        </p:nvSpPr>
        <p:spPr>
          <a:xfrm>
            <a:off x="11817832" y="268750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1FFF7F98-DD67-463F-A2EA-B90FFACD7B18}"/>
              </a:ext>
            </a:extLst>
          </p:cNvPr>
          <p:cNvSpPr/>
          <p:nvPr/>
        </p:nvSpPr>
        <p:spPr>
          <a:xfrm>
            <a:off x="11817428" y="5377954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A392DE61-D628-45DF-AC05-1F2C57B414A9}"/>
              </a:ext>
            </a:extLst>
          </p:cNvPr>
          <p:cNvSpPr/>
          <p:nvPr/>
        </p:nvSpPr>
        <p:spPr>
          <a:xfrm>
            <a:off x="11807285" y="61644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="" xmlns:a16="http://schemas.microsoft.com/office/drawing/2014/main" id="{B4D48612-23D3-466A-A9EC-71A085C204F1}"/>
              </a:ext>
            </a:extLst>
          </p:cNvPr>
          <p:cNvSpPr/>
          <p:nvPr/>
        </p:nvSpPr>
        <p:spPr>
          <a:xfrm>
            <a:off x="11835739" y="61839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Minus Sign 20">
            <a:extLst>
              <a:ext uri="{FF2B5EF4-FFF2-40B4-BE49-F238E27FC236}">
                <a16:creationId xmlns="" xmlns:a16="http://schemas.microsoft.com/office/drawing/2014/main" id="{B529D5E3-56B4-436D-B2BF-BBBBF490AC24}"/>
              </a:ext>
            </a:extLst>
          </p:cNvPr>
          <p:cNvSpPr/>
          <p:nvPr/>
        </p:nvSpPr>
        <p:spPr>
          <a:xfrm>
            <a:off x="11835739" y="62708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C93DA382-CB70-472D-9844-804F28FFB274}"/>
              </a:ext>
            </a:extLst>
          </p:cNvPr>
          <p:cNvSpPr/>
          <p:nvPr/>
        </p:nvSpPr>
        <p:spPr>
          <a:xfrm>
            <a:off x="11789669" y="4491731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Minus Sign 22">
            <a:extLst>
              <a:ext uri="{FF2B5EF4-FFF2-40B4-BE49-F238E27FC236}">
                <a16:creationId xmlns="" xmlns:a16="http://schemas.microsoft.com/office/drawing/2014/main" id="{71E149FB-31CA-4A96-9136-3AE77E783D8D}"/>
              </a:ext>
            </a:extLst>
          </p:cNvPr>
          <p:cNvSpPr/>
          <p:nvPr/>
        </p:nvSpPr>
        <p:spPr>
          <a:xfrm>
            <a:off x="11818123" y="4511257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Minus Sign 23">
            <a:extLst>
              <a:ext uri="{FF2B5EF4-FFF2-40B4-BE49-F238E27FC236}">
                <a16:creationId xmlns="" xmlns:a16="http://schemas.microsoft.com/office/drawing/2014/main" id="{3EBCFB0A-3118-4F09-8FC5-4DAD9BE7BDF1}"/>
              </a:ext>
            </a:extLst>
          </p:cNvPr>
          <p:cNvSpPr/>
          <p:nvPr/>
        </p:nvSpPr>
        <p:spPr>
          <a:xfrm>
            <a:off x="11818123" y="4598119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F395E6FB-5299-4147-B05E-5A479AF9BEFE}"/>
              </a:ext>
            </a:extLst>
          </p:cNvPr>
          <p:cNvSpPr/>
          <p:nvPr/>
        </p:nvSpPr>
        <p:spPr>
          <a:xfrm>
            <a:off x="11807285" y="35868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Minus Sign 25">
            <a:extLst>
              <a:ext uri="{FF2B5EF4-FFF2-40B4-BE49-F238E27FC236}">
                <a16:creationId xmlns="" xmlns:a16="http://schemas.microsoft.com/office/drawing/2014/main" id="{EA451701-CD7D-463E-AB81-CF52E0DA0FDC}"/>
              </a:ext>
            </a:extLst>
          </p:cNvPr>
          <p:cNvSpPr/>
          <p:nvPr/>
        </p:nvSpPr>
        <p:spPr>
          <a:xfrm>
            <a:off x="11835739" y="36063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Minus Sign 26">
            <a:extLst>
              <a:ext uri="{FF2B5EF4-FFF2-40B4-BE49-F238E27FC236}">
                <a16:creationId xmlns="" xmlns:a16="http://schemas.microsoft.com/office/drawing/2014/main" id="{E3782298-A214-46EA-A8BC-7222F963F88E}"/>
              </a:ext>
            </a:extLst>
          </p:cNvPr>
          <p:cNvSpPr/>
          <p:nvPr/>
        </p:nvSpPr>
        <p:spPr>
          <a:xfrm>
            <a:off x="11835739" y="36932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5D589C3B-ED72-48DE-BD5A-82F970BE494D}"/>
              </a:ext>
            </a:extLst>
          </p:cNvPr>
          <p:cNvSpPr/>
          <p:nvPr/>
        </p:nvSpPr>
        <p:spPr>
          <a:xfrm>
            <a:off x="172579" y="209862"/>
            <a:ext cx="92407" cy="1436356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953037A7-F966-40DA-A8B5-3BC73B2349FE}"/>
              </a:ext>
            </a:extLst>
          </p:cNvPr>
          <p:cNvSpPr/>
          <p:nvPr/>
        </p:nvSpPr>
        <p:spPr>
          <a:xfrm>
            <a:off x="172579" y="1646218"/>
            <a:ext cx="96190" cy="13656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D6365F7A-1B31-489F-A58D-E948D183ED23}"/>
              </a:ext>
            </a:extLst>
          </p:cNvPr>
          <p:cNvSpPr/>
          <p:nvPr/>
        </p:nvSpPr>
        <p:spPr>
          <a:xfrm>
            <a:off x="172579" y="2993871"/>
            <a:ext cx="92408" cy="125943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477AA013-B079-4387-A924-E56300485444}"/>
              </a:ext>
            </a:extLst>
          </p:cNvPr>
          <p:cNvSpPr/>
          <p:nvPr/>
        </p:nvSpPr>
        <p:spPr>
          <a:xfrm>
            <a:off x="172579" y="5484342"/>
            <a:ext cx="92407" cy="118628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F0DBC4BB-504A-415B-A367-9E6DDA06DCB0}"/>
              </a:ext>
            </a:extLst>
          </p:cNvPr>
          <p:cNvSpPr/>
          <p:nvPr/>
        </p:nvSpPr>
        <p:spPr>
          <a:xfrm>
            <a:off x="172579" y="4257387"/>
            <a:ext cx="101601" cy="1234188"/>
          </a:xfrm>
          <a:prstGeom prst="rect">
            <a:avLst/>
          </a:prstGeom>
          <a:solidFill>
            <a:srgbClr val="EB6C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Oval 32">
            <a:extLst>
              <a:ext uri="{FF2B5EF4-FFF2-40B4-BE49-F238E27FC236}">
                <a16:creationId xmlns="" xmlns:a16="http://schemas.microsoft.com/office/drawing/2014/main" id="{BA74B279-1327-4A6D-8441-A803AA4C4DA3}"/>
              </a:ext>
            </a:extLst>
          </p:cNvPr>
          <p:cNvSpPr/>
          <p:nvPr/>
        </p:nvSpPr>
        <p:spPr>
          <a:xfrm>
            <a:off x="11863159" y="507437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4" name="Minus Sign 33">
            <a:extLst>
              <a:ext uri="{FF2B5EF4-FFF2-40B4-BE49-F238E27FC236}">
                <a16:creationId xmlns="" xmlns:a16="http://schemas.microsoft.com/office/drawing/2014/main" id="{F66D1F91-EB0D-42DF-BB4D-66394F81C6F5}"/>
              </a:ext>
            </a:extLst>
          </p:cNvPr>
          <p:cNvSpPr/>
          <p:nvPr/>
        </p:nvSpPr>
        <p:spPr>
          <a:xfrm>
            <a:off x="11891613" y="526963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5" name="Minus Sign 34">
            <a:extLst>
              <a:ext uri="{FF2B5EF4-FFF2-40B4-BE49-F238E27FC236}">
                <a16:creationId xmlns="" xmlns:a16="http://schemas.microsoft.com/office/drawing/2014/main" id="{226A78FC-5819-446A-8115-A08403BA9BD6}"/>
              </a:ext>
            </a:extLst>
          </p:cNvPr>
          <p:cNvSpPr/>
          <p:nvPr/>
        </p:nvSpPr>
        <p:spPr>
          <a:xfrm>
            <a:off x="11891613" y="613825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6" name="Oval 35">
            <a:extLst>
              <a:ext uri="{FF2B5EF4-FFF2-40B4-BE49-F238E27FC236}">
                <a16:creationId xmlns="" xmlns:a16="http://schemas.microsoft.com/office/drawing/2014/main" id="{BC2F8F6F-0E62-475D-B868-0C91BF332558}"/>
              </a:ext>
            </a:extLst>
          </p:cNvPr>
          <p:cNvSpPr/>
          <p:nvPr/>
        </p:nvSpPr>
        <p:spPr>
          <a:xfrm>
            <a:off x="11865695" y="116582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7" name="Minus Sign 36">
            <a:extLst>
              <a:ext uri="{FF2B5EF4-FFF2-40B4-BE49-F238E27FC236}">
                <a16:creationId xmlns="" xmlns:a16="http://schemas.microsoft.com/office/drawing/2014/main" id="{DA435F7F-5D33-4214-BD6A-65863C7677E0}"/>
              </a:ext>
            </a:extLst>
          </p:cNvPr>
          <p:cNvSpPr/>
          <p:nvPr/>
        </p:nvSpPr>
        <p:spPr>
          <a:xfrm>
            <a:off x="11894149" y="1185349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8" name="Minus Sign 37">
            <a:extLst>
              <a:ext uri="{FF2B5EF4-FFF2-40B4-BE49-F238E27FC236}">
                <a16:creationId xmlns="" xmlns:a16="http://schemas.microsoft.com/office/drawing/2014/main" id="{122405F4-DD0C-4C8B-8236-E797544A5C28}"/>
              </a:ext>
            </a:extLst>
          </p:cNvPr>
          <p:cNvSpPr/>
          <p:nvPr/>
        </p:nvSpPr>
        <p:spPr>
          <a:xfrm>
            <a:off x="11894149" y="1272211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9" name="Oval 38">
            <a:extLst>
              <a:ext uri="{FF2B5EF4-FFF2-40B4-BE49-F238E27FC236}">
                <a16:creationId xmlns="" xmlns:a16="http://schemas.microsoft.com/office/drawing/2014/main" id="{6A40FF67-115B-4048-8875-3BE7724E4588}"/>
              </a:ext>
            </a:extLst>
          </p:cNvPr>
          <p:cNvSpPr/>
          <p:nvPr/>
        </p:nvSpPr>
        <p:spPr>
          <a:xfrm>
            <a:off x="11865695" y="1895478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Minus Sign 39">
            <a:extLst>
              <a:ext uri="{FF2B5EF4-FFF2-40B4-BE49-F238E27FC236}">
                <a16:creationId xmlns="" xmlns:a16="http://schemas.microsoft.com/office/drawing/2014/main" id="{D0CC8B66-B287-4B2D-9F00-A983D1CE2166}"/>
              </a:ext>
            </a:extLst>
          </p:cNvPr>
          <p:cNvSpPr/>
          <p:nvPr/>
        </p:nvSpPr>
        <p:spPr>
          <a:xfrm>
            <a:off x="11894149" y="1915004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Minus Sign 40">
            <a:extLst>
              <a:ext uri="{FF2B5EF4-FFF2-40B4-BE49-F238E27FC236}">
                <a16:creationId xmlns="" xmlns:a16="http://schemas.microsoft.com/office/drawing/2014/main" id="{385643FC-2A12-4500-8FC2-5D7D4946D9C3}"/>
              </a:ext>
            </a:extLst>
          </p:cNvPr>
          <p:cNvSpPr/>
          <p:nvPr/>
        </p:nvSpPr>
        <p:spPr>
          <a:xfrm>
            <a:off x="11894149" y="2001866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Oval 41">
            <a:extLst>
              <a:ext uri="{FF2B5EF4-FFF2-40B4-BE49-F238E27FC236}">
                <a16:creationId xmlns="" xmlns:a16="http://schemas.microsoft.com/office/drawing/2014/main" id="{7BED558C-B795-404B-B0C2-4F2E6385AFDA}"/>
              </a:ext>
            </a:extLst>
          </p:cNvPr>
          <p:cNvSpPr/>
          <p:nvPr/>
        </p:nvSpPr>
        <p:spPr>
          <a:xfrm>
            <a:off x="11850058" y="268750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Minus Sign 42">
            <a:extLst>
              <a:ext uri="{FF2B5EF4-FFF2-40B4-BE49-F238E27FC236}">
                <a16:creationId xmlns="" xmlns:a16="http://schemas.microsoft.com/office/drawing/2014/main" id="{0DB672D4-7435-437F-81EC-57A70F6FDBCF}"/>
              </a:ext>
            </a:extLst>
          </p:cNvPr>
          <p:cNvSpPr/>
          <p:nvPr/>
        </p:nvSpPr>
        <p:spPr>
          <a:xfrm>
            <a:off x="11878512" y="2707029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4" name="Minus Sign 43">
            <a:extLst>
              <a:ext uri="{FF2B5EF4-FFF2-40B4-BE49-F238E27FC236}">
                <a16:creationId xmlns="" xmlns:a16="http://schemas.microsoft.com/office/drawing/2014/main" id="{1202DD8A-16A5-44EA-ACE4-01B2120D04E3}"/>
              </a:ext>
            </a:extLst>
          </p:cNvPr>
          <p:cNvSpPr/>
          <p:nvPr/>
        </p:nvSpPr>
        <p:spPr>
          <a:xfrm>
            <a:off x="11878512" y="2793891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5" name="Oval 44">
            <a:extLst>
              <a:ext uri="{FF2B5EF4-FFF2-40B4-BE49-F238E27FC236}">
                <a16:creationId xmlns="" xmlns:a16="http://schemas.microsoft.com/office/drawing/2014/main" id="{7FA6DB2E-A6BE-48D3-B038-16E50021808D}"/>
              </a:ext>
            </a:extLst>
          </p:cNvPr>
          <p:cNvSpPr/>
          <p:nvPr/>
        </p:nvSpPr>
        <p:spPr>
          <a:xfrm>
            <a:off x="11849654" y="5377954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6" name="Minus Sign 45">
            <a:extLst>
              <a:ext uri="{FF2B5EF4-FFF2-40B4-BE49-F238E27FC236}">
                <a16:creationId xmlns="" xmlns:a16="http://schemas.microsoft.com/office/drawing/2014/main" id="{89A2FA3E-0F6E-4906-9AA3-5851703CB761}"/>
              </a:ext>
            </a:extLst>
          </p:cNvPr>
          <p:cNvSpPr/>
          <p:nvPr/>
        </p:nvSpPr>
        <p:spPr>
          <a:xfrm>
            <a:off x="11878108" y="5397480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7" name="Minus Sign 46">
            <a:extLst>
              <a:ext uri="{FF2B5EF4-FFF2-40B4-BE49-F238E27FC236}">
                <a16:creationId xmlns="" xmlns:a16="http://schemas.microsoft.com/office/drawing/2014/main" id="{2AC8C5A8-A137-4DF1-AC08-DABB3C2092C1}"/>
              </a:ext>
            </a:extLst>
          </p:cNvPr>
          <p:cNvSpPr/>
          <p:nvPr/>
        </p:nvSpPr>
        <p:spPr>
          <a:xfrm>
            <a:off x="11878108" y="5484342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8" name="Oval 47">
            <a:extLst>
              <a:ext uri="{FF2B5EF4-FFF2-40B4-BE49-F238E27FC236}">
                <a16:creationId xmlns="" xmlns:a16="http://schemas.microsoft.com/office/drawing/2014/main" id="{95220AEC-3D51-4072-B9BA-9C53A16ED7B6}"/>
              </a:ext>
            </a:extLst>
          </p:cNvPr>
          <p:cNvSpPr/>
          <p:nvPr/>
        </p:nvSpPr>
        <p:spPr>
          <a:xfrm>
            <a:off x="11839511" y="61644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9" name="Minus Sign 48">
            <a:extLst>
              <a:ext uri="{FF2B5EF4-FFF2-40B4-BE49-F238E27FC236}">
                <a16:creationId xmlns="" xmlns:a16="http://schemas.microsoft.com/office/drawing/2014/main" id="{0DEFF405-AA8E-4D91-88A2-14ECB5251391}"/>
              </a:ext>
            </a:extLst>
          </p:cNvPr>
          <p:cNvSpPr/>
          <p:nvPr/>
        </p:nvSpPr>
        <p:spPr>
          <a:xfrm>
            <a:off x="11867965" y="61839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0" name="Minus Sign 49">
            <a:extLst>
              <a:ext uri="{FF2B5EF4-FFF2-40B4-BE49-F238E27FC236}">
                <a16:creationId xmlns="" xmlns:a16="http://schemas.microsoft.com/office/drawing/2014/main" id="{AE07F1D1-071E-4A5E-A21D-6EB2FA3FEA5B}"/>
              </a:ext>
            </a:extLst>
          </p:cNvPr>
          <p:cNvSpPr/>
          <p:nvPr/>
        </p:nvSpPr>
        <p:spPr>
          <a:xfrm>
            <a:off x="11867965" y="62708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1" name="Oval 50">
            <a:extLst>
              <a:ext uri="{FF2B5EF4-FFF2-40B4-BE49-F238E27FC236}">
                <a16:creationId xmlns="" xmlns:a16="http://schemas.microsoft.com/office/drawing/2014/main" id="{617B2385-F6FB-4569-844B-558E7CEC1EA5}"/>
              </a:ext>
            </a:extLst>
          </p:cNvPr>
          <p:cNvSpPr/>
          <p:nvPr/>
        </p:nvSpPr>
        <p:spPr>
          <a:xfrm>
            <a:off x="11821895" y="4491731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2" name="Minus Sign 51">
            <a:extLst>
              <a:ext uri="{FF2B5EF4-FFF2-40B4-BE49-F238E27FC236}">
                <a16:creationId xmlns="" xmlns:a16="http://schemas.microsoft.com/office/drawing/2014/main" id="{B9F5C6A8-B00D-43C8-93EB-138B0A465D99}"/>
              </a:ext>
            </a:extLst>
          </p:cNvPr>
          <p:cNvSpPr/>
          <p:nvPr/>
        </p:nvSpPr>
        <p:spPr>
          <a:xfrm>
            <a:off x="11850349" y="4511257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3" name="Minus Sign 52">
            <a:extLst>
              <a:ext uri="{FF2B5EF4-FFF2-40B4-BE49-F238E27FC236}">
                <a16:creationId xmlns="" xmlns:a16="http://schemas.microsoft.com/office/drawing/2014/main" id="{38F85DAB-2497-46EE-BE6B-6CF87AA37816}"/>
              </a:ext>
            </a:extLst>
          </p:cNvPr>
          <p:cNvSpPr/>
          <p:nvPr/>
        </p:nvSpPr>
        <p:spPr>
          <a:xfrm>
            <a:off x="11850349" y="4598119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4" name="Oval 53">
            <a:extLst>
              <a:ext uri="{FF2B5EF4-FFF2-40B4-BE49-F238E27FC236}">
                <a16:creationId xmlns="" xmlns:a16="http://schemas.microsoft.com/office/drawing/2014/main" id="{3337D2EC-7656-44D5-AC0F-179B89F0371C}"/>
              </a:ext>
            </a:extLst>
          </p:cNvPr>
          <p:cNvSpPr/>
          <p:nvPr/>
        </p:nvSpPr>
        <p:spPr>
          <a:xfrm>
            <a:off x="11839511" y="35868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5" name="Minus Sign 54">
            <a:extLst>
              <a:ext uri="{FF2B5EF4-FFF2-40B4-BE49-F238E27FC236}">
                <a16:creationId xmlns="" xmlns:a16="http://schemas.microsoft.com/office/drawing/2014/main" id="{C5969605-A007-482C-AF0C-FAAABBE97C03}"/>
              </a:ext>
            </a:extLst>
          </p:cNvPr>
          <p:cNvSpPr/>
          <p:nvPr/>
        </p:nvSpPr>
        <p:spPr>
          <a:xfrm>
            <a:off x="11867965" y="36063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6" name="Minus Sign 55">
            <a:extLst>
              <a:ext uri="{FF2B5EF4-FFF2-40B4-BE49-F238E27FC236}">
                <a16:creationId xmlns="" xmlns:a16="http://schemas.microsoft.com/office/drawing/2014/main" id="{62E9BC58-FDB2-4DA7-9F87-11D86571AB9E}"/>
              </a:ext>
            </a:extLst>
          </p:cNvPr>
          <p:cNvSpPr/>
          <p:nvPr/>
        </p:nvSpPr>
        <p:spPr>
          <a:xfrm>
            <a:off x="11867965" y="36932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pic>
        <p:nvPicPr>
          <p:cNvPr id="57" name="Picture 1">
            <a:extLst>
              <a:ext uri="{FF2B5EF4-FFF2-40B4-BE49-F238E27FC236}">
                <a16:creationId xmlns:a16="http://schemas.microsoft.com/office/drawing/2014/main" xmlns="" id="{5D90B08D-CA4C-488E-8E46-91F7E453EA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7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9037" y="302087"/>
            <a:ext cx="11427501" cy="2236625"/>
          </a:xfrm>
          <a:prstGeom prst="rect">
            <a:avLst/>
          </a:prstGeom>
        </p:spPr>
      </p:pic>
      <p:pic>
        <p:nvPicPr>
          <p:cNvPr id="58" name="Picture 2">
            <a:extLst>
              <a:ext uri="{FF2B5EF4-FFF2-40B4-BE49-F238E27FC236}">
                <a16:creationId xmlns:a16="http://schemas.microsoft.com/office/drawing/2014/main" xmlns="" id="{E53B1706-154F-4646-B95E-506CFF1372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66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6266" y="2538713"/>
            <a:ext cx="11347798" cy="413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22367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D3BCFB8D-8DE4-490D-9E5C-C28096A260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82808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Rectangle 12">
            <a:hlinkClick r:id="rId2" action="ppaction://hlinkfile"/>
            <a:extLst>
              <a:ext uri="{FF2B5EF4-FFF2-40B4-BE49-F238E27FC236}">
                <a16:creationId xmlns="" xmlns:a16="http://schemas.microsoft.com/office/drawing/2014/main" id="{A7EFAE0D-305D-45E7-85CA-A637191A704D}"/>
              </a:ext>
            </a:extLst>
          </p:cNvPr>
          <p:cNvSpPr/>
          <p:nvPr/>
        </p:nvSpPr>
        <p:spPr>
          <a:xfrm>
            <a:off x="179882" y="209862"/>
            <a:ext cx="11797259" cy="64607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FF6E0264-F059-405C-B3FE-720CA9D47AE0}"/>
              </a:ext>
            </a:extLst>
          </p:cNvPr>
          <p:cNvSpPr/>
          <p:nvPr/>
        </p:nvSpPr>
        <p:spPr>
          <a:xfrm>
            <a:off x="11830933" y="507437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1663FB98-E2E5-4398-9F12-C381D693A636}"/>
              </a:ext>
            </a:extLst>
          </p:cNvPr>
          <p:cNvSpPr/>
          <p:nvPr/>
        </p:nvSpPr>
        <p:spPr>
          <a:xfrm>
            <a:off x="11833469" y="116582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8AB23EFB-910D-47D6-973F-D0F7A773D032}"/>
              </a:ext>
            </a:extLst>
          </p:cNvPr>
          <p:cNvSpPr/>
          <p:nvPr/>
        </p:nvSpPr>
        <p:spPr>
          <a:xfrm>
            <a:off x="11833469" y="1895478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80569362-D90D-4CD4-B8CE-3328D241BE6C}"/>
              </a:ext>
            </a:extLst>
          </p:cNvPr>
          <p:cNvSpPr/>
          <p:nvPr/>
        </p:nvSpPr>
        <p:spPr>
          <a:xfrm>
            <a:off x="11817832" y="268750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1FFF7F98-DD67-463F-A2EA-B90FFACD7B18}"/>
              </a:ext>
            </a:extLst>
          </p:cNvPr>
          <p:cNvSpPr/>
          <p:nvPr/>
        </p:nvSpPr>
        <p:spPr>
          <a:xfrm>
            <a:off x="11817428" y="5377954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A392DE61-D628-45DF-AC05-1F2C57B414A9}"/>
              </a:ext>
            </a:extLst>
          </p:cNvPr>
          <p:cNvSpPr/>
          <p:nvPr/>
        </p:nvSpPr>
        <p:spPr>
          <a:xfrm>
            <a:off x="11807285" y="61644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="" xmlns:a16="http://schemas.microsoft.com/office/drawing/2014/main" id="{B4D48612-23D3-466A-A9EC-71A085C204F1}"/>
              </a:ext>
            </a:extLst>
          </p:cNvPr>
          <p:cNvSpPr/>
          <p:nvPr/>
        </p:nvSpPr>
        <p:spPr>
          <a:xfrm>
            <a:off x="11835739" y="61839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Minus Sign 20">
            <a:extLst>
              <a:ext uri="{FF2B5EF4-FFF2-40B4-BE49-F238E27FC236}">
                <a16:creationId xmlns="" xmlns:a16="http://schemas.microsoft.com/office/drawing/2014/main" id="{B529D5E3-56B4-436D-B2BF-BBBBF490AC24}"/>
              </a:ext>
            </a:extLst>
          </p:cNvPr>
          <p:cNvSpPr/>
          <p:nvPr/>
        </p:nvSpPr>
        <p:spPr>
          <a:xfrm>
            <a:off x="11835739" y="62708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C93DA382-CB70-472D-9844-804F28FFB274}"/>
              </a:ext>
            </a:extLst>
          </p:cNvPr>
          <p:cNvSpPr/>
          <p:nvPr/>
        </p:nvSpPr>
        <p:spPr>
          <a:xfrm>
            <a:off x="11789669" y="4491731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Minus Sign 22">
            <a:extLst>
              <a:ext uri="{FF2B5EF4-FFF2-40B4-BE49-F238E27FC236}">
                <a16:creationId xmlns="" xmlns:a16="http://schemas.microsoft.com/office/drawing/2014/main" id="{71E149FB-31CA-4A96-9136-3AE77E783D8D}"/>
              </a:ext>
            </a:extLst>
          </p:cNvPr>
          <p:cNvSpPr/>
          <p:nvPr/>
        </p:nvSpPr>
        <p:spPr>
          <a:xfrm>
            <a:off x="11818123" y="4511257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Minus Sign 23">
            <a:extLst>
              <a:ext uri="{FF2B5EF4-FFF2-40B4-BE49-F238E27FC236}">
                <a16:creationId xmlns="" xmlns:a16="http://schemas.microsoft.com/office/drawing/2014/main" id="{3EBCFB0A-3118-4F09-8FC5-4DAD9BE7BDF1}"/>
              </a:ext>
            </a:extLst>
          </p:cNvPr>
          <p:cNvSpPr/>
          <p:nvPr/>
        </p:nvSpPr>
        <p:spPr>
          <a:xfrm>
            <a:off x="11818123" y="4598119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F395E6FB-5299-4147-B05E-5A479AF9BEFE}"/>
              </a:ext>
            </a:extLst>
          </p:cNvPr>
          <p:cNvSpPr/>
          <p:nvPr/>
        </p:nvSpPr>
        <p:spPr>
          <a:xfrm>
            <a:off x="11807285" y="35868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Minus Sign 25">
            <a:extLst>
              <a:ext uri="{FF2B5EF4-FFF2-40B4-BE49-F238E27FC236}">
                <a16:creationId xmlns="" xmlns:a16="http://schemas.microsoft.com/office/drawing/2014/main" id="{EA451701-CD7D-463E-AB81-CF52E0DA0FDC}"/>
              </a:ext>
            </a:extLst>
          </p:cNvPr>
          <p:cNvSpPr/>
          <p:nvPr/>
        </p:nvSpPr>
        <p:spPr>
          <a:xfrm>
            <a:off x="11835739" y="36063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Minus Sign 26">
            <a:extLst>
              <a:ext uri="{FF2B5EF4-FFF2-40B4-BE49-F238E27FC236}">
                <a16:creationId xmlns="" xmlns:a16="http://schemas.microsoft.com/office/drawing/2014/main" id="{E3782298-A214-46EA-A8BC-7222F963F88E}"/>
              </a:ext>
            </a:extLst>
          </p:cNvPr>
          <p:cNvSpPr/>
          <p:nvPr/>
        </p:nvSpPr>
        <p:spPr>
          <a:xfrm>
            <a:off x="11835739" y="36932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5D589C3B-ED72-48DE-BD5A-82F970BE494D}"/>
              </a:ext>
            </a:extLst>
          </p:cNvPr>
          <p:cNvSpPr/>
          <p:nvPr/>
        </p:nvSpPr>
        <p:spPr>
          <a:xfrm>
            <a:off x="172579" y="209862"/>
            <a:ext cx="92407" cy="1436356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953037A7-F966-40DA-A8B5-3BC73B2349FE}"/>
              </a:ext>
            </a:extLst>
          </p:cNvPr>
          <p:cNvSpPr/>
          <p:nvPr/>
        </p:nvSpPr>
        <p:spPr>
          <a:xfrm>
            <a:off x="172579" y="1646218"/>
            <a:ext cx="96190" cy="13656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D6365F7A-1B31-489F-A58D-E948D183ED23}"/>
              </a:ext>
            </a:extLst>
          </p:cNvPr>
          <p:cNvSpPr/>
          <p:nvPr/>
        </p:nvSpPr>
        <p:spPr>
          <a:xfrm>
            <a:off x="172579" y="2993871"/>
            <a:ext cx="92408" cy="125943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477AA013-B079-4387-A924-E56300485444}"/>
              </a:ext>
            </a:extLst>
          </p:cNvPr>
          <p:cNvSpPr/>
          <p:nvPr/>
        </p:nvSpPr>
        <p:spPr>
          <a:xfrm>
            <a:off x="172579" y="5484342"/>
            <a:ext cx="92407" cy="118628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F0DBC4BB-504A-415B-A367-9E6DDA06DCB0}"/>
              </a:ext>
            </a:extLst>
          </p:cNvPr>
          <p:cNvSpPr/>
          <p:nvPr/>
        </p:nvSpPr>
        <p:spPr>
          <a:xfrm>
            <a:off x="172579" y="4257387"/>
            <a:ext cx="101601" cy="1234188"/>
          </a:xfrm>
          <a:prstGeom prst="rect">
            <a:avLst/>
          </a:prstGeom>
          <a:solidFill>
            <a:srgbClr val="EB6C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Oval 32">
            <a:extLst>
              <a:ext uri="{FF2B5EF4-FFF2-40B4-BE49-F238E27FC236}">
                <a16:creationId xmlns="" xmlns:a16="http://schemas.microsoft.com/office/drawing/2014/main" id="{BA74B279-1327-4A6D-8441-A803AA4C4DA3}"/>
              </a:ext>
            </a:extLst>
          </p:cNvPr>
          <p:cNvSpPr/>
          <p:nvPr/>
        </p:nvSpPr>
        <p:spPr>
          <a:xfrm>
            <a:off x="11863159" y="507437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4" name="Minus Sign 33">
            <a:extLst>
              <a:ext uri="{FF2B5EF4-FFF2-40B4-BE49-F238E27FC236}">
                <a16:creationId xmlns="" xmlns:a16="http://schemas.microsoft.com/office/drawing/2014/main" id="{F66D1F91-EB0D-42DF-BB4D-66394F81C6F5}"/>
              </a:ext>
            </a:extLst>
          </p:cNvPr>
          <p:cNvSpPr/>
          <p:nvPr/>
        </p:nvSpPr>
        <p:spPr>
          <a:xfrm>
            <a:off x="11891613" y="526963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5" name="Minus Sign 34">
            <a:extLst>
              <a:ext uri="{FF2B5EF4-FFF2-40B4-BE49-F238E27FC236}">
                <a16:creationId xmlns="" xmlns:a16="http://schemas.microsoft.com/office/drawing/2014/main" id="{226A78FC-5819-446A-8115-A08403BA9BD6}"/>
              </a:ext>
            </a:extLst>
          </p:cNvPr>
          <p:cNvSpPr/>
          <p:nvPr/>
        </p:nvSpPr>
        <p:spPr>
          <a:xfrm>
            <a:off x="11891613" y="613825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6" name="Oval 35">
            <a:extLst>
              <a:ext uri="{FF2B5EF4-FFF2-40B4-BE49-F238E27FC236}">
                <a16:creationId xmlns="" xmlns:a16="http://schemas.microsoft.com/office/drawing/2014/main" id="{BC2F8F6F-0E62-475D-B868-0C91BF332558}"/>
              </a:ext>
            </a:extLst>
          </p:cNvPr>
          <p:cNvSpPr/>
          <p:nvPr/>
        </p:nvSpPr>
        <p:spPr>
          <a:xfrm>
            <a:off x="11865695" y="116582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7" name="Minus Sign 36">
            <a:extLst>
              <a:ext uri="{FF2B5EF4-FFF2-40B4-BE49-F238E27FC236}">
                <a16:creationId xmlns="" xmlns:a16="http://schemas.microsoft.com/office/drawing/2014/main" id="{DA435F7F-5D33-4214-BD6A-65863C7677E0}"/>
              </a:ext>
            </a:extLst>
          </p:cNvPr>
          <p:cNvSpPr/>
          <p:nvPr/>
        </p:nvSpPr>
        <p:spPr>
          <a:xfrm>
            <a:off x="11894149" y="1185349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8" name="Minus Sign 37">
            <a:extLst>
              <a:ext uri="{FF2B5EF4-FFF2-40B4-BE49-F238E27FC236}">
                <a16:creationId xmlns="" xmlns:a16="http://schemas.microsoft.com/office/drawing/2014/main" id="{122405F4-DD0C-4C8B-8236-E797544A5C28}"/>
              </a:ext>
            </a:extLst>
          </p:cNvPr>
          <p:cNvSpPr/>
          <p:nvPr/>
        </p:nvSpPr>
        <p:spPr>
          <a:xfrm>
            <a:off x="11894149" y="1272211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9" name="Oval 38">
            <a:extLst>
              <a:ext uri="{FF2B5EF4-FFF2-40B4-BE49-F238E27FC236}">
                <a16:creationId xmlns="" xmlns:a16="http://schemas.microsoft.com/office/drawing/2014/main" id="{6A40FF67-115B-4048-8875-3BE7724E4588}"/>
              </a:ext>
            </a:extLst>
          </p:cNvPr>
          <p:cNvSpPr/>
          <p:nvPr/>
        </p:nvSpPr>
        <p:spPr>
          <a:xfrm>
            <a:off x="11865695" y="1895478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Minus Sign 39">
            <a:extLst>
              <a:ext uri="{FF2B5EF4-FFF2-40B4-BE49-F238E27FC236}">
                <a16:creationId xmlns="" xmlns:a16="http://schemas.microsoft.com/office/drawing/2014/main" id="{D0CC8B66-B287-4B2D-9F00-A983D1CE2166}"/>
              </a:ext>
            </a:extLst>
          </p:cNvPr>
          <p:cNvSpPr/>
          <p:nvPr/>
        </p:nvSpPr>
        <p:spPr>
          <a:xfrm>
            <a:off x="11894149" y="1915004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Minus Sign 40">
            <a:extLst>
              <a:ext uri="{FF2B5EF4-FFF2-40B4-BE49-F238E27FC236}">
                <a16:creationId xmlns="" xmlns:a16="http://schemas.microsoft.com/office/drawing/2014/main" id="{385643FC-2A12-4500-8FC2-5D7D4946D9C3}"/>
              </a:ext>
            </a:extLst>
          </p:cNvPr>
          <p:cNvSpPr/>
          <p:nvPr/>
        </p:nvSpPr>
        <p:spPr>
          <a:xfrm>
            <a:off x="11894149" y="2001866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Oval 41">
            <a:extLst>
              <a:ext uri="{FF2B5EF4-FFF2-40B4-BE49-F238E27FC236}">
                <a16:creationId xmlns="" xmlns:a16="http://schemas.microsoft.com/office/drawing/2014/main" id="{7BED558C-B795-404B-B0C2-4F2E6385AFDA}"/>
              </a:ext>
            </a:extLst>
          </p:cNvPr>
          <p:cNvSpPr/>
          <p:nvPr/>
        </p:nvSpPr>
        <p:spPr>
          <a:xfrm>
            <a:off x="11850058" y="268750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Minus Sign 42">
            <a:extLst>
              <a:ext uri="{FF2B5EF4-FFF2-40B4-BE49-F238E27FC236}">
                <a16:creationId xmlns="" xmlns:a16="http://schemas.microsoft.com/office/drawing/2014/main" id="{0DB672D4-7435-437F-81EC-57A70F6FDBCF}"/>
              </a:ext>
            </a:extLst>
          </p:cNvPr>
          <p:cNvSpPr/>
          <p:nvPr/>
        </p:nvSpPr>
        <p:spPr>
          <a:xfrm>
            <a:off x="11878512" y="2707029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4" name="Minus Sign 43">
            <a:extLst>
              <a:ext uri="{FF2B5EF4-FFF2-40B4-BE49-F238E27FC236}">
                <a16:creationId xmlns="" xmlns:a16="http://schemas.microsoft.com/office/drawing/2014/main" id="{1202DD8A-16A5-44EA-ACE4-01B2120D04E3}"/>
              </a:ext>
            </a:extLst>
          </p:cNvPr>
          <p:cNvSpPr/>
          <p:nvPr/>
        </p:nvSpPr>
        <p:spPr>
          <a:xfrm>
            <a:off x="11878512" y="2793891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5" name="Oval 44">
            <a:extLst>
              <a:ext uri="{FF2B5EF4-FFF2-40B4-BE49-F238E27FC236}">
                <a16:creationId xmlns="" xmlns:a16="http://schemas.microsoft.com/office/drawing/2014/main" id="{7FA6DB2E-A6BE-48D3-B038-16E50021808D}"/>
              </a:ext>
            </a:extLst>
          </p:cNvPr>
          <p:cNvSpPr/>
          <p:nvPr/>
        </p:nvSpPr>
        <p:spPr>
          <a:xfrm>
            <a:off x="11849654" y="5377954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6" name="Minus Sign 45">
            <a:extLst>
              <a:ext uri="{FF2B5EF4-FFF2-40B4-BE49-F238E27FC236}">
                <a16:creationId xmlns="" xmlns:a16="http://schemas.microsoft.com/office/drawing/2014/main" id="{89A2FA3E-0F6E-4906-9AA3-5851703CB761}"/>
              </a:ext>
            </a:extLst>
          </p:cNvPr>
          <p:cNvSpPr/>
          <p:nvPr/>
        </p:nvSpPr>
        <p:spPr>
          <a:xfrm>
            <a:off x="11878108" y="5397480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7" name="Minus Sign 46">
            <a:extLst>
              <a:ext uri="{FF2B5EF4-FFF2-40B4-BE49-F238E27FC236}">
                <a16:creationId xmlns="" xmlns:a16="http://schemas.microsoft.com/office/drawing/2014/main" id="{2AC8C5A8-A137-4DF1-AC08-DABB3C2092C1}"/>
              </a:ext>
            </a:extLst>
          </p:cNvPr>
          <p:cNvSpPr/>
          <p:nvPr/>
        </p:nvSpPr>
        <p:spPr>
          <a:xfrm>
            <a:off x="11878108" y="5484342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8" name="Oval 47">
            <a:extLst>
              <a:ext uri="{FF2B5EF4-FFF2-40B4-BE49-F238E27FC236}">
                <a16:creationId xmlns="" xmlns:a16="http://schemas.microsoft.com/office/drawing/2014/main" id="{95220AEC-3D51-4072-B9BA-9C53A16ED7B6}"/>
              </a:ext>
            </a:extLst>
          </p:cNvPr>
          <p:cNvSpPr/>
          <p:nvPr/>
        </p:nvSpPr>
        <p:spPr>
          <a:xfrm>
            <a:off x="11839511" y="61644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9" name="Minus Sign 48">
            <a:extLst>
              <a:ext uri="{FF2B5EF4-FFF2-40B4-BE49-F238E27FC236}">
                <a16:creationId xmlns="" xmlns:a16="http://schemas.microsoft.com/office/drawing/2014/main" id="{0DEFF405-AA8E-4D91-88A2-14ECB5251391}"/>
              </a:ext>
            </a:extLst>
          </p:cNvPr>
          <p:cNvSpPr/>
          <p:nvPr/>
        </p:nvSpPr>
        <p:spPr>
          <a:xfrm>
            <a:off x="11867965" y="61839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0" name="Minus Sign 49">
            <a:extLst>
              <a:ext uri="{FF2B5EF4-FFF2-40B4-BE49-F238E27FC236}">
                <a16:creationId xmlns="" xmlns:a16="http://schemas.microsoft.com/office/drawing/2014/main" id="{AE07F1D1-071E-4A5E-A21D-6EB2FA3FEA5B}"/>
              </a:ext>
            </a:extLst>
          </p:cNvPr>
          <p:cNvSpPr/>
          <p:nvPr/>
        </p:nvSpPr>
        <p:spPr>
          <a:xfrm>
            <a:off x="11867965" y="62708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1" name="Oval 50">
            <a:extLst>
              <a:ext uri="{FF2B5EF4-FFF2-40B4-BE49-F238E27FC236}">
                <a16:creationId xmlns="" xmlns:a16="http://schemas.microsoft.com/office/drawing/2014/main" id="{617B2385-F6FB-4569-844B-558E7CEC1EA5}"/>
              </a:ext>
            </a:extLst>
          </p:cNvPr>
          <p:cNvSpPr/>
          <p:nvPr/>
        </p:nvSpPr>
        <p:spPr>
          <a:xfrm>
            <a:off x="11821895" y="4491731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2" name="Minus Sign 51">
            <a:extLst>
              <a:ext uri="{FF2B5EF4-FFF2-40B4-BE49-F238E27FC236}">
                <a16:creationId xmlns="" xmlns:a16="http://schemas.microsoft.com/office/drawing/2014/main" id="{B9F5C6A8-B00D-43C8-93EB-138B0A465D99}"/>
              </a:ext>
            </a:extLst>
          </p:cNvPr>
          <p:cNvSpPr/>
          <p:nvPr/>
        </p:nvSpPr>
        <p:spPr>
          <a:xfrm>
            <a:off x="11850349" y="4511257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3" name="Minus Sign 52">
            <a:extLst>
              <a:ext uri="{FF2B5EF4-FFF2-40B4-BE49-F238E27FC236}">
                <a16:creationId xmlns="" xmlns:a16="http://schemas.microsoft.com/office/drawing/2014/main" id="{38F85DAB-2497-46EE-BE6B-6CF87AA37816}"/>
              </a:ext>
            </a:extLst>
          </p:cNvPr>
          <p:cNvSpPr/>
          <p:nvPr/>
        </p:nvSpPr>
        <p:spPr>
          <a:xfrm>
            <a:off x="11850349" y="4598119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4" name="Oval 53">
            <a:extLst>
              <a:ext uri="{FF2B5EF4-FFF2-40B4-BE49-F238E27FC236}">
                <a16:creationId xmlns="" xmlns:a16="http://schemas.microsoft.com/office/drawing/2014/main" id="{3337D2EC-7656-44D5-AC0F-179B89F0371C}"/>
              </a:ext>
            </a:extLst>
          </p:cNvPr>
          <p:cNvSpPr/>
          <p:nvPr/>
        </p:nvSpPr>
        <p:spPr>
          <a:xfrm>
            <a:off x="11839511" y="35868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5" name="Minus Sign 54">
            <a:extLst>
              <a:ext uri="{FF2B5EF4-FFF2-40B4-BE49-F238E27FC236}">
                <a16:creationId xmlns="" xmlns:a16="http://schemas.microsoft.com/office/drawing/2014/main" id="{C5969605-A007-482C-AF0C-FAAABBE97C03}"/>
              </a:ext>
            </a:extLst>
          </p:cNvPr>
          <p:cNvSpPr/>
          <p:nvPr/>
        </p:nvSpPr>
        <p:spPr>
          <a:xfrm>
            <a:off x="11867965" y="36063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6" name="Minus Sign 55">
            <a:extLst>
              <a:ext uri="{FF2B5EF4-FFF2-40B4-BE49-F238E27FC236}">
                <a16:creationId xmlns="" xmlns:a16="http://schemas.microsoft.com/office/drawing/2014/main" id="{62E9BC58-FDB2-4DA7-9F87-11D86571AB9E}"/>
              </a:ext>
            </a:extLst>
          </p:cNvPr>
          <p:cNvSpPr/>
          <p:nvPr/>
        </p:nvSpPr>
        <p:spPr>
          <a:xfrm>
            <a:off x="11867965" y="36932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8" name="Content Placeholder 6">
            <a:extLst>
              <a:ext uri="{FF2B5EF4-FFF2-40B4-BE49-F238E27FC236}">
                <a16:creationId xmlns:a16="http://schemas.microsoft.com/office/drawing/2014/main" xmlns="" id="{10C08A8D-24B3-4FC4-AAF0-14CB08396A63}"/>
              </a:ext>
            </a:extLst>
          </p:cNvPr>
          <p:cNvSpPr txBox="1">
            <a:spLocks/>
          </p:cNvSpPr>
          <p:nvPr/>
        </p:nvSpPr>
        <p:spPr>
          <a:xfrm>
            <a:off x="404579" y="439354"/>
            <a:ext cx="11130197" cy="405237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gsw-FR" sz="3200" b="1" dirty="0">
                <a:solidFill>
                  <a:schemeClr val="accent1"/>
                </a:solidFill>
              </a:rPr>
              <a:t>SET SERVEROUTPUT O</a:t>
            </a:r>
            <a:r>
              <a:rPr lang="en-US" sz="3200" b="1" dirty="0">
                <a:solidFill>
                  <a:schemeClr val="accent1"/>
                </a:solidFill>
              </a:rPr>
              <a:t>N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accent1"/>
                </a:solidFill>
              </a:rPr>
              <a:t>Declare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3200" dirty="0" err="1" smtClean="0"/>
              <a:t>V_</a:t>
            </a:r>
            <a:r>
              <a:rPr lang="en-US" sz="3200" dirty="0" err="1" smtClean="0"/>
              <a:t>Id</a:t>
            </a:r>
            <a:r>
              <a:rPr lang="en-US" sz="3200" dirty="0" smtClean="0"/>
              <a:t>  Number(6):=&amp; </a:t>
            </a:r>
            <a:r>
              <a:rPr lang="en-US" sz="3200" dirty="0" err="1" smtClean="0"/>
              <a:t>Emono</a:t>
            </a:r>
            <a:endParaRPr lang="en-US" sz="3200" dirty="0" smtClean="0"/>
          </a:p>
          <a:p>
            <a:pPr>
              <a:buFont typeface="Arial" panose="020B0604020202020204" pitchFamily="34" charset="0"/>
              <a:buNone/>
            </a:pPr>
            <a:r>
              <a:rPr lang="en-US" sz="3200" b="1" dirty="0" smtClean="0">
                <a:solidFill>
                  <a:schemeClr val="accent1"/>
                </a:solidFill>
              </a:rPr>
              <a:t>BEGIN</a:t>
            </a:r>
            <a:endParaRPr lang="en-US" sz="3200" b="1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3200" dirty="0" smtClean="0"/>
              <a:t>Select  salary  into :</a:t>
            </a:r>
            <a:r>
              <a:rPr lang="en-US" sz="3200" dirty="0" err="1" smtClean="0"/>
              <a:t>V_Sal</a:t>
            </a:r>
            <a:r>
              <a:rPr lang="en-US" sz="3200" dirty="0" smtClean="0"/>
              <a:t> from </a:t>
            </a:r>
            <a:r>
              <a:rPr lang="en-US" sz="3200" dirty="0"/>
              <a:t>Employ Where </a:t>
            </a:r>
            <a:r>
              <a:rPr lang="en-US" sz="3200" dirty="0" err="1" smtClean="0"/>
              <a:t>Employee_Id</a:t>
            </a:r>
            <a:r>
              <a:rPr lang="en-US" sz="3200" dirty="0" smtClean="0"/>
              <a:t> </a:t>
            </a:r>
            <a:r>
              <a:rPr lang="en-US" sz="3200" dirty="0"/>
              <a:t>=</a:t>
            </a:r>
            <a:r>
              <a:rPr lang="en-US" sz="3200" dirty="0" err="1" smtClean="0"/>
              <a:t>V_Id</a:t>
            </a:r>
            <a:r>
              <a:rPr lang="en-US" sz="3200" dirty="0" smtClean="0"/>
              <a:t>;</a:t>
            </a:r>
            <a:endParaRPr lang="en-US" sz="3200" dirty="0"/>
          </a:p>
          <a:p>
            <a:pPr>
              <a:buFont typeface="Arial" panose="020B0604020202020204" pitchFamily="34" charset="0"/>
              <a:buNone/>
            </a:pPr>
            <a:r>
              <a:rPr lang="en-US" sz="3200" b="1" dirty="0" smtClean="0">
                <a:solidFill>
                  <a:schemeClr val="accent1"/>
                </a:solidFill>
              </a:rPr>
              <a:t>End</a:t>
            </a:r>
            <a:r>
              <a:rPr lang="en-US" sz="3200" dirty="0"/>
              <a:t>;</a:t>
            </a:r>
            <a:r>
              <a:rPr lang="ar-SA" sz="3200" dirty="0"/>
              <a:t> 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3797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C0127BB-C3E1-4929-9CE4-9A559B0433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1A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88F6ECA-36D7-451B-A965-5AE88E2FC808}"/>
              </a:ext>
            </a:extLst>
          </p:cNvPr>
          <p:cNvSpPr/>
          <p:nvPr/>
        </p:nvSpPr>
        <p:spPr>
          <a:xfrm>
            <a:off x="199870" y="149902"/>
            <a:ext cx="11762282" cy="6550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BAD67F58-50CE-4C83-96A2-77E132F1FDE3}"/>
              </a:ext>
            </a:extLst>
          </p:cNvPr>
          <p:cNvSpPr/>
          <p:nvPr/>
        </p:nvSpPr>
        <p:spPr>
          <a:xfrm>
            <a:off x="11754853" y="529390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xmlns="" id="{E7DE35E1-AFD4-496D-8191-71278E804A0D}"/>
              </a:ext>
            </a:extLst>
          </p:cNvPr>
          <p:cNvSpPr/>
          <p:nvPr/>
        </p:nvSpPr>
        <p:spPr>
          <a:xfrm>
            <a:off x="11706723" y="6376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xmlns="" id="{21D038F3-3C62-4C78-B0C3-621A21FEF2ED}"/>
              </a:ext>
            </a:extLst>
          </p:cNvPr>
          <p:cNvSpPr/>
          <p:nvPr/>
        </p:nvSpPr>
        <p:spPr>
          <a:xfrm>
            <a:off x="11726771" y="5253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E2D7B3C3-50C0-42FF-A44A-886D2B6409F0}"/>
              </a:ext>
            </a:extLst>
          </p:cNvPr>
          <p:cNvSpPr/>
          <p:nvPr/>
        </p:nvSpPr>
        <p:spPr>
          <a:xfrm>
            <a:off x="11789700" y="1321968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xmlns="" id="{C45102C5-F2C9-4F84-8014-8DB5AAF5C9E9}"/>
              </a:ext>
            </a:extLst>
          </p:cNvPr>
          <p:cNvSpPr/>
          <p:nvPr/>
        </p:nvSpPr>
        <p:spPr>
          <a:xfrm>
            <a:off x="11741570" y="14302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6F9D1D64-FE2B-4686-B924-D29C0BC65AFF}"/>
              </a:ext>
            </a:extLst>
          </p:cNvPr>
          <p:cNvSpPr/>
          <p:nvPr/>
        </p:nvSpPr>
        <p:spPr>
          <a:xfrm>
            <a:off x="11761618" y="13179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6492680-24FF-4968-A949-B82DD222F0CA}"/>
              </a:ext>
            </a:extLst>
          </p:cNvPr>
          <p:cNvSpPr/>
          <p:nvPr/>
        </p:nvSpPr>
        <p:spPr>
          <a:xfrm>
            <a:off x="11798342" y="211454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xmlns="" id="{1E57A6FE-1AD4-4A88-BA41-67F589ACB71B}"/>
              </a:ext>
            </a:extLst>
          </p:cNvPr>
          <p:cNvSpPr/>
          <p:nvPr/>
        </p:nvSpPr>
        <p:spPr>
          <a:xfrm>
            <a:off x="11750212" y="22228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xmlns="" id="{71B492C0-52C3-4712-9582-3343E84DC5CB}"/>
              </a:ext>
            </a:extLst>
          </p:cNvPr>
          <p:cNvSpPr/>
          <p:nvPr/>
        </p:nvSpPr>
        <p:spPr>
          <a:xfrm>
            <a:off x="11770260" y="21105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238FB0C1-E0FD-4939-95FD-D65BE1C2A2FA}"/>
              </a:ext>
            </a:extLst>
          </p:cNvPr>
          <p:cNvSpPr/>
          <p:nvPr/>
        </p:nvSpPr>
        <p:spPr>
          <a:xfrm>
            <a:off x="11807407" y="291590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xmlns="" id="{E5BCF583-AA14-4FDD-BED5-AA00ECA4B93B}"/>
              </a:ext>
            </a:extLst>
          </p:cNvPr>
          <p:cNvSpPr/>
          <p:nvPr/>
        </p:nvSpPr>
        <p:spPr>
          <a:xfrm>
            <a:off x="11759277" y="30241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xmlns="" id="{4EC75EEE-C73A-44DB-86C6-BADD83D51398}"/>
              </a:ext>
            </a:extLst>
          </p:cNvPr>
          <p:cNvSpPr/>
          <p:nvPr/>
        </p:nvSpPr>
        <p:spPr>
          <a:xfrm>
            <a:off x="11779325" y="29118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389EA6B6-CA84-4686-BE1C-8775E1523085}"/>
              </a:ext>
            </a:extLst>
          </p:cNvPr>
          <p:cNvSpPr/>
          <p:nvPr/>
        </p:nvSpPr>
        <p:spPr>
          <a:xfrm>
            <a:off x="11805489" y="371727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xmlns="" id="{F5BE0B6A-2C1F-44C6-BD36-81CA8C872DF7}"/>
              </a:ext>
            </a:extLst>
          </p:cNvPr>
          <p:cNvSpPr/>
          <p:nvPr/>
        </p:nvSpPr>
        <p:spPr>
          <a:xfrm>
            <a:off x="11757359" y="38255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xmlns="" id="{14C88482-743A-47C8-B5D8-BD1B98F8E16C}"/>
              </a:ext>
            </a:extLst>
          </p:cNvPr>
          <p:cNvSpPr/>
          <p:nvPr/>
        </p:nvSpPr>
        <p:spPr>
          <a:xfrm>
            <a:off x="11777407" y="37132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5257D92E-1BB0-4B8C-9D1C-775D8B9A9243}"/>
              </a:ext>
            </a:extLst>
          </p:cNvPr>
          <p:cNvSpPr/>
          <p:nvPr/>
        </p:nvSpPr>
        <p:spPr>
          <a:xfrm>
            <a:off x="11802986" y="453468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xmlns="" id="{1E33DD28-DB67-458A-91BF-DBEEB223403A}"/>
              </a:ext>
            </a:extLst>
          </p:cNvPr>
          <p:cNvSpPr/>
          <p:nvPr/>
        </p:nvSpPr>
        <p:spPr>
          <a:xfrm>
            <a:off x="11754856" y="46429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Minus Sign 25">
            <a:extLst>
              <a:ext uri="{FF2B5EF4-FFF2-40B4-BE49-F238E27FC236}">
                <a16:creationId xmlns:a16="http://schemas.microsoft.com/office/drawing/2014/main" xmlns="" id="{D8D64179-F088-49C0-961B-1B560E34286B}"/>
              </a:ext>
            </a:extLst>
          </p:cNvPr>
          <p:cNvSpPr/>
          <p:nvPr/>
        </p:nvSpPr>
        <p:spPr>
          <a:xfrm>
            <a:off x="11774904" y="45306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ACC39C51-617A-406E-B2B3-DD83CE53721E}"/>
              </a:ext>
            </a:extLst>
          </p:cNvPr>
          <p:cNvSpPr/>
          <p:nvPr/>
        </p:nvSpPr>
        <p:spPr>
          <a:xfrm>
            <a:off x="11799438" y="536813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xmlns="" id="{6B6AD0A8-5AF6-4FFB-803B-28204EFB20AB}"/>
              </a:ext>
            </a:extLst>
          </p:cNvPr>
          <p:cNvSpPr/>
          <p:nvPr/>
        </p:nvSpPr>
        <p:spPr>
          <a:xfrm>
            <a:off x="11751308" y="54764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xmlns="" id="{0CB0BC6E-25CA-4E44-BA94-3EA70505A4C7}"/>
              </a:ext>
            </a:extLst>
          </p:cNvPr>
          <p:cNvSpPr/>
          <p:nvPr/>
        </p:nvSpPr>
        <p:spPr>
          <a:xfrm>
            <a:off x="11771356" y="53641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A8C2245A-F981-46AB-9B02-8D4D8AB7596B}"/>
              </a:ext>
            </a:extLst>
          </p:cNvPr>
          <p:cNvSpPr/>
          <p:nvPr/>
        </p:nvSpPr>
        <p:spPr>
          <a:xfrm>
            <a:off x="11796224" y="620159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xmlns="" id="{FF27FA6C-BC7D-460F-AF0A-22AC25FAA8FA}"/>
              </a:ext>
            </a:extLst>
          </p:cNvPr>
          <p:cNvSpPr/>
          <p:nvPr/>
        </p:nvSpPr>
        <p:spPr>
          <a:xfrm>
            <a:off x="11748094" y="63098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Minus Sign 31">
            <a:extLst>
              <a:ext uri="{FF2B5EF4-FFF2-40B4-BE49-F238E27FC236}">
                <a16:creationId xmlns:a16="http://schemas.microsoft.com/office/drawing/2014/main" xmlns="" id="{65E01619-2C71-4AA7-8641-56CE576E769F}"/>
              </a:ext>
            </a:extLst>
          </p:cNvPr>
          <p:cNvSpPr/>
          <p:nvPr/>
        </p:nvSpPr>
        <p:spPr>
          <a:xfrm>
            <a:off x="11768142" y="61975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B8C625C-5E05-45A7-8185-A16C25CCC865}"/>
              </a:ext>
            </a:extLst>
          </p:cNvPr>
          <p:cNvSpPr/>
          <p:nvPr/>
        </p:nvSpPr>
        <p:spPr>
          <a:xfrm>
            <a:off x="216151" y="5337345"/>
            <a:ext cx="84221" cy="13621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42377899-BCE2-4EB0-B104-54A9718C6A54}"/>
              </a:ext>
            </a:extLst>
          </p:cNvPr>
          <p:cNvSpPr/>
          <p:nvPr/>
        </p:nvSpPr>
        <p:spPr>
          <a:xfrm>
            <a:off x="199871" y="153611"/>
            <a:ext cx="98182" cy="1292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40AD74E5-C275-422E-ABE0-D928AF385ABF}"/>
              </a:ext>
            </a:extLst>
          </p:cNvPr>
          <p:cNvSpPr/>
          <p:nvPr/>
        </p:nvSpPr>
        <p:spPr>
          <a:xfrm>
            <a:off x="213833" y="1440778"/>
            <a:ext cx="84219" cy="129242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D645988C-0EA6-450F-8D30-4D88B20A9CF1}"/>
              </a:ext>
            </a:extLst>
          </p:cNvPr>
          <p:cNvSpPr/>
          <p:nvPr/>
        </p:nvSpPr>
        <p:spPr>
          <a:xfrm>
            <a:off x="213833" y="2738901"/>
            <a:ext cx="84220" cy="1295495"/>
          </a:xfrm>
          <a:prstGeom prst="rect">
            <a:avLst/>
          </a:prstGeom>
          <a:solidFill>
            <a:srgbClr val="B7074A"/>
          </a:solidFill>
          <a:ln>
            <a:solidFill>
              <a:srgbClr val="B70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114BCFD7-EB25-4440-A105-CA2C3127EBE2}"/>
              </a:ext>
            </a:extLst>
          </p:cNvPr>
          <p:cNvSpPr/>
          <p:nvPr/>
        </p:nvSpPr>
        <p:spPr>
          <a:xfrm>
            <a:off x="213831" y="4047550"/>
            <a:ext cx="84221" cy="12766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CB21266E-3247-4421-8EC6-89B010BC38C7}"/>
              </a:ext>
            </a:extLst>
          </p:cNvPr>
          <p:cNvSpPr txBox="1"/>
          <p:nvPr/>
        </p:nvSpPr>
        <p:spPr>
          <a:xfrm>
            <a:off x="497921" y="228976"/>
            <a:ext cx="1097895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spcBef>
                <a:spcPct val="0"/>
              </a:spcBef>
              <a:defRPr/>
            </a:pPr>
            <a:r>
              <a:rPr lang="ar-SA" sz="3200" b="1" dirty="0" smtClean="0">
                <a:solidFill>
                  <a:srgbClr val="0033CC"/>
                </a:solidFill>
              </a:rPr>
              <a:t>المجالات التي قدمت فيها تطبيقات قواعد البيانات على الويب:</a:t>
            </a:r>
            <a:endParaRPr lang="en-US" sz="3200" b="1" spc="50" dirty="0">
              <a:ln w="11430"/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9828C79-59B0-436D-BA99-1FC7A0564CA0}"/>
              </a:ext>
            </a:extLst>
          </p:cNvPr>
          <p:cNvSpPr/>
          <p:nvPr/>
        </p:nvSpPr>
        <p:spPr>
          <a:xfrm>
            <a:off x="7195660" y="2651706"/>
            <a:ext cx="39018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ar-SA" altLang="en-US" sz="2400" dirty="0" smtClean="0">
                <a:solidFill>
                  <a:schemeClr val="accent6">
                    <a:lumMod val="25000"/>
                  </a:schemeClr>
                </a:solidFill>
              </a:rPr>
              <a:t>الرعاية الصحية وعلوم الحياة.</a:t>
            </a:r>
            <a:endParaRPr lang="ar-SA" altLang="en-US" sz="24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EB40A136-1B2B-47E9-B63D-4A1D55BB831E}"/>
              </a:ext>
            </a:extLst>
          </p:cNvPr>
          <p:cNvSpPr/>
          <p:nvPr/>
        </p:nvSpPr>
        <p:spPr>
          <a:xfrm>
            <a:off x="739634" y="2600552"/>
            <a:ext cx="20728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ar-SA" altLang="en-US" sz="2400" dirty="0" smtClean="0">
                <a:solidFill>
                  <a:schemeClr val="accent6">
                    <a:lumMod val="25000"/>
                  </a:schemeClr>
                </a:solidFill>
              </a:rPr>
              <a:t>التصنيع</a:t>
            </a:r>
            <a:r>
              <a:rPr lang="ar-SA" altLang="en-US" sz="2800" dirty="0" smtClean="0">
                <a:solidFill>
                  <a:schemeClr val="accent6">
                    <a:lumMod val="25000"/>
                  </a:schemeClr>
                </a:solidFill>
              </a:rPr>
              <a:t>.</a:t>
            </a:r>
            <a:endParaRPr lang="ar-SA" altLang="en-US" sz="28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57" name="Rectangle 36">
            <a:extLst>
              <a:ext uri="{FF2B5EF4-FFF2-40B4-BE49-F238E27FC236}">
                <a16:creationId xmlns:a16="http://schemas.microsoft.com/office/drawing/2014/main" xmlns="" id="{EB40A136-1B2B-47E9-B63D-4A1D55BB831E}"/>
              </a:ext>
            </a:extLst>
          </p:cNvPr>
          <p:cNvSpPr/>
          <p:nvPr/>
        </p:nvSpPr>
        <p:spPr>
          <a:xfrm>
            <a:off x="3490047" y="2669006"/>
            <a:ext cx="35619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ar-SA" altLang="en-US" sz="2400" dirty="0" smtClean="0">
                <a:solidFill>
                  <a:schemeClr val="accent6">
                    <a:lumMod val="25000"/>
                  </a:schemeClr>
                </a:solidFill>
              </a:rPr>
              <a:t>خدمات ا</a:t>
            </a:r>
            <a:r>
              <a:rPr lang="ar-SA" altLang="en-US" sz="2400" dirty="0" smtClean="0">
                <a:solidFill>
                  <a:schemeClr val="accent6">
                    <a:lumMod val="25000"/>
                  </a:schemeClr>
                </a:solidFill>
              </a:rPr>
              <a:t>لمعلومات .</a:t>
            </a:r>
            <a:endParaRPr lang="ar-SA" altLang="en-US" sz="24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59" name="Rectangle 36">
            <a:extLst>
              <a:ext uri="{FF2B5EF4-FFF2-40B4-BE49-F238E27FC236}">
                <a16:creationId xmlns:a16="http://schemas.microsoft.com/office/drawing/2014/main" xmlns="" id="{EB40A136-1B2B-47E9-B63D-4A1D55BB831E}"/>
              </a:ext>
            </a:extLst>
          </p:cNvPr>
          <p:cNvSpPr/>
          <p:nvPr/>
        </p:nvSpPr>
        <p:spPr>
          <a:xfrm>
            <a:off x="7639680" y="4664216"/>
            <a:ext cx="40870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ar-SA" altLang="en-US" sz="2400" dirty="0" smtClean="0">
                <a:solidFill>
                  <a:schemeClr val="accent6">
                    <a:lumMod val="25000"/>
                  </a:schemeClr>
                </a:solidFill>
              </a:rPr>
              <a:t>الخدمات المالية والتكنولوجيا المالية.</a:t>
            </a:r>
            <a:endParaRPr lang="ar-SA" altLang="en-US" sz="24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60" name="Rectangle 36">
            <a:extLst>
              <a:ext uri="{FF2B5EF4-FFF2-40B4-BE49-F238E27FC236}">
                <a16:creationId xmlns:a16="http://schemas.microsoft.com/office/drawing/2014/main" xmlns="" id="{EB40A136-1B2B-47E9-B63D-4A1D55BB831E}"/>
              </a:ext>
            </a:extLst>
          </p:cNvPr>
          <p:cNvSpPr/>
          <p:nvPr/>
        </p:nvSpPr>
        <p:spPr>
          <a:xfrm>
            <a:off x="3057369" y="4664216"/>
            <a:ext cx="46076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ar-SA" altLang="en-US" sz="2400" dirty="0" smtClean="0">
                <a:solidFill>
                  <a:schemeClr val="accent6">
                    <a:lumMod val="25000"/>
                  </a:schemeClr>
                </a:solidFill>
              </a:rPr>
              <a:t>تجارة التجزئة و التجارة الإلكترونية.</a:t>
            </a:r>
            <a:endParaRPr lang="ar-SA" altLang="en-US" sz="24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61" name="Rectangle 36">
            <a:extLst>
              <a:ext uri="{FF2B5EF4-FFF2-40B4-BE49-F238E27FC236}">
                <a16:creationId xmlns:a16="http://schemas.microsoft.com/office/drawing/2014/main" xmlns="" id="{EB40A136-1B2B-47E9-B63D-4A1D55BB831E}"/>
              </a:ext>
            </a:extLst>
          </p:cNvPr>
          <p:cNvSpPr/>
          <p:nvPr/>
        </p:nvSpPr>
        <p:spPr>
          <a:xfrm>
            <a:off x="1008793" y="4582857"/>
            <a:ext cx="16928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ar-SA" altLang="en-US" sz="2400" dirty="0" smtClean="0">
                <a:solidFill>
                  <a:schemeClr val="accent6">
                    <a:lumMod val="25000"/>
                  </a:schemeClr>
                </a:solidFill>
              </a:rPr>
              <a:t>التأمين.</a:t>
            </a:r>
            <a:endParaRPr lang="ar-SA" altLang="en-US" sz="2400" dirty="0">
              <a:solidFill>
                <a:schemeClr val="accent6">
                  <a:lumMod val="2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994" y="868365"/>
            <a:ext cx="3603728" cy="1838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799" y="868365"/>
            <a:ext cx="3521252" cy="1838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21" y="868365"/>
            <a:ext cx="3350179" cy="1800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995" y="3060289"/>
            <a:ext cx="3603728" cy="163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Rectangle 36">
            <a:extLst>
              <a:ext uri="{FF2B5EF4-FFF2-40B4-BE49-F238E27FC236}">
                <a16:creationId xmlns:a16="http://schemas.microsoft.com/office/drawing/2014/main" xmlns="" id="{EB40A136-1B2B-47E9-B63D-4A1D55BB831E}"/>
              </a:ext>
            </a:extLst>
          </p:cNvPr>
          <p:cNvSpPr/>
          <p:nvPr/>
        </p:nvSpPr>
        <p:spPr>
          <a:xfrm>
            <a:off x="9587859" y="5164608"/>
            <a:ext cx="2118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ar-SA" altLang="en-US" sz="2400" dirty="0" smtClean="0">
                <a:solidFill>
                  <a:schemeClr val="accent6">
                    <a:lumMod val="25000"/>
                  </a:schemeClr>
                </a:solidFill>
              </a:rPr>
              <a:t>الخدمات اللوجستية والسيارات.</a:t>
            </a:r>
            <a:endParaRPr lang="ar-SA" altLang="en-US" sz="24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46" name="Rectangle 36">
            <a:extLst>
              <a:ext uri="{FF2B5EF4-FFF2-40B4-BE49-F238E27FC236}">
                <a16:creationId xmlns:a16="http://schemas.microsoft.com/office/drawing/2014/main" xmlns="" id="{EB40A136-1B2B-47E9-B63D-4A1D55BB831E}"/>
              </a:ext>
            </a:extLst>
          </p:cNvPr>
          <p:cNvSpPr/>
          <p:nvPr/>
        </p:nvSpPr>
        <p:spPr>
          <a:xfrm>
            <a:off x="3872196" y="5417811"/>
            <a:ext cx="10184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ar-SA" altLang="en-US" sz="2400" dirty="0" smtClean="0">
                <a:solidFill>
                  <a:schemeClr val="accent6">
                    <a:lumMod val="25000"/>
                  </a:schemeClr>
                </a:solidFill>
              </a:rPr>
              <a:t>السفر و الضيافة.</a:t>
            </a:r>
            <a:endParaRPr lang="ar-SA" altLang="en-US" sz="2400" dirty="0">
              <a:solidFill>
                <a:schemeClr val="accent6">
                  <a:lumMod val="25000"/>
                </a:schemeClr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800" y="3096994"/>
            <a:ext cx="3521252" cy="1549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21" y="3089100"/>
            <a:ext cx="3350179" cy="1537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537" y="5098473"/>
            <a:ext cx="3004688" cy="1602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21" y="5098473"/>
            <a:ext cx="3222765" cy="1558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620715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7" grpId="0"/>
      <p:bldP spid="37" grpId="0"/>
      <p:bldP spid="57" grpId="0"/>
      <p:bldP spid="59" grpId="0"/>
      <p:bldP spid="60" grpId="0"/>
      <p:bldP spid="61" grpId="0"/>
      <p:bldP spid="45" grpId="0"/>
      <p:bldP spid="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C0127BB-C3E1-4929-9CE4-9A559B0433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1A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88F6ECA-36D7-451B-A965-5AE88E2FC808}"/>
              </a:ext>
            </a:extLst>
          </p:cNvPr>
          <p:cNvSpPr/>
          <p:nvPr/>
        </p:nvSpPr>
        <p:spPr>
          <a:xfrm>
            <a:off x="199870" y="149902"/>
            <a:ext cx="11762282" cy="6550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BAD67F58-50CE-4C83-96A2-77E132F1FDE3}"/>
              </a:ext>
            </a:extLst>
          </p:cNvPr>
          <p:cNvSpPr/>
          <p:nvPr/>
        </p:nvSpPr>
        <p:spPr>
          <a:xfrm>
            <a:off x="11754853" y="529390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xmlns="" id="{E7DE35E1-AFD4-496D-8191-71278E804A0D}"/>
              </a:ext>
            </a:extLst>
          </p:cNvPr>
          <p:cNvSpPr/>
          <p:nvPr/>
        </p:nvSpPr>
        <p:spPr>
          <a:xfrm>
            <a:off x="11706723" y="6376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xmlns="" id="{21D038F3-3C62-4C78-B0C3-621A21FEF2ED}"/>
              </a:ext>
            </a:extLst>
          </p:cNvPr>
          <p:cNvSpPr/>
          <p:nvPr/>
        </p:nvSpPr>
        <p:spPr>
          <a:xfrm>
            <a:off x="11726771" y="5253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E2D7B3C3-50C0-42FF-A44A-886D2B6409F0}"/>
              </a:ext>
            </a:extLst>
          </p:cNvPr>
          <p:cNvSpPr/>
          <p:nvPr/>
        </p:nvSpPr>
        <p:spPr>
          <a:xfrm>
            <a:off x="11789700" y="1321968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xmlns="" id="{C45102C5-F2C9-4F84-8014-8DB5AAF5C9E9}"/>
              </a:ext>
            </a:extLst>
          </p:cNvPr>
          <p:cNvSpPr/>
          <p:nvPr/>
        </p:nvSpPr>
        <p:spPr>
          <a:xfrm>
            <a:off x="11741570" y="14302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6F9D1D64-FE2B-4686-B924-D29C0BC65AFF}"/>
              </a:ext>
            </a:extLst>
          </p:cNvPr>
          <p:cNvSpPr/>
          <p:nvPr/>
        </p:nvSpPr>
        <p:spPr>
          <a:xfrm>
            <a:off x="11761618" y="13179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6492680-24FF-4968-A949-B82DD222F0CA}"/>
              </a:ext>
            </a:extLst>
          </p:cNvPr>
          <p:cNvSpPr/>
          <p:nvPr/>
        </p:nvSpPr>
        <p:spPr>
          <a:xfrm>
            <a:off x="11798342" y="211454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xmlns="" id="{1E57A6FE-1AD4-4A88-BA41-67F589ACB71B}"/>
              </a:ext>
            </a:extLst>
          </p:cNvPr>
          <p:cNvSpPr/>
          <p:nvPr/>
        </p:nvSpPr>
        <p:spPr>
          <a:xfrm>
            <a:off x="11750212" y="22228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xmlns="" id="{71B492C0-52C3-4712-9582-3343E84DC5CB}"/>
              </a:ext>
            </a:extLst>
          </p:cNvPr>
          <p:cNvSpPr/>
          <p:nvPr/>
        </p:nvSpPr>
        <p:spPr>
          <a:xfrm>
            <a:off x="11770260" y="21105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238FB0C1-E0FD-4939-95FD-D65BE1C2A2FA}"/>
              </a:ext>
            </a:extLst>
          </p:cNvPr>
          <p:cNvSpPr/>
          <p:nvPr/>
        </p:nvSpPr>
        <p:spPr>
          <a:xfrm>
            <a:off x="11807407" y="291590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xmlns="" id="{E5BCF583-AA14-4FDD-BED5-AA00ECA4B93B}"/>
              </a:ext>
            </a:extLst>
          </p:cNvPr>
          <p:cNvSpPr/>
          <p:nvPr/>
        </p:nvSpPr>
        <p:spPr>
          <a:xfrm>
            <a:off x="11759277" y="30241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xmlns="" id="{4EC75EEE-C73A-44DB-86C6-BADD83D51398}"/>
              </a:ext>
            </a:extLst>
          </p:cNvPr>
          <p:cNvSpPr/>
          <p:nvPr/>
        </p:nvSpPr>
        <p:spPr>
          <a:xfrm>
            <a:off x="11779325" y="29118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389EA6B6-CA84-4686-BE1C-8775E1523085}"/>
              </a:ext>
            </a:extLst>
          </p:cNvPr>
          <p:cNvSpPr/>
          <p:nvPr/>
        </p:nvSpPr>
        <p:spPr>
          <a:xfrm>
            <a:off x="11805489" y="371727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xmlns="" id="{F5BE0B6A-2C1F-44C6-BD36-81CA8C872DF7}"/>
              </a:ext>
            </a:extLst>
          </p:cNvPr>
          <p:cNvSpPr/>
          <p:nvPr/>
        </p:nvSpPr>
        <p:spPr>
          <a:xfrm>
            <a:off x="11757359" y="38255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xmlns="" id="{14C88482-743A-47C8-B5D8-BD1B98F8E16C}"/>
              </a:ext>
            </a:extLst>
          </p:cNvPr>
          <p:cNvSpPr/>
          <p:nvPr/>
        </p:nvSpPr>
        <p:spPr>
          <a:xfrm>
            <a:off x="11777407" y="37132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5257D92E-1BB0-4B8C-9D1C-775D8B9A9243}"/>
              </a:ext>
            </a:extLst>
          </p:cNvPr>
          <p:cNvSpPr/>
          <p:nvPr/>
        </p:nvSpPr>
        <p:spPr>
          <a:xfrm>
            <a:off x="11802986" y="453468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xmlns="" id="{1E33DD28-DB67-458A-91BF-DBEEB223403A}"/>
              </a:ext>
            </a:extLst>
          </p:cNvPr>
          <p:cNvSpPr/>
          <p:nvPr/>
        </p:nvSpPr>
        <p:spPr>
          <a:xfrm>
            <a:off x="11754856" y="46429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Minus Sign 25">
            <a:extLst>
              <a:ext uri="{FF2B5EF4-FFF2-40B4-BE49-F238E27FC236}">
                <a16:creationId xmlns:a16="http://schemas.microsoft.com/office/drawing/2014/main" xmlns="" id="{D8D64179-F088-49C0-961B-1B560E34286B}"/>
              </a:ext>
            </a:extLst>
          </p:cNvPr>
          <p:cNvSpPr/>
          <p:nvPr/>
        </p:nvSpPr>
        <p:spPr>
          <a:xfrm>
            <a:off x="11774904" y="45306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ACC39C51-617A-406E-B2B3-DD83CE53721E}"/>
              </a:ext>
            </a:extLst>
          </p:cNvPr>
          <p:cNvSpPr/>
          <p:nvPr/>
        </p:nvSpPr>
        <p:spPr>
          <a:xfrm>
            <a:off x="11799438" y="536813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xmlns="" id="{6B6AD0A8-5AF6-4FFB-803B-28204EFB20AB}"/>
              </a:ext>
            </a:extLst>
          </p:cNvPr>
          <p:cNvSpPr/>
          <p:nvPr/>
        </p:nvSpPr>
        <p:spPr>
          <a:xfrm>
            <a:off x="11751308" y="54764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xmlns="" id="{0CB0BC6E-25CA-4E44-BA94-3EA70505A4C7}"/>
              </a:ext>
            </a:extLst>
          </p:cNvPr>
          <p:cNvSpPr/>
          <p:nvPr/>
        </p:nvSpPr>
        <p:spPr>
          <a:xfrm>
            <a:off x="11771356" y="53641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A8C2245A-F981-46AB-9B02-8D4D8AB7596B}"/>
              </a:ext>
            </a:extLst>
          </p:cNvPr>
          <p:cNvSpPr/>
          <p:nvPr/>
        </p:nvSpPr>
        <p:spPr>
          <a:xfrm>
            <a:off x="11796224" y="620159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xmlns="" id="{FF27FA6C-BC7D-460F-AF0A-22AC25FAA8FA}"/>
              </a:ext>
            </a:extLst>
          </p:cNvPr>
          <p:cNvSpPr/>
          <p:nvPr/>
        </p:nvSpPr>
        <p:spPr>
          <a:xfrm>
            <a:off x="11748094" y="63098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Minus Sign 31">
            <a:extLst>
              <a:ext uri="{FF2B5EF4-FFF2-40B4-BE49-F238E27FC236}">
                <a16:creationId xmlns:a16="http://schemas.microsoft.com/office/drawing/2014/main" xmlns="" id="{65E01619-2C71-4AA7-8641-56CE576E769F}"/>
              </a:ext>
            </a:extLst>
          </p:cNvPr>
          <p:cNvSpPr/>
          <p:nvPr/>
        </p:nvSpPr>
        <p:spPr>
          <a:xfrm>
            <a:off x="11768142" y="61975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B8C625C-5E05-45A7-8185-A16C25CCC865}"/>
              </a:ext>
            </a:extLst>
          </p:cNvPr>
          <p:cNvSpPr/>
          <p:nvPr/>
        </p:nvSpPr>
        <p:spPr>
          <a:xfrm>
            <a:off x="216151" y="5337345"/>
            <a:ext cx="84221" cy="13621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42377899-BCE2-4EB0-B104-54A9718C6A54}"/>
              </a:ext>
            </a:extLst>
          </p:cNvPr>
          <p:cNvSpPr/>
          <p:nvPr/>
        </p:nvSpPr>
        <p:spPr>
          <a:xfrm>
            <a:off x="199871" y="153611"/>
            <a:ext cx="98182" cy="1292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40AD74E5-C275-422E-ABE0-D928AF385ABF}"/>
              </a:ext>
            </a:extLst>
          </p:cNvPr>
          <p:cNvSpPr/>
          <p:nvPr/>
        </p:nvSpPr>
        <p:spPr>
          <a:xfrm>
            <a:off x="213833" y="1440778"/>
            <a:ext cx="84219" cy="129242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D645988C-0EA6-450F-8D30-4D88B20A9CF1}"/>
              </a:ext>
            </a:extLst>
          </p:cNvPr>
          <p:cNvSpPr/>
          <p:nvPr/>
        </p:nvSpPr>
        <p:spPr>
          <a:xfrm>
            <a:off x="213833" y="2738901"/>
            <a:ext cx="84220" cy="1295495"/>
          </a:xfrm>
          <a:prstGeom prst="rect">
            <a:avLst/>
          </a:prstGeom>
          <a:solidFill>
            <a:srgbClr val="B7074A"/>
          </a:solidFill>
          <a:ln>
            <a:solidFill>
              <a:srgbClr val="B70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114BCFD7-EB25-4440-A105-CA2C3127EBE2}"/>
              </a:ext>
            </a:extLst>
          </p:cNvPr>
          <p:cNvSpPr/>
          <p:nvPr/>
        </p:nvSpPr>
        <p:spPr>
          <a:xfrm>
            <a:off x="213831" y="4047550"/>
            <a:ext cx="84221" cy="12766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CB21266E-3247-4421-8EC6-89B010BC38C7}"/>
              </a:ext>
            </a:extLst>
          </p:cNvPr>
          <p:cNvSpPr txBox="1"/>
          <p:nvPr/>
        </p:nvSpPr>
        <p:spPr>
          <a:xfrm>
            <a:off x="497921" y="381381"/>
            <a:ext cx="1097895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spcBef>
                <a:spcPct val="0"/>
              </a:spcBef>
              <a:defRPr/>
            </a:pPr>
            <a:r>
              <a:rPr lang="ar-SA" sz="3200" b="1" dirty="0" smtClean="0">
                <a:solidFill>
                  <a:srgbClr val="0033CC"/>
                </a:solidFill>
              </a:rPr>
              <a:t>خصائص الانترنت التي تدعم قواعد البيانات على الانترنت:</a:t>
            </a:r>
            <a:endParaRPr lang="en-US" sz="3200" b="1" spc="50" dirty="0">
              <a:ln w="11430"/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9828C79-59B0-436D-BA99-1FC7A0564CA0}"/>
              </a:ext>
            </a:extLst>
          </p:cNvPr>
          <p:cNvSpPr/>
          <p:nvPr/>
        </p:nvSpPr>
        <p:spPr>
          <a:xfrm>
            <a:off x="4115835" y="1098467"/>
            <a:ext cx="68211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spcBef>
                <a:spcPct val="50000"/>
              </a:spcBef>
              <a:buFont typeface="Arial" pitchFamily="34" charset="0"/>
              <a:buChar char="•"/>
            </a:pPr>
            <a:r>
              <a:rPr lang="ar-SA" altLang="en-US" sz="2800" dirty="0" smtClean="0">
                <a:solidFill>
                  <a:schemeClr val="accent6">
                    <a:lumMod val="25000"/>
                  </a:schemeClr>
                </a:solidFill>
              </a:rPr>
              <a:t>متصفحات الانترنت سهلة الاستخدام.</a:t>
            </a:r>
            <a:endParaRPr lang="ar-SA" altLang="en-US" sz="28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93F55748-3E1A-466D-9800-60F88029B1FA}"/>
              </a:ext>
            </a:extLst>
          </p:cNvPr>
          <p:cNvSpPr/>
          <p:nvPr/>
        </p:nvSpPr>
        <p:spPr>
          <a:xfrm>
            <a:off x="497921" y="1670011"/>
            <a:ext cx="104391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spcBef>
                <a:spcPct val="50000"/>
              </a:spcBef>
              <a:buFont typeface="Arial" pitchFamily="34" charset="0"/>
              <a:buChar char="•"/>
            </a:pPr>
            <a:r>
              <a:rPr lang="ar-SA" altLang="en-US" sz="2800" dirty="0" smtClean="0">
                <a:solidFill>
                  <a:schemeClr val="accent6">
                    <a:lumMod val="25000"/>
                  </a:schemeClr>
                </a:solidFill>
              </a:rPr>
              <a:t>يمكن نقل المعلومات عبر منصات مختلفة.</a:t>
            </a:r>
            <a:endParaRPr lang="ar-SA" altLang="en-US" sz="28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EB40A136-1B2B-47E9-B63D-4A1D55BB831E}"/>
              </a:ext>
            </a:extLst>
          </p:cNvPr>
          <p:cNvSpPr/>
          <p:nvPr/>
        </p:nvSpPr>
        <p:spPr>
          <a:xfrm>
            <a:off x="300373" y="2892231"/>
            <a:ext cx="106366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spcBef>
                <a:spcPct val="50000"/>
              </a:spcBef>
              <a:buFont typeface="Arial" pitchFamily="34" charset="0"/>
              <a:buChar char="•"/>
            </a:pPr>
            <a:r>
              <a:rPr lang="ar-SA" altLang="en-US" sz="2800" dirty="0" smtClean="0">
                <a:solidFill>
                  <a:schemeClr val="accent6">
                    <a:lumMod val="25000"/>
                  </a:schemeClr>
                </a:solidFill>
              </a:rPr>
              <a:t>المواقع يمكن أن تكون ثابتة </a:t>
            </a:r>
            <a:r>
              <a:rPr lang="en-US" altLang="en-US" sz="2800" dirty="0" smtClean="0">
                <a:solidFill>
                  <a:schemeClr val="accent6">
                    <a:lumMod val="25000"/>
                  </a:schemeClr>
                </a:solidFill>
              </a:rPr>
              <a:t> static</a:t>
            </a:r>
            <a:r>
              <a:rPr lang="ar-SA" altLang="en-US" sz="2800" dirty="0" smtClean="0">
                <a:solidFill>
                  <a:schemeClr val="accent6">
                    <a:lumMod val="25000"/>
                  </a:schemeClr>
                </a:solidFill>
              </a:rPr>
              <a:t> (بدون قواعد بيانات) او متحركة / متفاعلة </a:t>
            </a:r>
            <a:r>
              <a:rPr lang="en-US" altLang="en-US" sz="2800" dirty="0" smtClean="0">
                <a:solidFill>
                  <a:schemeClr val="accent6">
                    <a:lumMod val="25000"/>
                  </a:schemeClr>
                </a:solidFill>
              </a:rPr>
              <a:t>dynamic/ interactive</a:t>
            </a:r>
            <a:r>
              <a:rPr lang="ar-SA" altLang="en-US" sz="2800" dirty="0" smtClean="0">
                <a:solidFill>
                  <a:schemeClr val="accent6">
                    <a:lumMod val="25000"/>
                  </a:schemeClr>
                </a:solidFill>
              </a:rPr>
              <a:t> (مع قواعد بيانات).</a:t>
            </a:r>
            <a:endParaRPr lang="ar-SA" altLang="en-US" sz="28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57" name="Rectangle 36">
            <a:extLst>
              <a:ext uri="{FF2B5EF4-FFF2-40B4-BE49-F238E27FC236}">
                <a16:creationId xmlns:a16="http://schemas.microsoft.com/office/drawing/2014/main" xmlns="" id="{EB40A136-1B2B-47E9-B63D-4A1D55BB831E}"/>
              </a:ext>
            </a:extLst>
          </p:cNvPr>
          <p:cNvSpPr/>
          <p:nvPr/>
        </p:nvSpPr>
        <p:spPr>
          <a:xfrm>
            <a:off x="699695" y="2338734"/>
            <a:ext cx="102373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spcBef>
                <a:spcPct val="50000"/>
              </a:spcBef>
              <a:buFont typeface="Arial" pitchFamily="34" charset="0"/>
              <a:buChar char="•"/>
            </a:pPr>
            <a:r>
              <a:rPr lang="ar-SA" altLang="en-US" sz="2800" dirty="0" smtClean="0">
                <a:solidFill>
                  <a:schemeClr val="accent6">
                    <a:lumMod val="25000"/>
                  </a:schemeClr>
                </a:solidFill>
              </a:rPr>
              <a:t>وقت وتكلفة مخفض.</a:t>
            </a:r>
            <a:endParaRPr lang="ar-SA" altLang="en-US" sz="28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58" name="Rectangle 36">
            <a:extLst>
              <a:ext uri="{FF2B5EF4-FFF2-40B4-BE49-F238E27FC236}">
                <a16:creationId xmlns:a16="http://schemas.microsoft.com/office/drawing/2014/main" xmlns="" id="{EB40A136-1B2B-47E9-B63D-4A1D55BB831E}"/>
              </a:ext>
            </a:extLst>
          </p:cNvPr>
          <p:cNvSpPr/>
          <p:nvPr/>
        </p:nvSpPr>
        <p:spPr>
          <a:xfrm>
            <a:off x="300372" y="3986771"/>
            <a:ext cx="106643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spcBef>
                <a:spcPct val="50000"/>
              </a:spcBef>
              <a:buFont typeface="Arial" pitchFamily="34" charset="0"/>
              <a:buChar char="•"/>
            </a:pPr>
            <a:r>
              <a:rPr lang="ar-SA" altLang="en-US" sz="2800" dirty="0" smtClean="0">
                <a:solidFill>
                  <a:schemeClr val="accent6">
                    <a:lumMod val="25000"/>
                  </a:schemeClr>
                </a:solidFill>
              </a:rPr>
              <a:t>فوائد للأعمال التجارية (حسنت خدمات الزبائن، وقت تسوق اسرع، إدارة سلسلة تجهيزات اسرع). </a:t>
            </a:r>
            <a:endParaRPr lang="ar-SA" altLang="en-US" sz="2800" dirty="0">
              <a:solidFill>
                <a:schemeClr val="accent6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93711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C0127BB-C3E1-4929-9CE4-9A559B0433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1A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88F6ECA-36D7-451B-A965-5AE88E2FC808}"/>
              </a:ext>
            </a:extLst>
          </p:cNvPr>
          <p:cNvSpPr/>
          <p:nvPr/>
        </p:nvSpPr>
        <p:spPr>
          <a:xfrm>
            <a:off x="199870" y="149902"/>
            <a:ext cx="11762282" cy="6550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BAD67F58-50CE-4C83-96A2-77E132F1FDE3}"/>
              </a:ext>
            </a:extLst>
          </p:cNvPr>
          <p:cNvSpPr/>
          <p:nvPr/>
        </p:nvSpPr>
        <p:spPr>
          <a:xfrm>
            <a:off x="11754853" y="529390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xmlns="" id="{E7DE35E1-AFD4-496D-8191-71278E804A0D}"/>
              </a:ext>
            </a:extLst>
          </p:cNvPr>
          <p:cNvSpPr/>
          <p:nvPr/>
        </p:nvSpPr>
        <p:spPr>
          <a:xfrm>
            <a:off x="11706723" y="6376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xmlns="" id="{21D038F3-3C62-4C78-B0C3-621A21FEF2ED}"/>
              </a:ext>
            </a:extLst>
          </p:cNvPr>
          <p:cNvSpPr/>
          <p:nvPr/>
        </p:nvSpPr>
        <p:spPr>
          <a:xfrm>
            <a:off x="11726771" y="5253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E2D7B3C3-50C0-42FF-A44A-886D2B6409F0}"/>
              </a:ext>
            </a:extLst>
          </p:cNvPr>
          <p:cNvSpPr/>
          <p:nvPr/>
        </p:nvSpPr>
        <p:spPr>
          <a:xfrm>
            <a:off x="11789700" y="1321968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xmlns="" id="{C45102C5-F2C9-4F84-8014-8DB5AAF5C9E9}"/>
              </a:ext>
            </a:extLst>
          </p:cNvPr>
          <p:cNvSpPr/>
          <p:nvPr/>
        </p:nvSpPr>
        <p:spPr>
          <a:xfrm>
            <a:off x="11741570" y="14302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6F9D1D64-FE2B-4686-B924-D29C0BC65AFF}"/>
              </a:ext>
            </a:extLst>
          </p:cNvPr>
          <p:cNvSpPr/>
          <p:nvPr/>
        </p:nvSpPr>
        <p:spPr>
          <a:xfrm>
            <a:off x="11761618" y="13179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6492680-24FF-4968-A949-B82DD222F0CA}"/>
              </a:ext>
            </a:extLst>
          </p:cNvPr>
          <p:cNvSpPr/>
          <p:nvPr/>
        </p:nvSpPr>
        <p:spPr>
          <a:xfrm>
            <a:off x="11798342" y="211454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xmlns="" id="{1E57A6FE-1AD4-4A88-BA41-67F589ACB71B}"/>
              </a:ext>
            </a:extLst>
          </p:cNvPr>
          <p:cNvSpPr/>
          <p:nvPr/>
        </p:nvSpPr>
        <p:spPr>
          <a:xfrm>
            <a:off x="11750212" y="22228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xmlns="" id="{71B492C0-52C3-4712-9582-3343E84DC5CB}"/>
              </a:ext>
            </a:extLst>
          </p:cNvPr>
          <p:cNvSpPr/>
          <p:nvPr/>
        </p:nvSpPr>
        <p:spPr>
          <a:xfrm>
            <a:off x="11770260" y="21105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238FB0C1-E0FD-4939-95FD-D65BE1C2A2FA}"/>
              </a:ext>
            </a:extLst>
          </p:cNvPr>
          <p:cNvSpPr/>
          <p:nvPr/>
        </p:nvSpPr>
        <p:spPr>
          <a:xfrm>
            <a:off x="11807407" y="291590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xmlns="" id="{E5BCF583-AA14-4FDD-BED5-AA00ECA4B93B}"/>
              </a:ext>
            </a:extLst>
          </p:cNvPr>
          <p:cNvSpPr/>
          <p:nvPr/>
        </p:nvSpPr>
        <p:spPr>
          <a:xfrm>
            <a:off x="11759277" y="30241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xmlns="" id="{4EC75EEE-C73A-44DB-86C6-BADD83D51398}"/>
              </a:ext>
            </a:extLst>
          </p:cNvPr>
          <p:cNvSpPr/>
          <p:nvPr/>
        </p:nvSpPr>
        <p:spPr>
          <a:xfrm>
            <a:off x="11779325" y="29118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389EA6B6-CA84-4686-BE1C-8775E1523085}"/>
              </a:ext>
            </a:extLst>
          </p:cNvPr>
          <p:cNvSpPr/>
          <p:nvPr/>
        </p:nvSpPr>
        <p:spPr>
          <a:xfrm>
            <a:off x="11805489" y="371727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xmlns="" id="{F5BE0B6A-2C1F-44C6-BD36-81CA8C872DF7}"/>
              </a:ext>
            </a:extLst>
          </p:cNvPr>
          <p:cNvSpPr/>
          <p:nvPr/>
        </p:nvSpPr>
        <p:spPr>
          <a:xfrm>
            <a:off x="11757359" y="38255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xmlns="" id="{14C88482-743A-47C8-B5D8-BD1B98F8E16C}"/>
              </a:ext>
            </a:extLst>
          </p:cNvPr>
          <p:cNvSpPr/>
          <p:nvPr/>
        </p:nvSpPr>
        <p:spPr>
          <a:xfrm>
            <a:off x="11777407" y="37132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5257D92E-1BB0-4B8C-9D1C-775D8B9A9243}"/>
              </a:ext>
            </a:extLst>
          </p:cNvPr>
          <p:cNvSpPr/>
          <p:nvPr/>
        </p:nvSpPr>
        <p:spPr>
          <a:xfrm>
            <a:off x="11802986" y="453468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xmlns="" id="{1E33DD28-DB67-458A-91BF-DBEEB223403A}"/>
              </a:ext>
            </a:extLst>
          </p:cNvPr>
          <p:cNvSpPr/>
          <p:nvPr/>
        </p:nvSpPr>
        <p:spPr>
          <a:xfrm>
            <a:off x="11754856" y="46429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Minus Sign 25">
            <a:extLst>
              <a:ext uri="{FF2B5EF4-FFF2-40B4-BE49-F238E27FC236}">
                <a16:creationId xmlns:a16="http://schemas.microsoft.com/office/drawing/2014/main" xmlns="" id="{D8D64179-F088-49C0-961B-1B560E34286B}"/>
              </a:ext>
            </a:extLst>
          </p:cNvPr>
          <p:cNvSpPr/>
          <p:nvPr/>
        </p:nvSpPr>
        <p:spPr>
          <a:xfrm>
            <a:off x="11774904" y="45306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ACC39C51-617A-406E-B2B3-DD83CE53721E}"/>
              </a:ext>
            </a:extLst>
          </p:cNvPr>
          <p:cNvSpPr/>
          <p:nvPr/>
        </p:nvSpPr>
        <p:spPr>
          <a:xfrm>
            <a:off x="11799438" y="536813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xmlns="" id="{6B6AD0A8-5AF6-4FFB-803B-28204EFB20AB}"/>
              </a:ext>
            </a:extLst>
          </p:cNvPr>
          <p:cNvSpPr/>
          <p:nvPr/>
        </p:nvSpPr>
        <p:spPr>
          <a:xfrm>
            <a:off x="11751308" y="54764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xmlns="" id="{0CB0BC6E-25CA-4E44-BA94-3EA70505A4C7}"/>
              </a:ext>
            </a:extLst>
          </p:cNvPr>
          <p:cNvSpPr/>
          <p:nvPr/>
        </p:nvSpPr>
        <p:spPr>
          <a:xfrm>
            <a:off x="11771356" y="53641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A8C2245A-F981-46AB-9B02-8D4D8AB7596B}"/>
              </a:ext>
            </a:extLst>
          </p:cNvPr>
          <p:cNvSpPr/>
          <p:nvPr/>
        </p:nvSpPr>
        <p:spPr>
          <a:xfrm>
            <a:off x="11796224" y="620159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xmlns="" id="{FF27FA6C-BC7D-460F-AF0A-22AC25FAA8FA}"/>
              </a:ext>
            </a:extLst>
          </p:cNvPr>
          <p:cNvSpPr/>
          <p:nvPr/>
        </p:nvSpPr>
        <p:spPr>
          <a:xfrm>
            <a:off x="11748094" y="63098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Minus Sign 31">
            <a:extLst>
              <a:ext uri="{FF2B5EF4-FFF2-40B4-BE49-F238E27FC236}">
                <a16:creationId xmlns:a16="http://schemas.microsoft.com/office/drawing/2014/main" xmlns="" id="{65E01619-2C71-4AA7-8641-56CE576E769F}"/>
              </a:ext>
            </a:extLst>
          </p:cNvPr>
          <p:cNvSpPr/>
          <p:nvPr/>
        </p:nvSpPr>
        <p:spPr>
          <a:xfrm>
            <a:off x="11768142" y="61975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B8C625C-5E05-45A7-8185-A16C25CCC865}"/>
              </a:ext>
            </a:extLst>
          </p:cNvPr>
          <p:cNvSpPr/>
          <p:nvPr/>
        </p:nvSpPr>
        <p:spPr>
          <a:xfrm>
            <a:off x="216151" y="5337345"/>
            <a:ext cx="84221" cy="13621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42377899-BCE2-4EB0-B104-54A9718C6A54}"/>
              </a:ext>
            </a:extLst>
          </p:cNvPr>
          <p:cNvSpPr/>
          <p:nvPr/>
        </p:nvSpPr>
        <p:spPr>
          <a:xfrm>
            <a:off x="199871" y="153611"/>
            <a:ext cx="98182" cy="1292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40AD74E5-C275-422E-ABE0-D928AF385ABF}"/>
              </a:ext>
            </a:extLst>
          </p:cNvPr>
          <p:cNvSpPr/>
          <p:nvPr/>
        </p:nvSpPr>
        <p:spPr>
          <a:xfrm>
            <a:off x="213833" y="1440778"/>
            <a:ext cx="84219" cy="129242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D645988C-0EA6-450F-8D30-4D88B20A9CF1}"/>
              </a:ext>
            </a:extLst>
          </p:cNvPr>
          <p:cNvSpPr/>
          <p:nvPr/>
        </p:nvSpPr>
        <p:spPr>
          <a:xfrm>
            <a:off x="213833" y="2738901"/>
            <a:ext cx="84220" cy="1295495"/>
          </a:xfrm>
          <a:prstGeom prst="rect">
            <a:avLst/>
          </a:prstGeom>
          <a:solidFill>
            <a:srgbClr val="B7074A"/>
          </a:solidFill>
          <a:ln>
            <a:solidFill>
              <a:srgbClr val="B70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114BCFD7-EB25-4440-A105-CA2C3127EBE2}"/>
              </a:ext>
            </a:extLst>
          </p:cNvPr>
          <p:cNvSpPr/>
          <p:nvPr/>
        </p:nvSpPr>
        <p:spPr>
          <a:xfrm>
            <a:off x="213831" y="4047550"/>
            <a:ext cx="84221" cy="12766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CB21266E-3247-4421-8EC6-89B010BC38C7}"/>
              </a:ext>
            </a:extLst>
          </p:cNvPr>
          <p:cNvSpPr txBox="1"/>
          <p:nvPr/>
        </p:nvSpPr>
        <p:spPr>
          <a:xfrm>
            <a:off x="497921" y="381381"/>
            <a:ext cx="1097895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spcBef>
                <a:spcPct val="0"/>
              </a:spcBef>
              <a:defRPr/>
            </a:pPr>
            <a:r>
              <a:rPr lang="ar-SA" sz="3200" b="1" dirty="0" smtClean="0">
                <a:solidFill>
                  <a:srgbClr val="0033CC"/>
                </a:solidFill>
              </a:rPr>
              <a:t>المكونات الأساسية لتطبيق قاعدة البيانات على الويب(انترنت /انترانت):</a:t>
            </a:r>
            <a:endParaRPr lang="en-US" sz="3200" b="1" spc="50" dirty="0">
              <a:ln w="11430"/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6">
            <a:extLst>
              <a:ext uri="{FF2B5EF4-FFF2-40B4-BE49-F238E27FC236}">
                <a16:creationId xmlns:a16="http://schemas.microsoft.com/office/drawing/2014/main" xmlns="" id="{F9828C79-59B0-436D-BA99-1FC7A0564CA0}"/>
              </a:ext>
            </a:extLst>
          </p:cNvPr>
          <p:cNvSpPr/>
          <p:nvPr/>
        </p:nvSpPr>
        <p:spPr>
          <a:xfrm>
            <a:off x="497921" y="1098467"/>
            <a:ext cx="1087666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spcBef>
                <a:spcPct val="50000"/>
              </a:spcBef>
              <a:buFont typeface="Arial" pitchFamily="34" charset="0"/>
              <a:buChar char="•"/>
            </a:pPr>
            <a:r>
              <a:rPr lang="ar-SA" altLang="en-US" sz="2800" b="1" dirty="0" smtClean="0">
                <a:solidFill>
                  <a:schemeClr val="accent6">
                    <a:lumMod val="25000"/>
                  </a:schemeClr>
                </a:solidFill>
              </a:rPr>
              <a:t>خادم ويب: </a:t>
            </a:r>
            <a:r>
              <a:rPr lang="ar-SA" altLang="en-US" sz="2800" dirty="0" smtClean="0">
                <a:solidFill>
                  <a:schemeClr val="accent6">
                    <a:lumMod val="25000"/>
                  </a:schemeClr>
                </a:solidFill>
              </a:rPr>
              <a:t>يستضيف التطبيق ويعالج طلبات المستخدم، ويدير تفاعلات بيانات المستخدم وقاعدة البيانات.</a:t>
            </a:r>
            <a:endParaRPr lang="ar-SA" altLang="en-US" sz="28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37" name="Rectangle 6">
            <a:extLst>
              <a:ext uri="{FF2B5EF4-FFF2-40B4-BE49-F238E27FC236}">
                <a16:creationId xmlns:a16="http://schemas.microsoft.com/office/drawing/2014/main" xmlns="" id="{F9828C79-59B0-436D-BA99-1FC7A0564CA0}"/>
              </a:ext>
            </a:extLst>
          </p:cNvPr>
          <p:cNvSpPr/>
          <p:nvPr/>
        </p:nvSpPr>
        <p:spPr>
          <a:xfrm>
            <a:off x="549066" y="2075372"/>
            <a:ext cx="1087666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spcBef>
                <a:spcPct val="50000"/>
              </a:spcBef>
              <a:buFont typeface="Arial" pitchFamily="34" charset="0"/>
              <a:buChar char="•"/>
            </a:pPr>
            <a:r>
              <a:rPr lang="ar-SA" altLang="en-US" sz="2800" b="1" dirty="0" smtClean="0">
                <a:solidFill>
                  <a:schemeClr val="accent6">
                    <a:lumMod val="25000"/>
                  </a:schemeClr>
                </a:solidFill>
              </a:rPr>
              <a:t>الواجهة الأمامية: </a:t>
            </a:r>
            <a:r>
              <a:rPr lang="ar-SA" altLang="en-US" sz="2800" dirty="0" smtClean="0">
                <a:solidFill>
                  <a:schemeClr val="accent6">
                    <a:lumMod val="25000"/>
                  </a:schemeClr>
                </a:solidFill>
              </a:rPr>
              <a:t>هي الواجهة التي يتفاعل معها المستخدم عبر المتصفح، وهي المسئولة عن عرض البيانات، وقبول المدخلات، وتسهيل التفاعل مع التطبيق.</a:t>
            </a:r>
            <a:endParaRPr lang="ar-SA" altLang="en-US" sz="28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38" name="Rectangle 6">
            <a:extLst>
              <a:ext uri="{FF2B5EF4-FFF2-40B4-BE49-F238E27FC236}">
                <a16:creationId xmlns:a16="http://schemas.microsoft.com/office/drawing/2014/main" xmlns="" id="{F9828C79-59B0-436D-BA99-1FC7A0564CA0}"/>
              </a:ext>
            </a:extLst>
          </p:cNvPr>
          <p:cNvSpPr/>
          <p:nvPr/>
        </p:nvSpPr>
        <p:spPr>
          <a:xfrm>
            <a:off x="600213" y="3126121"/>
            <a:ext cx="1087666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spcBef>
                <a:spcPct val="50000"/>
              </a:spcBef>
              <a:buFont typeface="Arial" pitchFamily="34" charset="0"/>
              <a:buChar char="•"/>
            </a:pPr>
            <a:r>
              <a:rPr lang="ar-SA" altLang="en-US" sz="2800" b="1" dirty="0" smtClean="0">
                <a:solidFill>
                  <a:schemeClr val="accent6">
                    <a:lumMod val="25000"/>
                  </a:schemeClr>
                </a:solidFill>
              </a:rPr>
              <a:t>الواجهة الخلفية: </a:t>
            </a:r>
            <a:r>
              <a:rPr lang="ar-SA" altLang="en-US" sz="2800" dirty="0" smtClean="0">
                <a:solidFill>
                  <a:schemeClr val="accent6">
                    <a:lumMod val="25000"/>
                  </a:schemeClr>
                </a:solidFill>
              </a:rPr>
              <a:t>تتكون من نصوص برمجية وعمليات من جانب الخادم تهتم بتخزين البيانات واسترجاعها ومعالجتها، تتواصل مع قاعدة البيانات، وتنفذ الاستعلامات، وتعالج البيانات قبل ارسالها للواجهة الأمامية لعرضها.</a:t>
            </a:r>
            <a:endParaRPr lang="ar-SA" altLang="en-US" sz="28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44" name="Rectangle 6">
            <a:extLst>
              <a:ext uri="{FF2B5EF4-FFF2-40B4-BE49-F238E27FC236}">
                <a16:creationId xmlns:a16="http://schemas.microsoft.com/office/drawing/2014/main" xmlns="" id="{F9828C79-59B0-436D-BA99-1FC7A0564CA0}"/>
              </a:ext>
            </a:extLst>
          </p:cNvPr>
          <p:cNvSpPr/>
          <p:nvPr/>
        </p:nvSpPr>
        <p:spPr>
          <a:xfrm>
            <a:off x="657669" y="4812585"/>
            <a:ext cx="1087666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spcBef>
                <a:spcPct val="50000"/>
              </a:spcBef>
              <a:buFont typeface="Arial" pitchFamily="34" charset="0"/>
              <a:buChar char="•"/>
            </a:pPr>
            <a:r>
              <a:rPr lang="ar-SA" altLang="en-US" sz="2800" b="1" dirty="0" smtClean="0">
                <a:solidFill>
                  <a:schemeClr val="accent6">
                    <a:lumMod val="25000"/>
                  </a:schemeClr>
                </a:solidFill>
              </a:rPr>
              <a:t>قاعدة البيانات: </a:t>
            </a:r>
            <a:r>
              <a:rPr lang="ar-SA" altLang="en-US" sz="2800" dirty="0" smtClean="0">
                <a:solidFill>
                  <a:schemeClr val="accent6">
                    <a:lumMod val="25000"/>
                  </a:schemeClr>
                </a:solidFill>
              </a:rPr>
              <a:t>هي المستودع المركزي الذي تخزن فيه البيانات بأمان، يمكن أن تكون قاعدة بيانات علائقية مثل </a:t>
            </a:r>
            <a:r>
              <a:rPr lang="en-US" altLang="en-US" sz="2800" dirty="0" smtClean="0">
                <a:solidFill>
                  <a:schemeClr val="accent6">
                    <a:lumMod val="25000"/>
                  </a:schemeClr>
                </a:solidFill>
              </a:rPr>
              <a:t>MYSQL</a:t>
            </a:r>
            <a:r>
              <a:rPr lang="ar-SA" altLang="en-US" sz="2800" dirty="0" smtClean="0">
                <a:solidFill>
                  <a:schemeClr val="accent6">
                    <a:lumMod val="25000"/>
                  </a:schemeClr>
                </a:solidFill>
              </a:rPr>
              <a:t> او قاعدة بيانات </a:t>
            </a:r>
            <a:r>
              <a:rPr lang="en-US" altLang="en-US" sz="2800" dirty="0" err="1" smtClean="0">
                <a:solidFill>
                  <a:schemeClr val="accent6">
                    <a:lumMod val="25000"/>
                  </a:schemeClr>
                </a:solidFill>
              </a:rPr>
              <a:t>NoSQL</a:t>
            </a:r>
            <a:r>
              <a:rPr lang="ar-SA" altLang="en-US" sz="2800" dirty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ar-SA" altLang="en-US" sz="2800" dirty="0" smtClean="0">
                <a:solidFill>
                  <a:schemeClr val="accent6">
                    <a:lumMod val="25000"/>
                  </a:schemeClr>
                </a:solidFill>
              </a:rPr>
              <a:t>مثل</a:t>
            </a:r>
            <a:r>
              <a:rPr lang="en-US" altLang="en-US" sz="2800" dirty="0" smtClean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altLang="en-US" sz="2800" dirty="0" err="1" smtClean="0">
                <a:solidFill>
                  <a:schemeClr val="accent6">
                    <a:lumMod val="25000"/>
                  </a:schemeClr>
                </a:solidFill>
              </a:rPr>
              <a:t>PostgreSQL</a:t>
            </a:r>
            <a:r>
              <a:rPr lang="en-US" altLang="en-US" sz="2800" dirty="0" smtClean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ar-SA" altLang="en-US" sz="2800" dirty="0" smtClean="0">
                <a:solidFill>
                  <a:schemeClr val="accent6">
                    <a:lumMod val="25000"/>
                  </a:schemeClr>
                </a:solidFill>
              </a:rPr>
              <a:t> او </a:t>
            </a:r>
            <a:r>
              <a:rPr lang="en-US" altLang="en-US" sz="2800" dirty="0" err="1" smtClean="0">
                <a:solidFill>
                  <a:schemeClr val="accent6">
                    <a:lumMod val="25000"/>
                  </a:schemeClr>
                </a:solidFill>
              </a:rPr>
              <a:t>MongoDB</a:t>
            </a:r>
            <a:r>
              <a:rPr lang="ar-SA" altLang="en-US" sz="2800" dirty="0" smtClean="0">
                <a:solidFill>
                  <a:schemeClr val="accent6">
                    <a:lumMod val="25000"/>
                  </a:schemeClr>
                </a:solidFill>
              </a:rPr>
              <a:t>.</a:t>
            </a:r>
            <a:endParaRPr lang="ar-SA" altLang="en-US" sz="2800" dirty="0">
              <a:solidFill>
                <a:schemeClr val="accent6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03471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C0127BB-C3E1-4929-9CE4-9A559B0433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1A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88F6ECA-36D7-451B-A965-5AE88E2FC808}"/>
              </a:ext>
            </a:extLst>
          </p:cNvPr>
          <p:cNvSpPr/>
          <p:nvPr/>
        </p:nvSpPr>
        <p:spPr>
          <a:xfrm>
            <a:off x="199870" y="149902"/>
            <a:ext cx="11762282" cy="6550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BAD67F58-50CE-4C83-96A2-77E132F1FDE3}"/>
              </a:ext>
            </a:extLst>
          </p:cNvPr>
          <p:cNvSpPr/>
          <p:nvPr/>
        </p:nvSpPr>
        <p:spPr>
          <a:xfrm>
            <a:off x="11754853" y="529390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xmlns="" id="{E7DE35E1-AFD4-496D-8191-71278E804A0D}"/>
              </a:ext>
            </a:extLst>
          </p:cNvPr>
          <p:cNvSpPr/>
          <p:nvPr/>
        </p:nvSpPr>
        <p:spPr>
          <a:xfrm>
            <a:off x="11706723" y="6376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xmlns="" id="{21D038F3-3C62-4C78-B0C3-621A21FEF2ED}"/>
              </a:ext>
            </a:extLst>
          </p:cNvPr>
          <p:cNvSpPr/>
          <p:nvPr/>
        </p:nvSpPr>
        <p:spPr>
          <a:xfrm>
            <a:off x="11726771" y="5253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E2D7B3C3-50C0-42FF-A44A-886D2B6409F0}"/>
              </a:ext>
            </a:extLst>
          </p:cNvPr>
          <p:cNvSpPr/>
          <p:nvPr/>
        </p:nvSpPr>
        <p:spPr>
          <a:xfrm>
            <a:off x="11789700" y="1321968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xmlns="" id="{C45102C5-F2C9-4F84-8014-8DB5AAF5C9E9}"/>
              </a:ext>
            </a:extLst>
          </p:cNvPr>
          <p:cNvSpPr/>
          <p:nvPr/>
        </p:nvSpPr>
        <p:spPr>
          <a:xfrm>
            <a:off x="11741570" y="14302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6F9D1D64-FE2B-4686-B924-D29C0BC65AFF}"/>
              </a:ext>
            </a:extLst>
          </p:cNvPr>
          <p:cNvSpPr/>
          <p:nvPr/>
        </p:nvSpPr>
        <p:spPr>
          <a:xfrm>
            <a:off x="11761618" y="13179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6492680-24FF-4968-A949-B82DD222F0CA}"/>
              </a:ext>
            </a:extLst>
          </p:cNvPr>
          <p:cNvSpPr/>
          <p:nvPr/>
        </p:nvSpPr>
        <p:spPr>
          <a:xfrm>
            <a:off x="11798342" y="211454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xmlns="" id="{1E57A6FE-1AD4-4A88-BA41-67F589ACB71B}"/>
              </a:ext>
            </a:extLst>
          </p:cNvPr>
          <p:cNvSpPr/>
          <p:nvPr/>
        </p:nvSpPr>
        <p:spPr>
          <a:xfrm>
            <a:off x="11750212" y="22228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xmlns="" id="{71B492C0-52C3-4712-9582-3343E84DC5CB}"/>
              </a:ext>
            </a:extLst>
          </p:cNvPr>
          <p:cNvSpPr/>
          <p:nvPr/>
        </p:nvSpPr>
        <p:spPr>
          <a:xfrm>
            <a:off x="11770260" y="21105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238FB0C1-E0FD-4939-95FD-D65BE1C2A2FA}"/>
              </a:ext>
            </a:extLst>
          </p:cNvPr>
          <p:cNvSpPr/>
          <p:nvPr/>
        </p:nvSpPr>
        <p:spPr>
          <a:xfrm>
            <a:off x="11807407" y="291590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xmlns="" id="{E5BCF583-AA14-4FDD-BED5-AA00ECA4B93B}"/>
              </a:ext>
            </a:extLst>
          </p:cNvPr>
          <p:cNvSpPr/>
          <p:nvPr/>
        </p:nvSpPr>
        <p:spPr>
          <a:xfrm>
            <a:off x="11759277" y="30241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xmlns="" id="{4EC75EEE-C73A-44DB-86C6-BADD83D51398}"/>
              </a:ext>
            </a:extLst>
          </p:cNvPr>
          <p:cNvSpPr/>
          <p:nvPr/>
        </p:nvSpPr>
        <p:spPr>
          <a:xfrm>
            <a:off x="11779325" y="29118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389EA6B6-CA84-4686-BE1C-8775E1523085}"/>
              </a:ext>
            </a:extLst>
          </p:cNvPr>
          <p:cNvSpPr/>
          <p:nvPr/>
        </p:nvSpPr>
        <p:spPr>
          <a:xfrm>
            <a:off x="11805489" y="371727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xmlns="" id="{F5BE0B6A-2C1F-44C6-BD36-81CA8C872DF7}"/>
              </a:ext>
            </a:extLst>
          </p:cNvPr>
          <p:cNvSpPr/>
          <p:nvPr/>
        </p:nvSpPr>
        <p:spPr>
          <a:xfrm>
            <a:off x="11757359" y="38255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xmlns="" id="{14C88482-743A-47C8-B5D8-BD1B98F8E16C}"/>
              </a:ext>
            </a:extLst>
          </p:cNvPr>
          <p:cNvSpPr/>
          <p:nvPr/>
        </p:nvSpPr>
        <p:spPr>
          <a:xfrm>
            <a:off x="11777407" y="37132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5257D92E-1BB0-4B8C-9D1C-775D8B9A9243}"/>
              </a:ext>
            </a:extLst>
          </p:cNvPr>
          <p:cNvSpPr/>
          <p:nvPr/>
        </p:nvSpPr>
        <p:spPr>
          <a:xfrm>
            <a:off x="11802986" y="453468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xmlns="" id="{1E33DD28-DB67-458A-91BF-DBEEB223403A}"/>
              </a:ext>
            </a:extLst>
          </p:cNvPr>
          <p:cNvSpPr/>
          <p:nvPr/>
        </p:nvSpPr>
        <p:spPr>
          <a:xfrm>
            <a:off x="11754856" y="46429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Minus Sign 25">
            <a:extLst>
              <a:ext uri="{FF2B5EF4-FFF2-40B4-BE49-F238E27FC236}">
                <a16:creationId xmlns:a16="http://schemas.microsoft.com/office/drawing/2014/main" xmlns="" id="{D8D64179-F088-49C0-961B-1B560E34286B}"/>
              </a:ext>
            </a:extLst>
          </p:cNvPr>
          <p:cNvSpPr/>
          <p:nvPr/>
        </p:nvSpPr>
        <p:spPr>
          <a:xfrm>
            <a:off x="11774904" y="45306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ACC39C51-617A-406E-B2B3-DD83CE53721E}"/>
              </a:ext>
            </a:extLst>
          </p:cNvPr>
          <p:cNvSpPr/>
          <p:nvPr/>
        </p:nvSpPr>
        <p:spPr>
          <a:xfrm>
            <a:off x="11799438" y="536813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xmlns="" id="{6B6AD0A8-5AF6-4FFB-803B-28204EFB20AB}"/>
              </a:ext>
            </a:extLst>
          </p:cNvPr>
          <p:cNvSpPr/>
          <p:nvPr/>
        </p:nvSpPr>
        <p:spPr>
          <a:xfrm>
            <a:off x="11751308" y="54764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xmlns="" id="{0CB0BC6E-25CA-4E44-BA94-3EA70505A4C7}"/>
              </a:ext>
            </a:extLst>
          </p:cNvPr>
          <p:cNvSpPr/>
          <p:nvPr/>
        </p:nvSpPr>
        <p:spPr>
          <a:xfrm>
            <a:off x="11771356" y="53641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A8C2245A-F981-46AB-9B02-8D4D8AB7596B}"/>
              </a:ext>
            </a:extLst>
          </p:cNvPr>
          <p:cNvSpPr/>
          <p:nvPr/>
        </p:nvSpPr>
        <p:spPr>
          <a:xfrm>
            <a:off x="11796224" y="620159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xmlns="" id="{FF27FA6C-BC7D-460F-AF0A-22AC25FAA8FA}"/>
              </a:ext>
            </a:extLst>
          </p:cNvPr>
          <p:cNvSpPr/>
          <p:nvPr/>
        </p:nvSpPr>
        <p:spPr>
          <a:xfrm>
            <a:off x="11748094" y="63098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Minus Sign 31">
            <a:extLst>
              <a:ext uri="{FF2B5EF4-FFF2-40B4-BE49-F238E27FC236}">
                <a16:creationId xmlns:a16="http://schemas.microsoft.com/office/drawing/2014/main" xmlns="" id="{65E01619-2C71-4AA7-8641-56CE576E769F}"/>
              </a:ext>
            </a:extLst>
          </p:cNvPr>
          <p:cNvSpPr/>
          <p:nvPr/>
        </p:nvSpPr>
        <p:spPr>
          <a:xfrm>
            <a:off x="11768142" y="61975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B8C625C-5E05-45A7-8185-A16C25CCC865}"/>
              </a:ext>
            </a:extLst>
          </p:cNvPr>
          <p:cNvSpPr/>
          <p:nvPr/>
        </p:nvSpPr>
        <p:spPr>
          <a:xfrm>
            <a:off x="216151" y="5337345"/>
            <a:ext cx="84221" cy="13621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42377899-BCE2-4EB0-B104-54A9718C6A54}"/>
              </a:ext>
            </a:extLst>
          </p:cNvPr>
          <p:cNvSpPr/>
          <p:nvPr/>
        </p:nvSpPr>
        <p:spPr>
          <a:xfrm>
            <a:off x="199871" y="153611"/>
            <a:ext cx="98182" cy="1292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40AD74E5-C275-422E-ABE0-D928AF385ABF}"/>
              </a:ext>
            </a:extLst>
          </p:cNvPr>
          <p:cNvSpPr/>
          <p:nvPr/>
        </p:nvSpPr>
        <p:spPr>
          <a:xfrm>
            <a:off x="213833" y="1440778"/>
            <a:ext cx="84219" cy="129242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D645988C-0EA6-450F-8D30-4D88B20A9CF1}"/>
              </a:ext>
            </a:extLst>
          </p:cNvPr>
          <p:cNvSpPr/>
          <p:nvPr/>
        </p:nvSpPr>
        <p:spPr>
          <a:xfrm>
            <a:off x="213833" y="2738901"/>
            <a:ext cx="84220" cy="1295495"/>
          </a:xfrm>
          <a:prstGeom prst="rect">
            <a:avLst/>
          </a:prstGeom>
          <a:solidFill>
            <a:srgbClr val="B7074A"/>
          </a:solidFill>
          <a:ln>
            <a:solidFill>
              <a:srgbClr val="B70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114BCFD7-EB25-4440-A105-CA2C3127EBE2}"/>
              </a:ext>
            </a:extLst>
          </p:cNvPr>
          <p:cNvSpPr/>
          <p:nvPr/>
        </p:nvSpPr>
        <p:spPr>
          <a:xfrm>
            <a:off x="213831" y="4047550"/>
            <a:ext cx="84221" cy="12766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CB21266E-3247-4421-8EC6-89B010BC38C7}"/>
              </a:ext>
            </a:extLst>
          </p:cNvPr>
          <p:cNvSpPr txBox="1"/>
          <p:nvPr/>
        </p:nvSpPr>
        <p:spPr>
          <a:xfrm>
            <a:off x="497921" y="381381"/>
            <a:ext cx="1097895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spcBef>
                <a:spcPct val="0"/>
              </a:spcBef>
              <a:defRPr/>
            </a:pPr>
            <a:r>
              <a:rPr lang="ar-SA" sz="3200" b="1" dirty="0" smtClean="0">
                <a:solidFill>
                  <a:srgbClr val="0033CC"/>
                </a:solidFill>
              </a:rPr>
              <a:t> قواعد البيانات على الانترنت /الانترانت:</a:t>
            </a:r>
            <a:endParaRPr lang="en-US" sz="3200" b="1" spc="50" dirty="0">
              <a:ln w="11430"/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72" y="1070629"/>
            <a:ext cx="11406351" cy="5628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960778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C0127BB-C3E1-4929-9CE4-9A559B0433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1A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88F6ECA-36D7-451B-A965-5AE88E2FC808}"/>
              </a:ext>
            </a:extLst>
          </p:cNvPr>
          <p:cNvSpPr/>
          <p:nvPr/>
        </p:nvSpPr>
        <p:spPr>
          <a:xfrm>
            <a:off x="199870" y="149902"/>
            <a:ext cx="11762282" cy="6550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BAD67F58-50CE-4C83-96A2-77E132F1FDE3}"/>
              </a:ext>
            </a:extLst>
          </p:cNvPr>
          <p:cNvSpPr/>
          <p:nvPr/>
        </p:nvSpPr>
        <p:spPr>
          <a:xfrm>
            <a:off x="11754853" y="529390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xmlns="" id="{E7DE35E1-AFD4-496D-8191-71278E804A0D}"/>
              </a:ext>
            </a:extLst>
          </p:cNvPr>
          <p:cNvSpPr/>
          <p:nvPr/>
        </p:nvSpPr>
        <p:spPr>
          <a:xfrm>
            <a:off x="11706723" y="6376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xmlns="" id="{21D038F3-3C62-4C78-B0C3-621A21FEF2ED}"/>
              </a:ext>
            </a:extLst>
          </p:cNvPr>
          <p:cNvSpPr/>
          <p:nvPr/>
        </p:nvSpPr>
        <p:spPr>
          <a:xfrm>
            <a:off x="11726771" y="5253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E2D7B3C3-50C0-42FF-A44A-886D2B6409F0}"/>
              </a:ext>
            </a:extLst>
          </p:cNvPr>
          <p:cNvSpPr/>
          <p:nvPr/>
        </p:nvSpPr>
        <p:spPr>
          <a:xfrm>
            <a:off x="11789700" y="1321968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xmlns="" id="{C45102C5-F2C9-4F84-8014-8DB5AAF5C9E9}"/>
              </a:ext>
            </a:extLst>
          </p:cNvPr>
          <p:cNvSpPr/>
          <p:nvPr/>
        </p:nvSpPr>
        <p:spPr>
          <a:xfrm>
            <a:off x="11741570" y="14302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6F9D1D64-FE2B-4686-B924-D29C0BC65AFF}"/>
              </a:ext>
            </a:extLst>
          </p:cNvPr>
          <p:cNvSpPr/>
          <p:nvPr/>
        </p:nvSpPr>
        <p:spPr>
          <a:xfrm>
            <a:off x="11761618" y="13179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6492680-24FF-4968-A949-B82DD222F0CA}"/>
              </a:ext>
            </a:extLst>
          </p:cNvPr>
          <p:cNvSpPr/>
          <p:nvPr/>
        </p:nvSpPr>
        <p:spPr>
          <a:xfrm>
            <a:off x="11798342" y="211454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xmlns="" id="{1E57A6FE-1AD4-4A88-BA41-67F589ACB71B}"/>
              </a:ext>
            </a:extLst>
          </p:cNvPr>
          <p:cNvSpPr/>
          <p:nvPr/>
        </p:nvSpPr>
        <p:spPr>
          <a:xfrm>
            <a:off x="11750212" y="22228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xmlns="" id="{71B492C0-52C3-4712-9582-3343E84DC5CB}"/>
              </a:ext>
            </a:extLst>
          </p:cNvPr>
          <p:cNvSpPr/>
          <p:nvPr/>
        </p:nvSpPr>
        <p:spPr>
          <a:xfrm>
            <a:off x="11770260" y="21105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238FB0C1-E0FD-4939-95FD-D65BE1C2A2FA}"/>
              </a:ext>
            </a:extLst>
          </p:cNvPr>
          <p:cNvSpPr/>
          <p:nvPr/>
        </p:nvSpPr>
        <p:spPr>
          <a:xfrm>
            <a:off x="11807407" y="291590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xmlns="" id="{E5BCF583-AA14-4FDD-BED5-AA00ECA4B93B}"/>
              </a:ext>
            </a:extLst>
          </p:cNvPr>
          <p:cNvSpPr/>
          <p:nvPr/>
        </p:nvSpPr>
        <p:spPr>
          <a:xfrm>
            <a:off x="11759277" y="30241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xmlns="" id="{4EC75EEE-C73A-44DB-86C6-BADD83D51398}"/>
              </a:ext>
            </a:extLst>
          </p:cNvPr>
          <p:cNvSpPr/>
          <p:nvPr/>
        </p:nvSpPr>
        <p:spPr>
          <a:xfrm>
            <a:off x="11779325" y="29118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389EA6B6-CA84-4686-BE1C-8775E1523085}"/>
              </a:ext>
            </a:extLst>
          </p:cNvPr>
          <p:cNvSpPr/>
          <p:nvPr/>
        </p:nvSpPr>
        <p:spPr>
          <a:xfrm>
            <a:off x="11805489" y="371727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xmlns="" id="{F5BE0B6A-2C1F-44C6-BD36-81CA8C872DF7}"/>
              </a:ext>
            </a:extLst>
          </p:cNvPr>
          <p:cNvSpPr/>
          <p:nvPr/>
        </p:nvSpPr>
        <p:spPr>
          <a:xfrm>
            <a:off x="11757359" y="38255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xmlns="" id="{14C88482-743A-47C8-B5D8-BD1B98F8E16C}"/>
              </a:ext>
            </a:extLst>
          </p:cNvPr>
          <p:cNvSpPr/>
          <p:nvPr/>
        </p:nvSpPr>
        <p:spPr>
          <a:xfrm>
            <a:off x="11777407" y="37132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5257D92E-1BB0-4B8C-9D1C-775D8B9A9243}"/>
              </a:ext>
            </a:extLst>
          </p:cNvPr>
          <p:cNvSpPr/>
          <p:nvPr/>
        </p:nvSpPr>
        <p:spPr>
          <a:xfrm>
            <a:off x="11802986" y="453468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xmlns="" id="{1E33DD28-DB67-458A-91BF-DBEEB223403A}"/>
              </a:ext>
            </a:extLst>
          </p:cNvPr>
          <p:cNvSpPr/>
          <p:nvPr/>
        </p:nvSpPr>
        <p:spPr>
          <a:xfrm>
            <a:off x="11754856" y="46429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Minus Sign 25">
            <a:extLst>
              <a:ext uri="{FF2B5EF4-FFF2-40B4-BE49-F238E27FC236}">
                <a16:creationId xmlns:a16="http://schemas.microsoft.com/office/drawing/2014/main" xmlns="" id="{D8D64179-F088-49C0-961B-1B560E34286B}"/>
              </a:ext>
            </a:extLst>
          </p:cNvPr>
          <p:cNvSpPr/>
          <p:nvPr/>
        </p:nvSpPr>
        <p:spPr>
          <a:xfrm>
            <a:off x="11774904" y="45306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ACC39C51-617A-406E-B2B3-DD83CE53721E}"/>
              </a:ext>
            </a:extLst>
          </p:cNvPr>
          <p:cNvSpPr/>
          <p:nvPr/>
        </p:nvSpPr>
        <p:spPr>
          <a:xfrm>
            <a:off x="11799438" y="536813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xmlns="" id="{6B6AD0A8-5AF6-4FFB-803B-28204EFB20AB}"/>
              </a:ext>
            </a:extLst>
          </p:cNvPr>
          <p:cNvSpPr/>
          <p:nvPr/>
        </p:nvSpPr>
        <p:spPr>
          <a:xfrm>
            <a:off x="11751308" y="54764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xmlns="" id="{0CB0BC6E-25CA-4E44-BA94-3EA70505A4C7}"/>
              </a:ext>
            </a:extLst>
          </p:cNvPr>
          <p:cNvSpPr/>
          <p:nvPr/>
        </p:nvSpPr>
        <p:spPr>
          <a:xfrm>
            <a:off x="11771356" y="53641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A8C2245A-F981-46AB-9B02-8D4D8AB7596B}"/>
              </a:ext>
            </a:extLst>
          </p:cNvPr>
          <p:cNvSpPr/>
          <p:nvPr/>
        </p:nvSpPr>
        <p:spPr>
          <a:xfrm>
            <a:off x="11796224" y="620159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xmlns="" id="{FF27FA6C-BC7D-460F-AF0A-22AC25FAA8FA}"/>
              </a:ext>
            </a:extLst>
          </p:cNvPr>
          <p:cNvSpPr/>
          <p:nvPr/>
        </p:nvSpPr>
        <p:spPr>
          <a:xfrm>
            <a:off x="11748094" y="63098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Minus Sign 31">
            <a:extLst>
              <a:ext uri="{FF2B5EF4-FFF2-40B4-BE49-F238E27FC236}">
                <a16:creationId xmlns:a16="http://schemas.microsoft.com/office/drawing/2014/main" xmlns="" id="{65E01619-2C71-4AA7-8641-56CE576E769F}"/>
              </a:ext>
            </a:extLst>
          </p:cNvPr>
          <p:cNvSpPr/>
          <p:nvPr/>
        </p:nvSpPr>
        <p:spPr>
          <a:xfrm>
            <a:off x="11768142" y="61975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B8C625C-5E05-45A7-8185-A16C25CCC865}"/>
              </a:ext>
            </a:extLst>
          </p:cNvPr>
          <p:cNvSpPr/>
          <p:nvPr/>
        </p:nvSpPr>
        <p:spPr>
          <a:xfrm>
            <a:off x="216151" y="5337345"/>
            <a:ext cx="84221" cy="13621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42377899-BCE2-4EB0-B104-54A9718C6A54}"/>
              </a:ext>
            </a:extLst>
          </p:cNvPr>
          <p:cNvSpPr/>
          <p:nvPr/>
        </p:nvSpPr>
        <p:spPr>
          <a:xfrm>
            <a:off x="199871" y="153611"/>
            <a:ext cx="98182" cy="1292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40AD74E5-C275-422E-ABE0-D928AF385ABF}"/>
              </a:ext>
            </a:extLst>
          </p:cNvPr>
          <p:cNvSpPr/>
          <p:nvPr/>
        </p:nvSpPr>
        <p:spPr>
          <a:xfrm>
            <a:off x="213833" y="1440778"/>
            <a:ext cx="84219" cy="129242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D645988C-0EA6-450F-8D30-4D88B20A9CF1}"/>
              </a:ext>
            </a:extLst>
          </p:cNvPr>
          <p:cNvSpPr/>
          <p:nvPr/>
        </p:nvSpPr>
        <p:spPr>
          <a:xfrm>
            <a:off x="213833" y="2738901"/>
            <a:ext cx="84220" cy="1295495"/>
          </a:xfrm>
          <a:prstGeom prst="rect">
            <a:avLst/>
          </a:prstGeom>
          <a:solidFill>
            <a:srgbClr val="B7074A"/>
          </a:solidFill>
          <a:ln>
            <a:solidFill>
              <a:srgbClr val="B70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114BCFD7-EB25-4440-A105-CA2C3127EBE2}"/>
              </a:ext>
            </a:extLst>
          </p:cNvPr>
          <p:cNvSpPr/>
          <p:nvPr/>
        </p:nvSpPr>
        <p:spPr>
          <a:xfrm>
            <a:off x="213831" y="4047550"/>
            <a:ext cx="84221" cy="12766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CB21266E-3247-4421-8EC6-89B010BC38C7}"/>
              </a:ext>
            </a:extLst>
          </p:cNvPr>
          <p:cNvSpPr txBox="1"/>
          <p:nvPr/>
        </p:nvSpPr>
        <p:spPr>
          <a:xfrm>
            <a:off x="497921" y="381381"/>
            <a:ext cx="1097895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spcBef>
                <a:spcPct val="0"/>
              </a:spcBef>
              <a:defRPr/>
            </a:pPr>
            <a:r>
              <a:rPr lang="ar-SA" sz="3200" b="1" dirty="0" smtClean="0">
                <a:solidFill>
                  <a:srgbClr val="0033CC"/>
                </a:solidFill>
              </a:rPr>
              <a:t>خدمات الانترنت /الانترانت:</a:t>
            </a:r>
            <a:endParaRPr lang="en-US" sz="3200" b="1" spc="50" dirty="0">
              <a:ln w="11430"/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609601" y="1000676"/>
            <a:ext cx="10432472" cy="457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defRPr/>
            </a:pPr>
            <a:r>
              <a:rPr lang="ar-SA" dirty="0" smtClean="0"/>
              <a:t>خادم ويب </a:t>
            </a:r>
            <a:r>
              <a:rPr lang="en-US" dirty="0"/>
              <a:t>Web server</a:t>
            </a:r>
            <a:endParaRPr lang="en-US" dirty="0" smtClean="0"/>
          </a:p>
          <a:p>
            <a:pPr algn="r" rtl="1">
              <a:defRPr/>
            </a:pPr>
            <a:r>
              <a:rPr lang="ar-SA" dirty="0" smtClean="0"/>
              <a:t>خدمات تتيح قاعدة بيانات </a:t>
            </a:r>
            <a:r>
              <a:rPr lang="en-US" dirty="0"/>
              <a:t>Database-enabled services</a:t>
            </a:r>
            <a:endParaRPr lang="en-US" dirty="0" smtClean="0"/>
          </a:p>
          <a:p>
            <a:pPr algn="r" rtl="1">
              <a:defRPr/>
            </a:pPr>
            <a:r>
              <a:rPr lang="ar-SA" dirty="0" smtClean="0"/>
              <a:t>مباشرة، أمنة، وموثوقة </a:t>
            </a:r>
            <a:r>
              <a:rPr lang="en-US" dirty="0"/>
              <a:t>Directory, security, authentication</a:t>
            </a:r>
            <a:endParaRPr lang="en-US" dirty="0" smtClean="0"/>
          </a:p>
          <a:p>
            <a:pPr algn="r" rtl="1">
              <a:defRPr/>
            </a:pPr>
            <a:r>
              <a:rPr lang="ar-SA" dirty="0" smtClean="0"/>
              <a:t>البريد الالكتروني </a:t>
            </a:r>
            <a:r>
              <a:rPr lang="en-US" dirty="0"/>
              <a:t>E-mail</a:t>
            </a:r>
            <a:endParaRPr lang="en-US" dirty="0" smtClean="0"/>
          </a:p>
          <a:p>
            <a:pPr algn="r" rtl="1">
              <a:defRPr/>
            </a:pPr>
            <a:r>
              <a:rPr lang="ar-SA" dirty="0" smtClean="0"/>
              <a:t>بروتوكول نقل الملفات </a:t>
            </a:r>
            <a:r>
              <a:rPr lang="en-US" dirty="0"/>
              <a:t>File Transfer Protocol (FTP)</a:t>
            </a:r>
            <a:endParaRPr lang="en-US" dirty="0" smtClean="0"/>
          </a:p>
          <a:p>
            <a:pPr algn="r" rtl="1">
              <a:defRPr/>
            </a:pPr>
            <a:r>
              <a:rPr lang="ar-SA" dirty="0" smtClean="0"/>
              <a:t>مخدمات الجدار الناري و الوكيل </a:t>
            </a:r>
            <a:r>
              <a:rPr lang="en-US" dirty="0"/>
              <a:t>Firewalls and proxy servers</a:t>
            </a:r>
            <a:r>
              <a:rPr lang="ar-SA" dirty="0"/>
              <a:t> </a:t>
            </a:r>
            <a:endParaRPr lang="en-US" dirty="0" smtClean="0"/>
          </a:p>
          <a:p>
            <a:pPr algn="r" rtl="1">
              <a:defRPr/>
            </a:pPr>
            <a:r>
              <a:rPr lang="ar-SA" dirty="0" smtClean="0"/>
              <a:t>الاخبار او مجموعات النقاش </a:t>
            </a:r>
            <a:r>
              <a:rPr lang="en-US" dirty="0"/>
              <a:t>News or discussion groups</a:t>
            </a:r>
            <a:r>
              <a:rPr lang="ar-SA" dirty="0"/>
              <a:t> </a:t>
            </a:r>
            <a:endParaRPr lang="en-US" dirty="0" smtClean="0"/>
          </a:p>
          <a:p>
            <a:pPr algn="r" rtl="1">
              <a:defRPr/>
            </a:pPr>
            <a:r>
              <a:rPr lang="ar-SA" dirty="0" smtClean="0"/>
              <a:t>بحث المستند </a:t>
            </a:r>
            <a:r>
              <a:rPr lang="en-US" dirty="0"/>
              <a:t>Document search</a:t>
            </a:r>
            <a:endParaRPr lang="en-US" dirty="0" smtClean="0"/>
          </a:p>
          <a:p>
            <a:pPr algn="r" rtl="1">
              <a:defRPr/>
            </a:pPr>
            <a:r>
              <a:rPr lang="ar-SA" dirty="0" smtClean="0"/>
              <a:t>تحميل الميزانية والذاكرة الوسيطة </a:t>
            </a:r>
            <a:r>
              <a:rPr lang="en-US" dirty="0"/>
              <a:t>Load balancing and caching</a:t>
            </a:r>
          </a:p>
          <a:p>
            <a:pPr algn="r" rtl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168833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C0127BB-C3E1-4929-9CE4-9A559B0433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1A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88F6ECA-36D7-451B-A965-5AE88E2FC808}"/>
              </a:ext>
            </a:extLst>
          </p:cNvPr>
          <p:cNvSpPr/>
          <p:nvPr/>
        </p:nvSpPr>
        <p:spPr>
          <a:xfrm>
            <a:off x="199870" y="149902"/>
            <a:ext cx="11762282" cy="6550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BAD67F58-50CE-4C83-96A2-77E132F1FDE3}"/>
              </a:ext>
            </a:extLst>
          </p:cNvPr>
          <p:cNvSpPr/>
          <p:nvPr/>
        </p:nvSpPr>
        <p:spPr>
          <a:xfrm>
            <a:off x="11754853" y="529390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xmlns="" id="{E7DE35E1-AFD4-496D-8191-71278E804A0D}"/>
              </a:ext>
            </a:extLst>
          </p:cNvPr>
          <p:cNvSpPr/>
          <p:nvPr/>
        </p:nvSpPr>
        <p:spPr>
          <a:xfrm>
            <a:off x="11706723" y="6376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xmlns="" id="{21D038F3-3C62-4C78-B0C3-621A21FEF2ED}"/>
              </a:ext>
            </a:extLst>
          </p:cNvPr>
          <p:cNvSpPr/>
          <p:nvPr/>
        </p:nvSpPr>
        <p:spPr>
          <a:xfrm>
            <a:off x="11726771" y="5253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E2D7B3C3-50C0-42FF-A44A-886D2B6409F0}"/>
              </a:ext>
            </a:extLst>
          </p:cNvPr>
          <p:cNvSpPr/>
          <p:nvPr/>
        </p:nvSpPr>
        <p:spPr>
          <a:xfrm>
            <a:off x="11789700" y="1321968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xmlns="" id="{C45102C5-F2C9-4F84-8014-8DB5AAF5C9E9}"/>
              </a:ext>
            </a:extLst>
          </p:cNvPr>
          <p:cNvSpPr/>
          <p:nvPr/>
        </p:nvSpPr>
        <p:spPr>
          <a:xfrm>
            <a:off x="11741570" y="14302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6F9D1D64-FE2B-4686-B924-D29C0BC65AFF}"/>
              </a:ext>
            </a:extLst>
          </p:cNvPr>
          <p:cNvSpPr/>
          <p:nvPr/>
        </p:nvSpPr>
        <p:spPr>
          <a:xfrm>
            <a:off x="11761618" y="13179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6492680-24FF-4968-A949-B82DD222F0CA}"/>
              </a:ext>
            </a:extLst>
          </p:cNvPr>
          <p:cNvSpPr/>
          <p:nvPr/>
        </p:nvSpPr>
        <p:spPr>
          <a:xfrm>
            <a:off x="11798342" y="211454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xmlns="" id="{1E57A6FE-1AD4-4A88-BA41-67F589ACB71B}"/>
              </a:ext>
            </a:extLst>
          </p:cNvPr>
          <p:cNvSpPr/>
          <p:nvPr/>
        </p:nvSpPr>
        <p:spPr>
          <a:xfrm>
            <a:off x="11750212" y="22228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xmlns="" id="{71B492C0-52C3-4712-9582-3343E84DC5CB}"/>
              </a:ext>
            </a:extLst>
          </p:cNvPr>
          <p:cNvSpPr/>
          <p:nvPr/>
        </p:nvSpPr>
        <p:spPr>
          <a:xfrm>
            <a:off x="11770260" y="21105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238FB0C1-E0FD-4939-95FD-D65BE1C2A2FA}"/>
              </a:ext>
            </a:extLst>
          </p:cNvPr>
          <p:cNvSpPr/>
          <p:nvPr/>
        </p:nvSpPr>
        <p:spPr>
          <a:xfrm>
            <a:off x="11807407" y="291590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xmlns="" id="{E5BCF583-AA14-4FDD-BED5-AA00ECA4B93B}"/>
              </a:ext>
            </a:extLst>
          </p:cNvPr>
          <p:cNvSpPr/>
          <p:nvPr/>
        </p:nvSpPr>
        <p:spPr>
          <a:xfrm>
            <a:off x="11759277" y="30241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xmlns="" id="{4EC75EEE-C73A-44DB-86C6-BADD83D51398}"/>
              </a:ext>
            </a:extLst>
          </p:cNvPr>
          <p:cNvSpPr/>
          <p:nvPr/>
        </p:nvSpPr>
        <p:spPr>
          <a:xfrm>
            <a:off x="11779325" y="29118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389EA6B6-CA84-4686-BE1C-8775E1523085}"/>
              </a:ext>
            </a:extLst>
          </p:cNvPr>
          <p:cNvSpPr/>
          <p:nvPr/>
        </p:nvSpPr>
        <p:spPr>
          <a:xfrm>
            <a:off x="11805489" y="371727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xmlns="" id="{F5BE0B6A-2C1F-44C6-BD36-81CA8C872DF7}"/>
              </a:ext>
            </a:extLst>
          </p:cNvPr>
          <p:cNvSpPr/>
          <p:nvPr/>
        </p:nvSpPr>
        <p:spPr>
          <a:xfrm>
            <a:off x="11757359" y="38255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xmlns="" id="{14C88482-743A-47C8-B5D8-BD1B98F8E16C}"/>
              </a:ext>
            </a:extLst>
          </p:cNvPr>
          <p:cNvSpPr/>
          <p:nvPr/>
        </p:nvSpPr>
        <p:spPr>
          <a:xfrm>
            <a:off x="11777407" y="37132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5257D92E-1BB0-4B8C-9D1C-775D8B9A9243}"/>
              </a:ext>
            </a:extLst>
          </p:cNvPr>
          <p:cNvSpPr/>
          <p:nvPr/>
        </p:nvSpPr>
        <p:spPr>
          <a:xfrm>
            <a:off x="11802986" y="453468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xmlns="" id="{1E33DD28-DB67-458A-91BF-DBEEB223403A}"/>
              </a:ext>
            </a:extLst>
          </p:cNvPr>
          <p:cNvSpPr/>
          <p:nvPr/>
        </p:nvSpPr>
        <p:spPr>
          <a:xfrm>
            <a:off x="11754856" y="46429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Minus Sign 25">
            <a:extLst>
              <a:ext uri="{FF2B5EF4-FFF2-40B4-BE49-F238E27FC236}">
                <a16:creationId xmlns:a16="http://schemas.microsoft.com/office/drawing/2014/main" xmlns="" id="{D8D64179-F088-49C0-961B-1B560E34286B}"/>
              </a:ext>
            </a:extLst>
          </p:cNvPr>
          <p:cNvSpPr/>
          <p:nvPr/>
        </p:nvSpPr>
        <p:spPr>
          <a:xfrm>
            <a:off x="11774904" y="45306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ACC39C51-617A-406E-B2B3-DD83CE53721E}"/>
              </a:ext>
            </a:extLst>
          </p:cNvPr>
          <p:cNvSpPr/>
          <p:nvPr/>
        </p:nvSpPr>
        <p:spPr>
          <a:xfrm>
            <a:off x="11799438" y="536813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xmlns="" id="{6B6AD0A8-5AF6-4FFB-803B-28204EFB20AB}"/>
              </a:ext>
            </a:extLst>
          </p:cNvPr>
          <p:cNvSpPr/>
          <p:nvPr/>
        </p:nvSpPr>
        <p:spPr>
          <a:xfrm>
            <a:off x="11751308" y="54764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xmlns="" id="{0CB0BC6E-25CA-4E44-BA94-3EA70505A4C7}"/>
              </a:ext>
            </a:extLst>
          </p:cNvPr>
          <p:cNvSpPr/>
          <p:nvPr/>
        </p:nvSpPr>
        <p:spPr>
          <a:xfrm>
            <a:off x="11771356" y="53641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A8C2245A-F981-46AB-9B02-8D4D8AB7596B}"/>
              </a:ext>
            </a:extLst>
          </p:cNvPr>
          <p:cNvSpPr/>
          <p:nvPr/>
        </p:nvSpPr>
        <p:spPr>
          <a:xfrm>
            <a:off x="11796224" y="620159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xmlns="" id="{FF27FA6C-BC7D-460F-AF0A-22AC25FAA8FA}"/>
              </a:ext>
            </a:extLst>
          </p:cNvPr>
          <p:cNvSpPr/>
          <p:nvPr/>
        </p:nvSpPr>
        <p:spPr>
          <a:xfrm>
            <a:off x="11748094" y="63098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Minus Sign 31">
            <a:extLst>
              <a:ext uri="{FF2B5EF4-FFF2-40B4-BE49-F238E27FC236}">
                <a16:creationId xmlns:a16="http://schemas.microsoft.com/office/drawing/2014/main" xmlns="" id="{65E01619-2C71-4AA7-8641-56CE576E769F}"/>
              </a:ext>
            </a:extLst>
          </p:cNvPr>
          <p:cNvSpPr/>
          <p:nvPr/>
        </p:nvSpPr>
        <p:spPr>
          <a:xfrm>
            <a:off x="11768142" y="61975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B8C625C-5E05-45A7-8185-A16C25CCC865}"/>
              </a:ext>
            </a:extLst>
          </p:cNvPr>
          <p:cNvSpPr/>
          <p:nvPr/>
        </p:nvSpPr>
        <p:spPr>
          <a:xfrm>
            <a:off x="216151" y="5337345"/>
            <a:ext cx="84221" cy="13621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42377899-BCE2-4EB0-B104-54A9718C6A54}"/>
              </a:ext>
            </a:extLst>
          </p:cNvPr>
          <p:cNvSpPr/>
          <p:nvPr/>
        </p:nvSpPr>
        <p:spPr>
          <a:xfrm>
            <a:off x="199871" y="153611"/>
            <a:ext cx="98182" cy="1292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40AD74E5-C275-422E-ABE0-D928AF385ABF}"/>
              </a:ext>
            </a:extLst>
          </p:cNvPr>
          <p:cNvSpPr/>
          <p:nvPr/>
        </p:nvSpPr>
        <p:spPr>
          <a:xfrm>
            <a:off x="213833" y="1440778"/>
            <a:ext cx="84219" cy="129242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D645988C-0EA6-450F-8D30-4D88B20A9CF1}"/>
              </a:ext>
            </a:extLst>
          </p:cNvPr>
          <p:cNvSpPr/>
          <p:nvPr/>
        </p:nvSpPr>
        <p:spPr>
          <a:xfrm>
            <a:off x="213833" y="2738901"/>
            <a:ext cx="84220" cy="1295495"/>
          </a:xfrm>
          <a:prstGeom prst="rect">
            <a:avLst/>
          </a:prstGeom>
          <a:solidFill>
            <a:srgbClr val="B7074A"/>
          </a:solidFill>
          <a:ln>
            <a:solidFill>
              <a:srgbClr val="B70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114BCFD7-EB25-4440-A105-CA2C3127EBE2}"/>
              </a:ext>
            </a:extLst>
          </p:cNvPr>
          <p:cNvSpPr/>
          <p:nvPr/>
        </p:nvSpPr>
        <p:spPr>
          <a:xfrm>
            <a:off x="213831" y="4047550"/>
            <a:ext cx="84221" cy="12766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CB21266E-3247-4421-8EC6-89B010BC38C7}"/>
              </a:ext>
            </a:extLst>
          </p:cNvPr>
          <p:cNvSpPr txBox="1"/>
          <p:nvPr/>
        </p:nvSpPr>
        <p:spPr>
          <a:xfrm>
            <a:off x="497921" y="381381"/>
            <a:ext cx="1097895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spcBef>
                <a:spcPct val="0"/>
              </a:spcBef>
              <a:defRPr/>
            </a:pPr>
            <a:r>
              <a:rPr lang="ar-SA" sz="3200" b="1" dirty="0" smtClean="0">
                <a:solidFill>
                  <a:srgbClr val="0033CC"/>
                </a:solidFill>
              </a:rPr>
              <a:t>اهمية تطبيقات قواعد البيانات على الانترنت /الانترانت:</a:t>
            </a:r>
            <a:endParaRPr lang="en-US" sz="3200" b="1" spc="50" dirty="0">
              <a:ln w="11430"/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6">
            <a:extLst>
              <a:ext uri="{FF2B5EF4-FFF2-40B4-BE49-F238E27FC236}">
                <a16:creationId xmlns:a16="http://schemas.microsoft.com/office/drawing/2014/main" xmlns="" id="{F9828C79-59B0-436D-BA99-1FC7A0564CA0}"/>
              </a:ext>
            </a:extLst>
          </p:cNvPr>
          <p:cNvSpPr/>
          <p:nvPr/>
        </p:nvSpPr>
        <p:spPr>
          <a:xfrm>
            <a:off x="600213" y="1098467"/>
            <a:ext cx="108766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spcBef>
                <a:spcPct val="50000"/>
              </a:spcBef>
              <a:buFont typeface="Arial" pitchFamily="34" charset="0"/>
              <a:buChar char="•"/>
            </a:pPr>
            <a:r>
              <a:rPr lang="ar-SA" altLang="en-US" sz="2800" dirty="0" smtClean="0">
                <a:solidFill>
                  <a:schemeClr val="accent6">
                    <a:lumMod val="25000"/>
                  </a:schemeClr>
                </a:solidFill>
              </a:rPr>
              <a:t>ادارة البيانات الفعالة.</a:t>
            </a:r>
            <a:endParaRPr lang="ar-SA" altLang="en-US" sz="28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36" name="Rectangle 6">
            <a:extLst>
              <a:ext uri="{FF2B5EF4-FFF2-40B4-BE49-F238E27FC236}">
                <a16:creationId xmlns:a16="http://schemas.microsoft.com/office/drawing/2014/main" xmlns="" id="{F9828C79-59B0-436D-BA99-1FC7A0564CA0}"/>
              </a:ext>
            </a:extLst>
          </p:cNvPr>
          <p:cNvSpPr/>
          <p:nvPr/>
        </p:nvSpPr>
        <p:spPr>
          <a:xfrm>
            <a:off x="600213" y="1756437"/>
            <a:ext cx="108766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spcBef>
                <a:spcPct val="50000"/>
              </a:spcBef>
              <a:buFont typeface="Arial" pitchFamily="34" charset="0"/>
              <a:buChar char="•"/>
            </a:pPr>
            <a:r>
              <a:rPr lang="ar-SA" altLang="en-US" sz="2800" dirty="0" smtClean="0">
                <a:solidFill>
                  <a:schemeClr val="accent6">
                    <a:lumMod val="25000"/>
                  </a:schemeClr>
                </a:solidFill>
              </a:rPr>
              <a:t>امكانية الوصول السلسة.</a:t>
            </a:r>
            <a:endParaRPr lang="ar-SA" altLang="en-US" sz="28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37" name="Rectangle 6">
            <a:extLst>
              <a:ext uri="{FF2B5EF4-FFF2-40B4-BE49-F238E27FC236}">
                <a16:creationId xmlns:a16="http://schemas.microsoft.com/office/drawing/2014/main" xmlns="" id="{F9828C79-59B0-436D-BA99-1FC7A0564CA0}"/>
              </a:ext>
            </a:extLst>
          </p:cNvPr>
          <p:cNvSpPr/>
          <p:nvPr/>
        </p:nvSpPr>
        <p:spPr>
          <a:xfrm>
            <a:off x="600213" y="2414407"/>
            <a:ext cx="108766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spcBef>
                <a:spcPct val="50000"/>
              </a:spcBef>
              <a:buFont typeface="Arial" pitchFamily="34" charset="0"/>
              <a:buChar char="•"/>
            </a:pPr>
            <a:r>
              <a:rPr lang="ar-SA" altLang="en-US" sz="2800" dirty="0" smtClean="0">
                <a:solidFill>
                  <a:schemeClr val="accent6">
                    <a:lumMod val="25000"/>
                  </a:schemeClr>
                </a:solidFill>
              </a:rPr>
              <a:t>تحديثات البيانات في الوقت الفعلي.</a:t>
            </a:r>
            <a:endParaRPr lang="ar-SA" altLang="en-US" sz="28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38" name="Rectangle 6">
            <a:extLst>
              <a:ext uri="{FF2B5EF4-FFF2-40B4-BE49-F238E27FC236}">
                <a16:creationId xmlns:a16="http://schemas.microsoft.com/office/drawing/2014/main" xmlns="" id="{F9828C79-59B0-436D-BA99-1FC7A0564CA0}"/>
              </a:ext>
            </a:extLst>
          </p:cNvPr>
          <p:cNvSpPr/>
          <p:nvPr/>
        </p:nvSpPr>
        <p:spPr>
          <a:xfrm>
            <a:off x="600213" y="3072377"/>
            <a:ext cx="108766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spcBef>
                <a:spcPct val="50000"/>
              </a:spcBef>
              <a:buFont typeface="Arial" pitchFamily="34" charset="0"/>
              <a:buChar char="•"/>
            </a:pPr>
            <a:r>
              <a:rPr lang="ar-SA" altLang="en-US" sz="2800" dirty="0" smtClean="0">
                <a:solidFill>
                  <a:schemeClr val="accent6">
                    <a:lumMod val="25000"/>
                  </a:schemeClr>
                </a:solidFill>
              </a:rPr>
              <a:t>أمن البيانات والخصوصية.</a:t>
            </a:r>
            <a:endParaRPr lang="ar-SA" altLang="en-US" sz="28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44" name="Rectangle 6">
            <a:extLst>
              <a:ext uri="{FF2B5EF4-FFF2-40B4-BE49-F238E27FC236}">
                <a16:creationId xmlns:a16="http://schemas.microsoft.com/office/drawing/2014/main" xmlns="" id="{F9828C79-59B0-436D-BA99-1FC7A0564CA0}"/>
              </a:ext>
            </a:extLst>
          </p:cNvPr>
          <p:cNvSpPr/>
          <p:nvPr/>
        </p:nvSpPr>
        <p:spPr>
          <a:xfrm>
            <a:off x="600213" y="3730346"/>
            <a:ext cx="108766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spcBef>
                <a:spcPct val="50000"/>
              </a:spcBef>
              <a:buFont typeface="Arial" pitchFamily="34" charset="0"/>
              <a:buChar char="•"/>
            </a:pPr>
            <a:r>
              <a:rPr lang="ar-SA" altLang="en-US" sz="2800" dirty="0" smtClean="0">
                <a:solidFill>
                  <a:schemeClr val="accent6">
                    <a:lumMod val="25000"/>
                  </a:schemeClr>
                </a:solidFill>
              </a:rPr>
              <a:t>قابلية التوسع.</a:t>
            </a:r>
            <a:endParaRPr lang="ar-SA" altLang="en-US" sz="28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45" name="TextBox 38">
            <a:extLst>
              <a:ext uri="{FF2B5EF4-FFF2-40B4-BE49-F238E27FC236}">
                <a16:creationId xmlns:a16="http://schemas.microsoft.com/office/drawing/2014/main" xmlns="" id="{CB21266E-3247-4421-8EC6-89B010BC38C7}"/>
              </a:ext>
            </a:extLst>
          </p:cNvPr>
          <p:cNvSpPr txBox="1"/>
          <p:nvPr/>
        </p:nvSpPr>
        <p:spPr>
          <a:xfrm>
            <a:off x="497921" y="4288491"/>
            <a:ext cx="1097895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spcBef>
                <a:spcPct val="0"/>
              </a:spcBef>
              <a:defRPr/>
            </a:pPr>
            <a:r>
              <a:rPr lang="ar-SA" sz="3200" b="1" dirty="0" smtClean="0">
                <a:solidFill>
                  <a:srgbClr val="0033CC"/>
                </a:solidFill>
              </a:rPr>
              <a:t>اتحاد  </a:t>
            </a:r>
            <a:r>
              <a:rPr lang="en-US" sz="3200" b="1" dirty="0">
                <a:solidFill>
                  <a:srgbClr val="0033CC"/>
                </a:solidFill>
              </a:rPr>
              <a:t>World Wide Web Consortium (W3C)</a:t>
            </a:r>
            <a:r>
              <a:rPr lang="ar-SA" sz="3200" b="1" dirty="0" smtClean="0">
                <a:solidFill>
                  <a:srgbClr val="0033CC"/>
                </a:solidFill>
              </a:rPr>
              <a:t>:</a:t>
            </a:r>
            <a:endParaRPr lang="en-US" sz="3200" b="1" spc="50" dirty="0">
              <a:ln w="11430"/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6">
            <a:extLst>
              <a:ext uri="{FF2B5EF4-FFF2-40B4-BE49-F238E27FC236}">
                <a16:creationId xmlns:a16="http://schemas.microsoft.com/office/drawing/2014/main" xmlns="" id="{F9828C79-59B0-436D-BA99-1FC7A0564CA0}"/>
              </a:ext>
            </a:extLst>
          </p:cNvPr>
          <p:cNvSpPr/>
          <p:nvPr/>
        </p:nvSpPr>
        <p:spPr>
          <a:xfrm>
            <a:off x="497921" y="4867027"/>
            <a:ext cx="1087666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spcBef>
                <a:spcPct val="50000"/>
              </a:spcBef>
              <a:buFont typeface="Arial" pitchFamily="34" charset="0"/>
              <a:buChar char="•"/>
            </a:pPr>
            <a:r>
              <a:rPr lang="ar-SA" altLang="en-US" sz="2800" dirty="0" smtClean="0">
                <a:solidFill>
                  <a:schemeClr val="accent6">
                    <a:lumMod val="25000"/>
                  </a:schemeClr>
                </a:solidFill>
              </a:rPr>
              <a:t>هو الاتحاد الدولي للشركات ،يعمل على تطوير معايير مفتوحة، تتبنى تطوير اتفاقيات الويب لكل وثائق الويب التي تعرض على كل المنصات.</a:t>
            </a:r>
            <a:endParaRPr lang="ar-SA" altLang="en-US" sz="28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47" name="Rectangle 6">
            <a:extLst>
              <a:ext uri="{FF2B5EF4-FFF2-40B4-BE49-F238E27FC236}">
                <a16:creationId xmlns:a16="http://schemas.microsoft.com/office/drawing/2014/main" xmlns="" id="{F9828C79-59B0-436D-BA99-1FC7A0564CA0}"/>
              </a:ext>
            </a:extLst>
          </p:cNvPr>
          <p:cNvSpPr/>
          <p:nvPr/>
        </p:nvSpPr>
        <p:spPr>
          <a:xfrm>
            <a:off x="642680" y="5629700"/>
            <a:ext cx="108766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/>
              <a:t>See </a:t>
            </a:r>
            <a:r>
              <a:rPr lang="en-US" sz="2800" b="1" dirty="0"/>
              <a:t>www.w3c.org</a:t>
            </a:r>
          </a:p>
        </p:txBody>
      </p:sp>
    </p:spTree>
    <p:extLst>
      <p:ext uri="{BB962C8B-B14F-4D97-AF65-F5344CB8AC3E}">
        <p14:creationId xmlns:p14="http://schemas.microsoft.com/office/powerpoint/2010/main" val="14991789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C0127BB-C3E1-4929-9CE4-9A559B0433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1A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88F6ECA-36D7-451B-A965-5AE88E2FC808}"/>
              </a:ext>
            </a:extLst>
          </p:cNvPr>
          <p:cNvSpPr/>
          <p:nvPr/>
        </p:nvSpPr>
        <p:spPr>
          <a:xfrm>
            <a:off x="199870" y="149902"/>
            <a:ext cx="11762282" cy="6550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BAD67F58-50CE-4C83-96A2-77E132F1FDE3}"/>
              </a:ext>
            </a:extLst>
          </p:cNvPr>
          <p:cNvSpPr/>
          <p:nvPr/>
        </p:nvSpPr>
        <p:spPr>
          <a:xfrm>
            <a:off x="11754853" y="529390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xmlns="" id="{E7DE35E1-AFD4-496D-8191-71278E804A0D}"/>
              </a:ext>
            </a:extLst>
          </p:cNvPr>
          <p:cNvSpPr/>
          <p:nvPr/>
        </p:nvSpPr>
        <p:spPr>
          <a:xfrm>
            <a:off x="11706723" y="6376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xmlns="" id="{21D038F3-3C62-4C78-B0C3-621A21FEF2ED}"/>
              </a:ext>
            </a:extLst>
          </p:cNvPr>
          <p:cNvSpPr/>
          <p:nvPr/>
        </p:nvSpPr>
        <p:spPr>
          <a:xfrm>
            <a:off x="11726771" y="5253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E2D7B3C3-50C0-42FF-A44A-886D2B6409F0}"/>
              </a:ext>
            </a:extLst>
          </p:cNvPr>
          <p:cNvSpPr/>
          <p:nvPr/>
        </p:nvSpPr>
        <p:spPr>
          <a:xfrm>
            <a:off x="11789700" y="1321968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xmlns="" id="{C45102C5-F2C9-4F84-8014-8DB5AAF5C9E9}"/>
              </a:ext>
            </a:extLst>
          </p:cNvPr>
          <p:cNvSpPr/>
          <p:nvPr/>
        </p:nvSpPr>
        <p:spPr>
          <a:xfrm>
            <a:off x="11741570" y="14302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6F9D1D64-FE2B-4686-B924-D29C0BC65AFF}"/>
              </a:ext>
            </a:extLst>
          </p:cNvPr>
          <p:cNvSpPr/>
          <p:nvPr/>
        </p:nvSpPr>
        <p:spPr>
          <a:xfrm>
            <a:off x="11761618" y="13179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6492680-24FF-4968-A949-B82DD222F0CA}"/>
              </a:ext>
            </a:extLst>
          </p:cNvPr>
          <p:cNvSpPr/>
          <p:nvPr/>
        </p:nvSpPr>
        <p:spPr>
          <a:xfrm>
            <a:off x="11798342" y="211454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xmlns="" id="{1E57A6FE-1AD4-4A88-BA41-67F589ACB71B}"/>
              </a:ext>
            </a:extLst>
          </p:cNvPr>
          <p:cNvSpPr/>
          <p:nvPr/>
        </p:nvSpPr>
        <p:spPr>
          <a:xfrm>
            <a:off x="11750212" y="22228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xmlns="" id="{71B492C0-52C3-4712-9582-3343E84DC5CB}"/>
              </a:ext>
            </a:extLst>
          </p:cNvPr>
          <p:cNvSpPr/>
          <p:nvPr/>
        </p:nvSpPr>
        <p:spPr>
          <a:xfrm>
            <a:off x="11770260" y="21105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238FB0C1-E0FD-4939-95FD-D65BE1C2A2FA}"/>
              </a:ext>
            </a:extLst>
          </p:cNvPr>
          <p:cNvSpPr/>
          <p:nvPr/>
        </p:nvSpPr>
        <p:spPr>
          <a:xfrm>
            <a:off x="11807407" y="291590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xmlns="" id="{E5BCF583-AA14-4FDD-BED5-AA00ECA4B93B}"/>
              </a:ext>
            </a:extLst>
          </p:cNvPr>
          <p:cNvSpPr/>
          <p:nvPr/>
        </p:nvSpPr>
        <p:spPr>
          <a:xfrm>
            <a:off x="11759277" y="30241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xmlns="" id="{4EC75EEE-C73A-44DB-86C6-BADD83D51398}"/>
              </a:ext>
            </a:extLst>
          </p:cNvPr>
          <p:cNvSpPr/>
          <p:nvPr/>
        </p:nvSpPr>
        <p:spPr>
          <a:xfrm>
            <a:off x="11779325" y="29118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389EA6B6-CA84-4686-BE1C-8775E1523085}"/>
              </a:ext>
            </a:extLst>
          </p:cNvPr>
          <p:cNvSpPr/>
          <p:nvPr/>
        </p:nvSpPr>
        <p:spPr>
          <a:xfrm>
            <a:off x="11805489" y="371727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xmlns="" id="{F5BE0B6A-2C1F-44C6-BD36-81CA8C872DF7}"/>
              </a:ext>
            </a:extLst>
          </p:cNvPr>
          <p:cNvSpPr/>
          <p:nvPr/>
        </p:nvSpPr>
        <p:spPr>
          <a:xfrm>
            <a:off x="11757359" y="38255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xmlns="" id="{14C88482-743A-47C8-B5D8-BD1B98F8E16C}"/>
              </a:ext>
            </a:extLst>
          </p:cNvPr>
          <p:cNvSpPr/>
          <p:nvPr/>
        </p:nvSpPr>
        <p:spPr>
          <a:xfrm>
            <a:off x="11777407" y="37132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5257D92E-1BB0-4B8C-9D1C-775D8B9A9243}"/>
              </a:ext>
            </a:extLst>
          </p:cNvPr>
          <p:cNvSpPr/>
          <p:nvPr/>
        </p:nvSpPr>
        <p:spPr>
          <a:xfrm>
            <a:off x="11802986" y="453468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xmlns="" id="{1E33DD28-DB67-458A-91BF-DBEEB223403A}"/>
              </a:ext>
            </a:extLst>
          </p:cNvPr>
          <p:cNvSpPr/>
          <p:nvPr/>
        </p:nvSpPr>
        <p:spPr>
          <a:xfrm>
            <a:off x="11754856" y="46429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Minus Sign 25">
            <a:extLst>
              <a:ext uri="{FF2B5EF4-FFF2-40B4-BE49-F238E27FC236}">
                <a16:creationId xmlns:a16="http://schemas.microsoft.com/office/drawing/2014/main" xmlns="" id="{D8D64179-F088-49C0-961B-1B560E34286B}"/>
              </a:ext>
            </a:extLst>
          </p:cNvPr>
          <p:cNvSpPr/>
          <p:nvPr/>
        </p:nvSpPr>
        <p:spPr>
          <a:xfrm>
            <a:off x="11774904" y="45306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ACC39C51-617A-406E-B2B3-DD83CE53721E}"/>
              </a:ext>
            </a:extLst>
          </p:cNvPr>
          <p:cNvSpPr/>
          <p:nvPr/>
        </p:nvSpPr>
        <p:spPr>
          <a:xfrm>
            <a:off x="11799438" y="536813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xmlns="" id="{6B6AD0A8-5AF6-4FFB-803B-28204EFB20AB}"/>
              </a:ext>
            </a:extLst>
          </p:cNvPr>
          <p:cNvSpPr/>
          <p:nvPr/>
        </p:nvSpPr>
        <p:spPr>
          <a:xfrm>
            <a:off x="11751308" y="54764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xmlns="" id="{0CB0BC6E-25CA-4E44-BA94-3EA70505A4C7}"/>
              </a:ext>
            </a:extLst>
          </p:cNvPr>
          <p:cNvSpPr/>
          <p:nvPr/>
        </p:nvSpPr>
        <p:spPr>
          <a:xfrm>
            <a:off x="11771356" y="53641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A8C2245A-F981-46AB-9B02-8D4D8AB7596B}"/>
              </a:ext>
            </a:extLst>
          </p:cNvPr>
          <p:cNvSpPr/>
          <p:nvPr/>
        </p:nvSpPr>
        <p:spPr>
          <a:xfrm>
            <a:off x="11796224" y="620159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xmlns="" id="{FF27FA6C-BC7D-460F-AF0A-22AC25FAA8FA}"/>
              </a:ext>
            </a:extLst>
          </p:cNvPr>
          <p:cNvSpPr/>
          <p:nvPr/>
        </p:nvSpPr>
        <p:spPr>
          <a:xfrm>
            <a:off x="11748094" y="63098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Minus Sign 31">
            <a:extLst>
              <a:ext uri="{FF2B5EF4-FFF2-40B4-BE49-F238E27FC236}">
                <a16:creationId xmlns:a16="http://schemas.microsoft.com/office/drawing/2014/main" xmlns="" id="{65E01619-2C71-4AA7-8641-56CE576E769F}"/>
              </a:ext>
            </a:extLst>
          </p:cNvPr>
          <p:cNvSpPr/>
          <p:nvPr/>
        </p:nvSpPr>
        <p:spPr>
          <a:xfrm>
            <a:off x="11768142" y="61975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B8C625C-5E05-45A7-8185-A16C25CCC865}"/>
              </a:ext>
            </a:extLst>
          </p:cNvPr>
          <p:cNvSpPr/>
          <p:nvPr/>
        </p:nvSpPr>
        <p:spPr>
          <a:xfrm>
            <a:off x="216151" y="5337345"/>
            <a:ext cx="84221" cy="13621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42377899-BCE2-4EB0-B104-54A9718C6A54}"/>
              </a:ext>
            </a:extLst>
          </p:cNvPr>
          <p:cNvSpPr/>
          <p:nvPr/>
        </p:nvSpPr>
        <p:spPr>
          <a:xfrm>
            <a:off x="199871" y="153611"/>
            <a:ext cx="98182" cy="1292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40AD74E5-C275-422E-ABE0-D928AF385ABF}"/>
              </a:ext>
            </a:extLst>
          </p:cNvPr>
          <p:cNvSpPr/>
          <p:nvPr/>
        </p:nvSpPr>
        <p:spPr>
          <a:xfrm>
            <a:off x="213833" y="1440778"/>
            <a:ext cx="84219" cy="129242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D645988C-0EA6-450F-8D30-4D88B20A9CF1}"/>
              </a:ext>
            </a:extLst>
          </p:cNvPr>
          <p:cNvSpPr/>
          <p:nvPr/>
        </p:nvSpPr>
        <p:spPr>
          <a:xfrm>
            <a:off x="213833" y="2738901"/>
            <a:ext cx="84220" cy="1295495"/>
          </a:xfrm>
          <a:prstGeom prst="rect">
            <a:avLst/>
          </a:prstGeom>
          <a:solidFill>
            <a:srgbClr val="B7074A"/>
          </a:solidFill>
          <a:ln>
            <a:solidFill>
              <a:srgbClr val="B70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114BCFD7-EB25-4440-A105-CA2C3127EBE2}"/>
              </a:ext>
            </a:extLst>
          </p:cNvPr>
          <p:cNvSpPr/>
          <p:nvPr/>
        </p:nvSpPr>
        <p:spPr>
          <a:xfrm>
            <a:off x="213831" y="4047550"/>
            <a:ext cx="84221" cy="12766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8" name="Rectangle 6">
            <a:extLst>
              <a:ext uri="{FF2B5EF4-FFF2-40B4-BE49-F238E27FC236}">
                <a16:creationId xmlns:a16="http://schemas.microsoft.com/office/drawing/2014/main" xmlns="" id="{F9828C79-59B0-436D-BA99-1FC7A0564CA0}"/>
              </a:ext>
            </a:extLst>
          </p:cNvPr>
          <p:cNvSpPr/>
          <p:nvPr/>
        </p:nvSpPr>
        <p:spPr>
          <a:xfrm>
            <a:off x="600213" y="986813"/>
            <a:ext cx="1087666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800" b="1" dirty="0"/>
              <a:t>World Wide Web (WWW</a:t>
            </a:r>
            <a:r>
              <a:rPr lang="en-US" sz="2800" b="1" dirty="0" smtClean="0"/>
              <a:t>)</a:t>
            </a:r>
            <a:r>
              <a:rPr lang="ar-SA" altLang="en-US" sz="2800" b="1" dirty="0" smtClean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ar-SA" altLang="en-US" sz="2800" dirty="0" smtClean="0">
                <a:solidFill>
                  <a:schemeClr val="accent6">
                    <a:lumMod val="25000"/>
                  </a:schemeClr>
                </a:solidFill>
              </a:rPr>
              <a:t>تجمع مجموعات من الروابط التشعبية والوثائق الموثقة ضمن خدمات الويب من كل انحاء العالم.</a:t>
            </a:r>
            <a:endParaRPr lang="ar-SA" altLang="en-US" sz="28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44" name="Rectangle 6">
            <a:extLst>
              <a:ext uri="{FF2B5EF4-FFF2-40B4-BE49-F238E27FC236}">
                <a16:creationId xmlns:a16="http://schemas.microsoft.com/office/drawing/2014/main" xmlns="" id="{F9828C79-59B0-436D-BA99-1FC7A0564CA0}"/>
              </a:ext>
            </a:extLst>
          </p:cNvPr>
          <p:cNvSpPr/>
          <p:nvPr/>
        </p:nvSpPr>
        <p:spPr>
          <a:xfrm>
            <a:off x="591533" y="1951668"/>
            <a:ext cx="1087666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spcBef>
                <a:spcPct val="50000"/>
              </a:spcBef>
              <a:buFont typeface="Arial" pitchFamily="34" charset="0"/>
              <a:buChar char="•"/>
            </a:pPr>
            <a:r>
              <a:rPr lang="ar-SA" altLang="en-US" sz="2800" b="1" dirty="0" smtClean="0">
                <a:solidFill>
                  <a:schemeClr val="accent6">
                    <a:lumMod val="25000"/>
                  </a:schemeClr>
                </a:solidFill>
              </a:rPr>
              <a:t>المتصفحات </a:t>
            </a:r>
            <a:r>
              <a:rPr lang="en-US" sz="2800" b="1" dirty="0" smtClean="0"/>
              <a:t>Browser</a:t>
            </a:r>
            <a:r>
              <a:rPr lang="ar-SA" sz="2800" b="1" dirty="0" smtClean="0"/>
              <a:t>: </a:t>
            </a:r>
            <a:r>
              <a:rPr lang="ar-SA" sz="2800" dirty="0" smtClean="0"/>
              <a:t>هو برنامج يعرض وثائق </a:t>
            </a:r>
            <a:r>
              <a:rPr lang="en-US" sz="2800" dirty="0" smtClean="0"/>
              <a:t>HTML</a:t>
            </a:r>
            <a:r>
              <a:rPr lang="ar-SA" sz="2800" dirty="0" smtClean="0"/>
              <a:t>، ويسمح للمستخدم بالوصول إلى الملفات والبرامج المرتبطة بوثيقة </a:t>
            </a:r>
            <a:r>
              <a:rPr lang="en-US" sz="2800" dirty="0"/>
              <a:t>HTML</a:t>
            </a:r>
            <a:r>
              <a:rPr lang="ar-SA" altLang="en-US" sz="2800" dirty="0" smtClean="0">
                <a:solidFill>
                  <a:schemeClr val="accent6">
                    <a:lumMod val="25000"/>
                  </a:schemeClr>
                </a:solidFill>
              </a:rPr>
              <a:t>.</a:t>
            </a:r>
            <a:endParaRPr lang="ar-SA" altLang="en-US" sz="28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45" name="TextBox 38">
            <a:extLst>
              <a:ext uri="{FF2B5EF4-FFF2-40B4-BE49-F238E27FC236}">
                <a16:creationId xmlns:a16="http://schemas.microsoft.com/office/drawing/2014/main" xmlns="" id="{CB21266E-3247-4421-8EC6-89B010BC38C7}"/>
              </a:ext>
            </a:extLst>
          </p:cNvPr>
          <p:cNvSpPr txBox="1"/>
          <p:nvPr/>
        </p:nvSpPr>
        <p:spPr>
          <a:xfrm>
            <a:off x="540388" y="365487"/>
            <a:ext cx="1097895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spcBef>
                <a:spcPct val="0"/>
              </a:spcBef>
              <a:defRPr/>
            </a:pPr>
            <a:r>
              <a:rPr lang="ar-SA" sz="3200" b="1" dirty="0" smtClean="0">
                <a:solidFill>
                  <a:srgbClr val="0033CC"/>
                </a:solidFill>
              </a:rPr>
              <a:t>مصطلحات الويب  </a:t>
            </a:r>
            <a:r>
              <a:rPr lang="en-US" sz="3200" b="1" dirty="0">
                <a:solidFill>
                  <a:srgbClr val="0033CC"/>
                </a:solidFill>
              </a:rPr>
              <a:t>Web-Related Terms</a:t>
            </a:r>
            <a:r>
              <a:rPr lang="ar-SA" sz="3200" b="1" dirty="0" smtClean="0">
                <a:solidFill>
                  <a:srgbClr val="0033CC"/>
                </a:solidFill>
              </a:rPr>
              <a:t>:</a:t>
            </a:r>
            <a:endParaRPr lang="en-US" sz="3200" b="1" spc="50" dirty="0">
              <a:ln w="11430"/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6">
            <a:extLst>
              <a:ext uri="{FF2B5EF4-FFF2-40B4-BE49-F238E27FC236}">
                <a16:creationId xmlns:a16="http://schemas.microsoft.com/office/drawing/2014/main" xmlns="" id="{F9828C79-59B0-436D-BA99-1FC7A0564CA0}"/>
              </a:ext>
            </a:extLst>
          </p:cNvPr>
          <p:cNvSpPr/>
          <p:nvPr/>
        </p:nvSpPr>
        <p:spPr>
          <a:xfrm>
            <a:off x="572497" y="2992950"/>
            <a:ext cx="1087666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spcBef>
                <a:spcPct val="50000"/>
              </a:spcBef>
              <a:buFont typeface="Arial" pitchFamily="34" charset="0"/>
              <a:buChar char="•"/>
            </a:pPr>
            <a:r>
              <a:rPr lang="ar-SA" altLang="en-US" sz="2800" b="1" dirty="0" smtClean="0">
                <a:solidFill>
                  <a:schemeClr val="accent6">
                    <a:lumMod val="25000"/>
                  </a:schemeClr>
                </a:solidFill>
              </a:rPr>
              <a:t>اخادم الويب </a:t>
            </a:r>
            <a:r>
              <a:rPr lang="en-US" sz="2800" b="1" dirty="0" smtClean="0"/>
              <a:t>Web server</a:t>
            </a:r>
            <a:r>
              <a:rPr lang="ar-SA" sz="2800" b="1" dirty="0" smtClean="0"/>
              <a:t>: </a:t>
            </a:r>
            <a:r>
              <a:rPr lang="ar-SA" sz="2800" dirty="0" smtClean="0"/>
              <a:t>هو برنامج يستجيب للطلبات من المتصفحات وترسل صفحات </a:t>
            </a:r>
            <a:r>
              <a:rPr lang="en-US" sz="2800" dirty="0" smtClean="0"/>
              <a:t>HTML</a:t>
            </a:r>
            <a:r>
              <a:rPr lang="ar-SA" sz="2800" dirty="0" smtClean="0"/>
              <a:t> للمتصفحات</a:t>
            </a:r>
            <a:r>
              <a:rPr lang="ar-SA" altLang="en-US" sz="2800" dirty="0" smtClean="0">
                <a:solidFill>
                  <a:schemeClr val="accent6">
                    <a:lumMod val="25000"/>
                  </a:schemeClr>
                </a:solidFill>
              </a:rPr>
              <a:t>.</a:t>
            </a:r>
            <a:endParaRPr lang="ar-SA" altLang="en-US" sz="28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47" name="Rectangle 6">
            <a:extLst>
              <a:ext uri="{FF2B5EF4-FFF2-40B4-BE49-F238E27FC236}">
                <a16:creationId xmlns:a16="http://schemas.microsoft.com/office/drawing/2014/main" xmlns="" id="{F9828C79-59B0-436D-BA99-1FC7A0564CA0}"/>
              </a:ext>
            </a:extLst>
          </p:cNvPr>
          <p:cNvSpPr/>
          <p:nvPr/>
        </p:nvSpPr>
        <p:spPr>
          <a:xfrm>
            <a:off x="549066" y="3913393"/>
            <a:ext cx="108766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spcBef>
                <a:spcPct val="50000"/>
              </a:spcBef>
              <a:buFont typeface="Arial" pitchFamily="34" charset="0"/>
              <a:buChar char="•"/>
            </a:pPr>
            <a:r>
              <a:rPr lang="ar-SA" altLang="en-US" sz="2800" b="1" dirty="0" smtClean="0">
                <a:solidFill>
                  <a:schemeClr val="accent6">
                    <a:lumMod val="25000"/>
                  </a:schemeClr>
                </a:solidFill>
              </a:rPr>
              <a:t>صفحة ويب- مستند </a:t>
            </a:r>
            <a:r>
              <a:rPr lang="en-US" sz="2800" b="1" dirty="0"/>
              <a:t>Web pages–HTML </a:t>
            </a:r>
            <a:r>
              <a:rPr lang="en-US" sz="2800" b="1" dirty="0" smtClean="0"/>
              <a:t>documents</a:t>
            </a:r>
            <a:r>
              <a:rPr lang="ar-SA" sz="2800" b="1" dirty="0" smtClean="0"/>
              <a:t>: </a:t>
            </a:r>
            <a:r>
              <a:rPr lang="ar-SA" sz="2800" dirty="0" smtClean="0"/>
              <a:t>هو نوعين</a:t>
            </a:r>
            <a:r>
              <a:rPr lang="ar-SA" sz="2800" dirty="0">
                <a:solidFill>
                  <a:schemeClr val="accent6">
                    <a:lumMod val="25000"/>
                  </a:schemeClr>
                </a:solidFill>
              </a:rPr>
              <a:t>:</a:t>
            </a:r>
            <a:endParaRPr lang="ar-SA" altLang="en-US" sz="28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48" name="Rectangle 6">
            <a:extLst>
              <a:ext uri="{FF2B5EF4-FFF2-40B4-BE49-F238E27FC236}">
                <a16:creationId xmlns:a16="http://schemas.microsoft.com/office/drawing/2014/main" xmlns="" id="{F9828C79-59B0-436D-BA99-1FC7A0564CA0}"/>
              </a:ext>
            </a:extLst>
          </p:cNvPr>
          <p:cNvSpPr/>
          <p:nvPr/>
        </p:nvSpPr>
        <p:spPr>
          <a:xfrm>
            <a:off x="300372" y="4626919"/>
            <a:ext cx="106170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spcBef>
                <a:spcPct val="50000"/>
              </a:spcBef>
              <a:buFont typeface="Wingdings" pitchFamily="2" charset="2"/>
              <a:buChar char="§"/>
            </a:pPr>
            <a:r>
              <a:rPr lang="ar-SA" altLang="en-US" sz="2800" b="1" dirty="0" smtClean="0">
                <a:solidFill>
                  <a:schemeClr val="accent6">
                    <a:lumMod val="25000"/>
                  </a:schemeClr>
                </a:solidFill>
              </a:rPr>
              <a:t>صفحات ثابتة </a:t>
            </a:r>
            <a:r>
              <a:rPr lang="en-US" sz="2800" b="1" dirty="0"/>
              <a:t>Static Web pages</a:t>
            </a:r>
            <a:r>
              <a:rPr lang="ar-SA" sz="2800" b="1" dirty="0" smtClean="0"/>
              <a:t>: </a:t>
            </a:r>
            <a:r>
              <a:rPr lang="ar-SA" sz="2800" dirty="0" smtClean="0"/>
              <a:t>هي صفحات ذات محتوى اسس في وقت التطوير.</a:t>
            </a:r>
            <a:endParaRPr lang="ar-SA" altLang="en-US" sz="28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49" name="Rectangle 6">
            <a:extLst>
              <a:ext uri="{FF2B5EF4-FFF2-40B4-BE49-F238E27FC236}">
                <a16:creationId xmlns:a16="http://schemas.microsoft.com/office/drawing/2014/main" xmlns="" id="{F9828C79-59B0-436D-BA99-1FC7A0564CA0}"/>
              </a:ext>
            </a:extLst>
          </p:cNvPr>
          <p:cNvSpPr/>
          <p:nvPr/>
        </p:nvSpPr>
        <p:spPr>
          <a:xfrm>
            <a:off x="300372" y="5340351"/>
            <a:ext cx="1061701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spcBef>
                <a:spcPct val="50000"/>
              </a:spcBef>
              <a:buFont typeface="Wingdings" pitchFamily="2" charset="2"/>
              <a:buChar char="§"/>
            </a:pPr>
            <a:r>
              <a:rPr lang="ar-SA" altLang="en-US" sz="2800" b="1" dirty="0" smtClean="0">
                <a:solidFill>
                  <a:schemeClr val="accent6">
                    <a:lumMod val="25000"/>
                  </a:schemeClr>
                </a:solidFill>
              </a:rPr>
              <a:t>صفحات متحركة وتفاعلية </a:t>
            </a:r>
            <a:r>
              <a:rPr lang="en-US" sz="2800" b="1" dirty="0"/>
              <a:t>Dynamic</a:t>
            </a:r>
            <a:r>
              <a:rPr lang="en-US" sz="2800" b="1" dirty="0" smtClean="0"/>
              <a:t> </a:t>
            </a:r>
            <a:r>
              <a:rPr lang="en-US" sz="2800" b="1" dirty="0"/>
              <a:t>Web pages</a:t>
            </a:r>
            <a:r>
              <a:rPr lang="ar-SA" sz="2800" b="1" dirty="0" smtClean="0"/>
              <a:t>: </a:t>
            </a:r>
            <a:r>
              <a:rPr lang="ar-SA" sz="2800" dirty="0" smtClean="0"/>
              <a:t>هي صفحات ذات محتوى اسس ليجلب معلوماته من قاعدة بيانات.</a:t>
            </a:r>
            <a:endParaRPr lang="ar-SA" altLang="en-US" sz="2800" dirty="0">
              <a:solidFill>
                <a:schemeClr val="accent6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1034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10067</TotalTime>
  <Words>1149</Words>
  <Application>Microsoft Office PowerPoint</Application>
  <PresentationFormat>مخصص</PresentationFormat>
  <Paragraphs>146</Paragraphs>
  <Slides>24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24</vt:i4>
      </vt:variant>
    </vt:vector>
  </HeadingPairs>
  <TitlesOfParts>
    <vt:vector size="25" baseType="lpstr">
      <vt:lpstr>Office Theme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lyna_alamin@yahoo.com</dc:creator>
  <cp:lastModifiedBy>hamim</cp:lastModifiedBy>
  <cp:revision>272</cp:revision>
  <dcterms:created xsi:type="dcterms:W3CDTF">2021-03-27T11:01:59Z</dcterms:created>
  <dcterms:modified xsi:type="dcterms:W3CDTF">2025-08-02T18:48:33Z</dcterms:modified>
</cp:coreProperties>
</file>