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1" r:id="rId2"/>
    <p:sldId id="334" r:id="rId3"/>
    <p:sldId id="298" r:id="rId4"/>
    <p:sldId id="332" r:id="rId5"/>
    <p:sldId id="333" r:id="rId6"/>
    <p:sldId id="335" r:id="rId7"/>
    <p:sldId id="336" r:id="rId8"/>
    <p:sldId id="339" r:id="rId9"/>
    <p:sldId id="340" r:id="rId10"/>
    <p:sldId id="341" r:id="rId11"/>
    <p:sldId id="338" r:id="rId12"/>
    <p:sldId id="342" r:id="rId13"/>
    <p:sldId id="344" r:id="rId14"/>
    <p:sldId id="346" r:id="rId15"/>
    <p:sldId id="347" r:id="rId16"/>
    <p:sldId id="345" r:id="rId17"/>
    <p:sldId id="348" r:id="rId18"/>
    <p:sldId id="349" r:id="rId19"/>
    <p:sldId id="350" r:id="rId20"/>
    <p:sldId id="317" r:id="rId21"/>
    <p:sldId id="351" r:id="rId22"/>
    <p:sldId id="318" r:id="rId23"/>
    <p:sldId id="320" r:id="rId24"/>
    <p:sldId id="321" r:id="rId25"/>
    <p:sldId id="324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</p:sldIdLst>
  <p:sldSz cx="12192000" cy="6858000"/>
  <p:notesSz cx="6858000" cy="9144000"/>
  <p:defaultTextStyle>
    <a:defPPr>
      <a:defRPr lang="ar-S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15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756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FFB7B9-F8A6-4AA2-A5CB-01A4ED9E79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E0CB7D1-92DD-43D5-8F4A-0A6B83D584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35B4171-0B5F-49A6-BBB9-9E045AC63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2AD2D-0D3E-497E-B6C0-2C7D61066F8E}" type="datetimeFigureOut">
              <a:rPr lang="ar-SA" smtClean="0"/>
              <a:t>29/02/1447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762ECCE-6C0C-4968-BC2E-54B4001C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8F2174-688D-4E7D-99E3-31E408984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2BB66-189C-41EB-A85E-02E14E7936D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939568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31BF94B-F6C5-417C-8F1A-1451AFC2A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A0F7A6D-0566-43BF-BFD0-6860F551E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3B64555-7D15-4940-9493-ADCEEDA49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2AD2D-0D3E-497E-B6C0-2C7D61066F8E}" type="datetimeFigureOut">
              <a:rPr lang="ar-SA" smtClean="0"/>
              <a:t>29/02/1447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8D46DEC-1ACA-4B00-B90D-4E6467F1B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D7EAFCF-44B5-49E9-B4D5-881B347F7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2BB66-189C-41EB-A85E-02E14E7936D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21310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6127A2D-2AC7-4871-B559-5521BAFF39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D5BDFB3-A4F3-46D9-8FE3-AF16E2F81B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416F50E-DBF9-4BCB-8135-B0B97E02E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2AD2D-0D3E-497E-B6C0-2C7D61066F8E}" type="datetimeFigureOut">
              <a:rPr lang="ar-SA" smtClean="0"/>
              <a:t>29/02/1447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9C5A844-3795-4405-B737-3103A48DF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A63F14A-DD44-4903-8DAD-BF68ACE62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2BB66-189C-41EB-A85E-02E14E7936D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39250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BEA0184-C2AE-43B0-8F74-3C56E8A1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435FF3B-5ACD-43B4-BB1C-A39E62FAC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141CC62-E152-4BA3-A859-BFA3AFF9B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2AD2D-0D3E-497E-B6C0-2C7D61066F8E}" type="datetimeFigureOut">
              <a:rPr lang="ar-SA" smtClean="0"/>
              <a:t>29/02/1447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9A17997-B41E-43D4-9E15-BFDE1E4E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608457-2411-4714-A19D-3E3E2C95A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2BB66-189C-41EB-A85E-02E14E7936D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920041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E612B79-C22A-4186-835F-01AFF034D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9E58D4C-943D-4728-A419-C22FB24AB7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ECBB17-1302-47E6-AEE7-517CF854B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2AD2D-0D3E-497E-B6C0-2C7D61066F8E}" type="datetimeFigureOut">
              <a:rPr lang="ar-SA" smtClean="0"/>
              <a:t>29/02/1447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6A8416A-7346-4385-A830-A987F1A9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F3C6922-8B30-4AD8-AC89-7D4F4F904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2BB66-189C-41EB-A85E-02E14E7936D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09235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550EA6-336A-4040-92AC-F173E1C3E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B1A4B00-C4D5-44A4-9552-0AD9E5504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031C97D-923D-4DAB-AFB6-F76B8FB9B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E57C66F-ABA7-455B-B33B-150C6646E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2AD2D-0D3E-497E-B6C0-2C7D61066F8E}" type="datetimeFigureOut">
              <a:rPr lang="ar-SA" smtClean="0"/>
              <a:t>29/02/1447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99D5154-AF0C-436B-8E71-4FEC6AB6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B3B3872-E117-42E1-974F-4AED707C6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2BB66-189C-41EB-A85E-02E14E7936D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63386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55FC3D-BC91-4846-B580-781D2B0F0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5C04729-0CE7-421C-A1D9-49E62C95A3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59C4806-A71A-4A49-A7B7-CF9D45F11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EBCEE6B-7DB2-48B8-A8C7-4CD24A7565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2B4F364-8D9A-4AB8-8A93-30A06D248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4B4F793-1317-4859-A0D2-9878A3B8B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2AD2D-0D3E-497E-B6C0-2C7D61066F8E}" type="datetimeFigureOut">
              <a:rPr lang="ar-SA" smtClean="0"/>
              <a:t>29/02/1447</a:t>
            </a:fld>
            <a:endParaRPr lang="ar-SA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3517B1BF-B3BE-4C0C-8756-C92E053F9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806A4811-3DD9-46C4-AD98-15FADDDE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2BB66-189C-41EB-A85E-02E14E7936D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20761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7940CD-54AB-4173-9F2C-FB093A851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5B138F1-FD61-463A-95FA-B6F07F853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2AD2D-0D3E-497E-B6C0-2C7D61066F8E}" type="datetimeFigureOut">
              <a:rPr lang="ar-SA" smtClean="0"/>
              <a:t>29/02/1447</a:t>
            </a:fld>
            <a:endParaRPr lang="ar-SA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40ACAB6-66A4-43DE-98A0-B172B5F54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B02F8A0-6143-481C-B308-07A7E310A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2BB66-189C-41EB-A85E-02E14E7936D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346678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0BE01A21-CCC2-44EC-9759-0BCC34C7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2AD2D-0D3E-497E-B6C0-2C7D61066F8E}" type="datetimeFigureOut">
              <a:rPr lang="ar-SA" smtClean="0"/>
              <a:t>29/02/1447</a:t>
            </a:fld>
            <a:endParaRPr lang="ar-SA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2DCA549-798A-47F2-8A50-02940F3E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278C9B0-B95A-4751-AF61-ABCB2C865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2BB66-189C-41EB-A85E-02E14E7936D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824807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F61E3C-B445-42A6-8556-33C96B8DC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F4AF73-3285-48E8-B85C-E5D8571F3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A8A0FB77-F03D-46D9-B1DF-B8ABF06F5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24F8510-D7D8-42CE-8589-59C9F5267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2AD2D-0D3E-497E-B6C0-2C7D61066F8E}" type="datetimeFigureOut">
              <a:rPr lang="ar-SA" smtClean="0"/>
              <a:t>29/02/1447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BAC3441-29DB-4682-ACDA-086F79AB3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71D03B7-6848-4488-85E6-FE4B48CC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2BB66-189C-41EB-A85E-02E14E7936D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59752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E1A0A5-4B7B-4B32-BF3F-BEF3EBB4F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5438AD5-D94A-4A70-BDE6-18E4442A7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9F2DF83-413C-49EC-80B6-C19BAEA23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038DE88-F6E7-40D9-B6AF-4FE8F7382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2AD2D-0D3E-497E-B6C0-2C7D61066F8E}" type="datetimeFigureOut">
              <a:rPr lang="ar-SA" smtClean="0"/>
              <a:t>29/02/1447</a:t>
            </a:fld>
            <a:endParaRPr lang="ar-SA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EC42347-92B4-4C53-9AB6-88BC5118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222FA86-2779-4A07-B3A9-DC560B41E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2BB66-189C-41EB-A85E-02E14E7936D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83045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77E3F2C-EBE5-4B7C-A0D4-F330E4322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ar-SA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DCBDC4D-D23D-475B-9620-194C4B259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SA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C07A96B-BF1B-47B3-8D41-5E5F7DF24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2AD2D-0D3E-497E-B6C0-2C7D61066F8E}" type="datetimeFigureOut">
              <a:rPr lang="ar-SA" smtClean="0"/>
              <a:t>29/02/1447</a:t>
            </a:fld>
            <a:endParaRPr lang="ar-SA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C0FB1D9-ADCB-405B-8A07-6847714CB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6F8635A-AFE1-48EE-B8E3-CEFE59F0A7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2BB66-189C-41EB-A85E-02E14E7936DC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4230134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microsoft.com/office/2007/relationships/hdphoto" Target="../media/hdphoto3.wdp"/><Relationship Id="rId4" Type="http://schemas.openxmlformats.org/officeDocument/2006/relationships/image" Target="../media/image12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mond 1">
            <a:extLst>
              <a:ext uri="{FF2B5EF4-FFF2-40B4-BE49-F238E27FC236}">
                <a16:creationId xmlns:a16="http://schemas.microsoft.com/office/drawing/2014/main" xmlns="" id="{C3F3AE3B-2F32-47ED-8022-CF171A76CF7E}"/>
              </a:ext>
            </a:extLst>
          </p:cNvPr>
          <p:cNvSpPr/>
          <p:nvPr/>
        </p:nvSpPr>
        <p:spPr>
          <a:xfrm>
            <a:off x="-886267" y="-259459"/>
            <a:ext cx="10000440" cy="7335511"/>
          </a:xfrm>
          <a:prstGeom prst="diamond">
            <a:avLst/>
          </a:prstGeom>
          <a:solidFill>
            <a:schemeClr val="bg1"/>
          </a:solidFill>
          <a:ln w="38100">
            <a:solidFill>
              <a:srgbClr val="5B92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xmlns="" id="{63C9E801-58FA-43B2-9AD5-195FF8A173D9}"/>
              </a:ext>
            </a:extLst>
          </p:cNvPr>
          <p:cNvSpPr/>
          <p:nvPr/>
        </p:nvSpPr>
        <p:spPr>
          <a:xfrm>
            <a:off x="8937059" y="2869809"/>
            <a:ext cx="3899096" cy="3873305"/>
          </a:xfrm>
          <a:prstGeom prst="diamond">
            <a:avLst/>
          </a:prstGeom>
          <a:solidFill>
            <a:schemeClr val="bg1"/>
          </a:solidFill>
          <a:ln w="38100">
            <a:solidFill>
              <a:srgbClr val="5B92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xmlns="" id="{B7F5DB1D-6709-458A-8E7F-E78066B3A119}"/>
              </a:ext>
            </a:extLst>
          </p:cNvPr>
          <p:cNvSpPr/>
          <p:nvPr/>
        </p:nvSpPr>
        <p:spPr>
          <a:xfrm>
            <a:off x="7663933" y="-213360"/>
            <a:ext cx="3899096" cy="3873305"/>
          </a:xfrm>
          <a:prstGeom prst="diamond">
            <a:avLst/>
          </a:prstGeom>
          <a:solidFill>
            <a:schemeClr val="bg1"/>
          </a:solidFill>
          <a:ln w="38100">
            <a:solidFill>
              <a:srgbClr val="5B92FF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469F528A-7E40-4422-A142-C81E3054CF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45" t="-26648" r="-27345" b="-18736"/>
          <a:stretch>
            <a:fillRect/>
          </a:stretch>
        </p:blipFill>
        <p:spPr>
          <a:xfrm>
            <a:off x="6631830" y="1674564"/>
            <a:ext cx="3750137" cy="3508871"/>
          </a:xfrm>
          <a:custGeom>
            <a:avLst/>
            <a:gdLst>
              <a:gd name="connsiteX0" fmla="*/ 1657606 w 3315211"/>
              <a:gd name="connsiteY0" fmla="*/ 0 h 3101926"/>
              <a:gd name="connsiteX1" fmla="*/ 2265271 w 3315211"/>
              <a:gd name="connsiteY1" fmla="*/ 568571 h 3101926"/>
              <a:gd name="connsiteX2" fmla="*/ 2729167 w 3315211"/>
              <a:gd name="connsiteY2" fmla="*/ 568571 h 3101926"/>
              <a:gd name="connsiteX3" fmla="*/ 2729167 w 3315211"/>
              <a:gd name="connsiteY3" fmla="*/ 1002622 h 3101926"/>
              <a:gd name="connsiteX4" fmla="*/ 3315211 w 3315211"/>
              <a:gd name="connsiteY4" fmla="*/ 1550963 h 3101926"/>
              <a:gd name="connsiteX5" fmla="*/ 2729167 w 3315211"/>
              <a:gd name="connsiteY5" fmla="*/ 2099304 h 3101926"/>
              <a:gd name="connsiteX6" fmla="*/ 2729167 w 3315211"/>
              <a:gd name="connsiteY6" fmla="*/ 2702171 h 3101926"/>
              <a:gd name="connsiteX7" fmla="*/ 2084848 w 3315211"/>
              <a:gd name="connsiteY7" fmla="*/ 2702171 h 3101926"/>
              <a:gd name="connsiteX8" fmla="*/ 1657606 w 3315211"/>
              <a:gd name="connsiteY8" fmla="*/ 3101926 h 3101926"/>
              <a:gd name="connsiteX9" fmla="*/ 1230364 w 3315211"/>
              <a:gd name="connsiteY9" fmla="*/ 2702171 h 3101926"/>
              <a:gd name="connsiteX10" fmla="*/ 586042 w 3315211"/>
              <a:gd name="connsiteY10" fmla="*/ 2702171 h 3101926"/>
              <a:gd name="connsiteX11" fmla="*/ 586042 w 3315211"/>
              <a:gd name="connsiteY11" fmla="*/ 2099302 h 3101926"/>
              <a:gd name="connsiteX12" fmla="*/ 0 w 3315211"/>
              <a:gd name="connsiteY12" fmla="*/ 1550963 h 3101926"/>
              <a:gd name="connsiteX13" fmla="*/ 586042 w 3315211"/>
              <a:gd name="connsiteY13" fmla="*/ 1002624 h 3101926"/>
              <a:gd name="connsiteX14" fmla="*/ 586042 w 3315211"/>
              <a:gd name="connsiteY14" fmla="*/ 568571 h 3101926"/>
              <a:gd name="connsiteX15" fmla="*/ 1049941 w 3315211"/>
              <a:gd name="connsiteY15" fmla="*/ 568571 h 3101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15211" h="3101926">
                <a:moveTo>
                  <a:pt x="1657606" y="0"/>
                </a:moveTo>
                <a:lnTo>
                  <a:pt x="2265271" y="568571"/>
                </a:lnTo>
                <a:lnTo>
                  <a:pt x="2729167" y="568571"/>
                </a:lnTo>
                <a:lnTo>
                  <a:pt x="2729167" y="1002622"/>
                </a:lnTo>
                <a:lnTo>
                  <a:pt x="3315211" y="1550963"/>
                </a:lnTo>
                <a:lnTo>
                  <a:pt x="2729167" y="2099304"/>
                </a:lnTo>
                <a:lnTo>
                  <a:pt x="2729167" y="2702171"/>
                </a:lnTo>
                <a:lnTo>
                  <a:pt x="2084848" y="2702171"/>
                </a:lnTo>
                <a:lnTo>
                  <a:pt x="1657606" y="3101926"/>
                </a:lnTo>
                <a:lnTo>
                  <a:pt x="1230364" y="2702171"/>
                </a:lnTo>
                <a:lnTo>
                  <a:pt x="586042" y="2702171"/>
                </a:lnTo>
                <a:lnTo>
                  <a:pt x="586042" y="2099302"/>
                </a:lnTo>
                <a:lnTo>
                  <a:pt x="0" y="1550963"/>
                </a:lnTo>
                <a:lnTo>
                  <a:pt x="586042" y="1002624"/>
                </a:lnTo>
                <a:lnTo>
                  <a:pt x="586042" y="568571"/>
                </a:lnTo>
                <a:lnTo>
                  <a:pt x="1049941" y="568571"/>
                </a:lnTo>
                <a:close/>
              </a:path>
            </a:pathLst>
          </a:custGeom>
          <a:solidFill>
            <a:srgbClr val="5B92FF"/>
          </a:solidFill>
          <a:ln w="76200">
            <a:solidFill>
              <a:srgbClr val="5B92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76200" dist="25400" dir="13800000" sx="102000" sy="102000" rotWithShape="0">
              <a:schemeClr val="tx1">
                <a:alpha val="43000"/>
              </a:scheme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7E2D6C1D-6130-4865-9DE6-DD5397751A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7345" t="-26648" r="-27345" b="-18736"/>
          <a:stretch>
            <a:fillRect/>
          </a:stretch>
        </p:blipFill>
        <p:spPr>
          <a:xfrm>
            <a:off x="6837531" y="1885075"/>
            <a:ext cx="3315211" cy="3101926"/>
          </a:xfrm>
          <a:custGeom>
            <a:avLst/>
            <a:gdLst>
              <a:gd name="connsiteX0" fmla="*/ 1657606 w 3315211"/>
              <a:gd name="connsiteY0" fmla="*/ 0 h 3101926"/>
              <a:gd name="connsiteX1" fmla="*/ 2265271 w 3315211"/>
              <a:gd name="connsiteY1" fmla="*/ 568571 h 3101926"/>
              <a:gd name="connsiteX2" fmla="*/ 2729167 w 3315211"/>
              <a:gd name="connsiteY2" fmla="*/ 568571 h 3101926"/>
              <a:gd name="connsiteX3" fmla="*/ 2729167 w 3315211"/>
              <a:gd name="connsiteY3" fmla="*/ 1002622 h 3101926"/>
              <a:gd name="connsiteX4" fmla="*/ 3315211 w 3315211"/>
              <a:gd name="connsiteY4" fmla="*/ 1550963 h 3101926"/>
              <a:gd name="connsiteX5" fmla="*/ 2729167 w 3315211"/>
              <a:gd name="connsiteY5" fmla="*/ 2099304 h 3101926"/>
              <a:gd name="connsiteX6" fmla="*/ 2729167 w 3315211"/>
              <a:gd name="connsiteY6" fmla="*/ 2702171 h 3101926"/>
              <a:gd name="connsiteX7" fmla="*/ 2084848 w 3315211"/>
              <a:gd name="connsiteY7" fmla="*/ 2702171 h 3101926"/>
              <a:gd name="connsiteX8" fmla="*/ 1657606 w 3315211"/>
              <a:gd name="connsiteY8" fmla="*/ 3101926 h 3101926"/>
              <a:gd name="connsiteX9" fmla="*/ 1230364 w 3315211"/>
              <a:gd name="connsiteY9" fmla="*/ 2702171 h 3101926"/>
              <a:gd name="connsiteX10" fmla="*/ 586042 w 3315211"/>
              <a:gd name="connsiteY10" fmla="*/ 2702171 h 3101926"/>
              <a:gd name="connsiteX11" fmla="*/ 586042 w 3315211"/>
              <a:gd name="connsiteY11" fmla="*/ 2099302 h 3101926"/>
              <a:gd name="connsiteX12" fmla="*/ 0 w 3315211"/>
              <a:gd name="connsiteY12" fmla="*/ 1550963 h 3101926"/>
              <a:gd name="connsiteX13" fmla="*/ 586042 w 3315211"/>
              <a:gd name="connsiteY13" fmla="*/ 1002624 h 3101926"/>
              <a:gd name="connsiteX14" fmla="*/ 586042 w 3315211"/>
              <a:gd name="connsiteY14" fmla="*/ 568571 h 3101926"/>
              <a:gd name="connsiteX15" fmla="*/ 1049941 w 3315211"/>
              <a:gd name="connsiteY15" fmla="*/ 568571 h 3101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315211" h="3101926">
                <a:moveTo>
                  <a:pt x="1657606" y="0"/>
                </a:moveTo>
                <a:lnTo>
                  <a:pt x="2265271" y="568571"/>
                </a:lnTo>
                <a:lnTo>
                  <a:pt x="2729167" y="568571"/>
                </a:lnTo>
                <a:lnTo>
                  <a:pt x="2729167" y="1002622"/>
                </a:lnTo>
                <a:lnTo>
                  <a:pt x="3315211" y="1550963"/>
                </a:lnTo>
                <a:lnTo>
                  <a:pt x="2729167" y="2099304"/>
                </a:lnTo>
                <a:lnTo>
                  <a:pt x="2729167" y="2702171"/>
                </a:lnTo>
                <a:lnTo>
                  <a:pt x="2084848" y="2702171"/>
                </a:lnTo>
                <a:lnTo>
                  <a:pt x="1657606" y="3101926"/>
                </a:lnTo>
                <a:lnTo>
                  <a:pt x="1230364" y="2702171"/>
                </a:lnTo>
                <a:lnTo>
                  <a:pt x="586042" y="2702171"/>
                </a:lnTo>
                <a:lnTo>
                  <a:pt x="586042" y="2099302"/>
                </a:lnTo>
                <a:lnTo>
                  <a:pt x="0" y="1550963"/>
                </a:lnTo>
                <a:lnTo>
                  <a:pt x="586042" y="1002624"/>
                </a:lnTo>
                <a:lnTo>
                  <a:pt x="586042" y="568571"/>
                </a:lnTo>
                <a:lnTo>
                  <a:pt x="1049941" y="568571"/>
                </a:lnTo>
                <a:close/>
              </a:path>
            </a:pathLst>
          </a:custGeom>
          <a:ln w="76200">
            <a:solidFill>
              <a:srgbClr val="5B92FF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14300" prst="artDeco"/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12BA6366-E2D1-42B2-B6CC-59FFD296D2AF}"/>
              </a:ext>
            </a:extLst>
          </p:cNvPr>
          <p:cNvSpPr txBox="1"/>
          <p:nvPr/>
        </p:nvSpPr>
        <p:spPr>
          <a:xfrm>
            <a:off x="595745" y="857610"/>
            <a:ext cx="6858483" cy="285411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ar-S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جامعة دنقلا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ar-SA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كلية علوم الحاسوب والتنمية البشرية</a:t>
            </a:r>
          </a:p>
          <a:p>
            <a:pPr algn="r" rtl="1"/>
            <a:r>
              <a:rPr lang="ar-SA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نظم إدارة قواعد البيانات</a:t>
            </a:r>
          </a:p>
          <a:p>
            <a:pPr algn="r" rtl="1"/>
            <a:r>
              <a:rPr lang="ar-SA" sz="4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(</a:t>
            </a:r>
            <a:r>
              <a:rPr 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Database Management Systems </a:t>
            </a:r>
            <a:r>
              <a:rPr lang="ar-SA" sz="40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ar-SA" sz="4000" b="1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xmlns="" id="{88E8847F-4DEE-4D69-BD9C-CD6C998D932A}"/>
              </a:ext>
            </a:extLst>
          </p:cNvPr>
          <p:cNvSpPr/>
          <p:nvPr/>
        </p:nvSpPr>
        <p:spPr>
          <a:xfrm>
            <a:off x="10245385" y="1954124"/>
            <a:ext cx="1344637" cy="1451317"/>
          </a:xfrm>
          <a:prstGeom prst="diamond">
            <a:avLst/>
          </a:prstGeom>
          <a:solidFill>
            <a:srgbClr val="5B92FF"/>
          </a:solidFill>
          <a:ln>
            <a:solidFill>
              <a:srgbClr val="5B9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xmlns="" id="{C6FD2D44-4A91-4A84-A785-088CC8D3F73E}"/>
              </a:ext>
            </a:extLst>
          </p:cNvPr>
          <p:cNvSpPr/>
          <p:nvPr/>
        </p:nvSpPr>
        <p:spPr>
          <a:xfrm>
            <a:off x="10218392" y="5749387"/>
            <a:ext cx="1344637" cy="1451317"/>
          </a:xfrm>
          <a:prstGeom prst="diamond">
            <a:avLst/>
          </a:prstGeom>
          <a:solidFill>
            <a:srgbClr val="5B92FF"/>
          </a:solidFill>
          <a:ln>
            <a:solidFill>
              <a:srgbClr val="5B9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E7F5742C-219F-4135-B479-A0BFD75B441A}"/>
              </a:ext>
            </a:extLst>
          </p:cNvPr>
          <p:cNvSpPr txBox="1"/>
          <p:nvPr/>
        </p:nvSpPr>
        <p:spPr>
          <a:xfrm>
            <a:off x="770073" y="4212698"/>
            <a:ext cx="5490295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A" sz="3600" b="1" dirty="0" smtClean="0"/>
              <a:t>إدارة</a:t>
            </a:r>
            <a:r>
              <a:rPr lang="ar-SA" sz="3600" b="1" dirty="0" smtClean="0"/>
              <a:t> البيانات وقواعد البيانات</a:t>
            </a:r>
            <a:endParaRPr lang="ar-SA" sz="36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6F7C7050-EFA4-4C24-A16B-8174EF387FA3}"/>
              </a:ext>
            </a:extLst>
          </p:cNvPr>
          <p:cNvSpPr txBox="1"/>
          <p:nvPr/>
        </p:nvSpPr>
        <p:spPr>
          <a:xfrm>
            <a:off x="2618506" y="5773417"/>
            <a:ext cx="231992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A" sz="2800" dirty="0"/>
              <a:t>أ. لينا الأمين</a:t>
            </a:r>
          </a:p>
        </p:txBody>
      </p:sp>
      <p:sp>
        <p:nvSpPr>
          <p:cNvPr id="19" name="Oval 18" descr="icon new">
            <a:extLst>
              <a:ext uri="{FF2B5EF4-FFF2-40B4-BE49-F238E27FC236}">
                <a16:creationId xmlns:a16="http://schemas.microsoft.com/office/drawing/2014/main" xmlns="" id="{04E883CF-90E5-472D-AABC-BE82054C2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21527" y="325396"/>
            <a:ext cx="2080770" cy="1889861"/>
          </a:xfrm>
          <a:prstGeom prst="ellipse">
            <a:avLst/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ar-SA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xmlns="" id="{0901AC8C-3DB8-4061-9A62-558E8BAFB4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03340" y="3584281"/>
            <a:ext cx="2416846" cy="2169528"/>
          </a:xfrm>
          <a:prstGeom prst="ellipse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rot="0" vert="horz" wrap="square" lIns="91440" tIns="45720" rIns="91440" bIns="45720" anchor="ctr" anchorCtr="0" upright="1">
            <a:noAutofit/>
          </a:bodyPr>
          <a:lstStyle/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0" marR="0" algn="ctr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xmlns="" id="{B70CBF82-A046-4207-99AE-8FEF289E1977}"/>
              </a:ext>
            </a:extLst>
          </p:cNvPr>
          <p:cNvSpPr/>
          <p:nvPr/>
        </p:nvSpPr>
        <p:spPr>
          <a:xfrm>
            <a:off x="-430917" y="3149297"/>
            <a:ext cx="1344637" cy="1451317"/>
          </a:xfrm>
          <a:prstGeom prst="diamond">
            <a:avLst/>
          </a:prstGeom>
          <a:solidFill>
            <a:srgbClr val="5B92FF"/>
          </a:solidFill>
          <a:ln>
            <a:solidFill>
              <a:srgbClr val="5B9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13F1F4E-0A54-44A9-BD71-6F469F7125AB}"/>
              </a:ext>
            </a:extLst>
          </p:cNvPr>
          <p:cNvSpPr txBox="1"/>
          <p:nvPr/>
        </p:nvSpPr>
        <p:spPr>
          <a:xfrm>
            <a:off x="451019" y="3699562"/>
            <a:ext cx="5124456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ar-SA" sz="3200" b="1" dirty="0"/>
              <a:t>المحاضرة </a:t>
            </a:r>
            <a:r>
              <a:rPr lang="ar-SA" sz="3200" b="1" dirty="0" smtClean="0"/>
              <a:t>الثامنة</a:t>
            </a:r>
            <a:endParaRPr lang="ar-SA" sz="32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159745BF-5970-47B9-AA5F-6BF65F2CEEC0}"/>
              </a:ext>
            </a:extLst>
          </p:cNvPr>
          <p:cNvSpPr txBox="1"/>
          <p:nvPr/>
        </p:nvSpPr>
        <p:spPr>
          <a:xfrm>
            <a:off x="381354" y="4703023"/>
            <a:ext cx="6642902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just" rtl="1"/>
            <a:r>
              <a:rPr lang="en-US" sz="3200" b="1" dirty="0" smtClean="0"/>
              <a:t>Data </a:t>
            </a:r>
            <a:r>
              <a:rPr lang="en-US" sz="3200" b="1" dirty="0"/>
              <a:t>and </a:t>
            </a:r>
            <a:r>
              <a:rPr lang="en-US" sz="3200" b="1" dirty="0"/>
              <a:t>Database </a:t>
            </a:r>
            <a:r>
              <a:rPr lang="en-US" sz="3200" b="1" dirty="0" smtClean="0"/>
              <a:t>Administration</a:t>
            </a:r>
            <a:endParaRPr lang="ar-SA" sz="3200" b="1" dirty="0"/>
          </a:p>
        </p:txBody>
      </p:sp>
    </p:spTree>
    <p:extLst>
      <p:ext uri="{BB962C8B-B14F-4D97-AF65-F5344CB8AC3E}">
        <p14:creationId xmlns:p14="http://schemas.microsoft.com/office/powerpoint/2010/main" val="254664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13" grpId="0"/>
      <p:bldP spid="14" grpId="0" animBg="1"/>
      <p:bldP spid="15" grpId="0" animBg="1"/>
      <p:bldP spid="17" grpId="0"/>
      <p:bldP spid="18" grpId="0"/>
      <p:bldP spid="19" grpId="0" animBg="1"/>
      <p:bldP spid="20" grpId="0" animBg="1"/>
      <p:bldP spid="21" grpId="0" animBg="1"/>
      <p:bldP spid="22" grpId="0"/>
      <p:bldP spid="2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EE257BD-8CB7-48A8-9977-1ADAA0A593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280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24E9FB3-525D-42E4-8DBB-B6D874942A95}"/>
              </a:ext>
            </a:extLst>
          </p:cNvPr>
          <p:cNvSpPr/>
          <p:nvPr/>
        </p:nvSpPr>
        <p:spPr>
          <a:xfrm>
            <a:off x="179882" y="209862"/>
            <a:ext cx="11797259" cy="6460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233690C0-1D56-4A32-9840-7A9E1B8FEE2B}"/>
              </a:ext>
            </a:extLst>
          </p:cNvPr>
          <p:cNvSpPr/>
          <p:nvPr/>
        </p:nvSpPr>
        <p:spPr>
          <a:xfrm>
            <a:off x="11830933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E55DFC06-3B0A-41CC-9A57-EA2FAADF73F3}"/>
              </a:ext>
            </a:extLst>
          </p:cNvPr>
          <p:cNvSpPr/>
          <p:nvPr/>
        </p:nvSpPr>
        <p:spPr>
          <a:xfrm>
            <a:off x="11833469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C9F4D6D7-581F-44AF-A4C7-68534BC28B33}"/>
              </a:ext>
            </a:extLst>
          </p:cNvPr>
          <p:cNvSpPr/>
          <p:nvPr/>
        </p:nvSpPr>
        <p:spPr>
          <a:xfrm>
            <a:off x="11833469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0FC86DF4-3660-4A85-B844-0129968C0686}"/>
              </a:ext>
            </a:extLst>
          </p:cNvPr>
          <p:cNvSpPr/>
          <p:nvPr/>
        </p:nvSpPr>
        <p:spPr>
          <a:xfrm>
            <a:off x="11817832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4DBEA934-34E4-4E65-B55D-0B54D70E5F3E}"/>
              </a:ext>
            </a:extLst>
          </p:cNvPr>
          <p:cNvSpPr/>
          <p:nvPr/>
        </p:nvSpPr>
        <p:spPr>
          <a:xfrm>
            <a:off x="11817428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28637537-B0D0-431F-A643-118987D87AF8}"/>
              </a:ext>
            </a:extLst>
          </p:cNvPr>
          <p:cNvSpPr/>
          <p:nvPr/>
        </p:nvSpPr>
        <p:spPr>
          <a:xfrm>
            <a:off x="11807285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="" xmlns:a16="http://schemas.microsoft.com/office/drawing/2014/main" id="{36B9E785-E824-4A3D-BD2B-7E3CCF4EFB15}"/>
              </a:ext>
            </a:extLst>
          </p:cNvPr>
          <p:cNvSpPr/>
          <p:nvPr/>
        </p:nvSpPr>
        <p:spPr>
          <a:xfrm>
            <a:off x="11835739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="" xmlns:a16="http://schemas.microsoft.com/office/drawing/2014/main" id="{F626A351-47F3-4650-80AD-04B6727317F3}"/>
              </a:ext>
            </a:extLst>
          </p:cNvPr>
          <p:cNvSpPr/>
          <p:nvPr/>
        </p:nvSpPr>
        <p:spPr>
          <a:xfrm>
            <a:off x="11835739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DC600885-3168-4C17-9503-6DA6397031E8}"/>
              </a:ext>
            </a:extLst>
          </p:cNvPr>
          <p:cNvSpPr/>
          <p:nvPr/>
        </p:nvSpPr>
        <p:spPr>
          <a:xfrm>
            <a:off x="11789669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Minus Sign 12">
            <a:extLst>
              <a:ext uri="{FF2B5EF4-FFF2-40B4-BE49-F238E27FC236}">
                <a16:creationId xmlns="" xmlns:a16="http://schemas.microsoft.com/office/drawing/2014/main" id="{EB8A56BE-9EAE-40A7-A076-419A9D5CCCAA}"/>
              </a:ext>
            </a:extLst>
          </p:cNvPr>
          <p:cNvSpPr/>
          <p:nvPr/>
        </p:nvSpPr>
        <p:spPr>
          <a:xfrm>
            <a:off x="11818123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Minus Sign 13">
            <a:extLst>
              <a:ext uri="{FF2B5EF4-FFF2-40B4-BE49-F238E27FC236}">
                <a16:creationId xmlns="" xmlns:a16="http://schemas.microsoft.com/office/drawing/2014/main" id="{94A2C718-B13D-4221-9498-4FEA7198C97A}"/>
              </a:ext>
            </a:extLst>
          </p:cNvPr>
          <p:cNvSpPr/>
          <p:nvPr/>
        </p:nvSpPr>
        <p:spPr>
          <a:xfrm>
            <a:off x="11818123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D81D116E-3D24-4C81-AF72-2BEBC51FFAEA}"/>
              </a:ext>
            </a:extLst>
          </p:cNvPr>
          <p:cNvSpPr/>
          <p:nvPr/>
        </p:nvSpPr>
        <p:spPr>
          <a:xfrm>
            <a:off x="11807285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="" xmlns:a16="http://schemas.microsoft.com/office/drawing/2014/main" id="{1ACC7407-1BF5-4676-8E10-A1C35898A24D}"/>
              </a:ext>
            </a:extLst>
          </p:cNvPr>
          <p:cNvSpPr/>
          <p:nvPr/>
        </p:nvSpPr>
        <p:spPr>
          <a:xfrm>
            <a:off x="11835739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="" xmlns:a16="http://schemas.microsoft.com/office/drawing/2014/main" id="{1BF19726-F20A-48E4-AF10-6FFD9D26889B}"/>
              </a:ext>
            </a:extLst>
          </p:cNvPr>
          <p:cNvSpPr/>
          <p:nvPr/>
        </p:nvSpPr>
        <p:spPr>
          <a:xfrm>
            <a:off x="11835739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B568493-A488-4ED5-993A-AE1EFB3AB79D}"/>
              </a:ext>
            </a:extLst>
          </p:cNvPr>
          <p:cNvSpPr/>
          <p:nvPr/>
        </p:nvSpPr>
        <p:spPr>
          <a:xfrm>
            <a:off x="172579" y="209862"/>
            <a:ext cx="92407" cy="143635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D94A12A1-BB1F-45C8-BEE2-1D4F24481053}"/>
              </a:ext>
            </a:extLst>
          </p:cNvPr>
          <p:cNvSpPr/>
          <p:nvPr/>
        </p:nvSpPr>
        <p:spPr>
          <a:xfrm>
            <a:off x="172579" y="1646218"/>
            <a:ext cx="96190" cy="13656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323C08EF-658E-409C-A656-729247E8EB9D}"/>
              </a:ext>
            </a:extLst>
          </p:cNvPr>
          <p:cNvSpPr/>
          <p:nvPr/>
        </p:nvSpPr>
        <p:spPr>
          <a:xfrm>
            <a:off x="172579" y="2993871"/>
            <a:ext cx="92408" cy="1259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D56CBC1B-940F-4514-A89D-736046398D3C}"/>
              </a:ext>
            </a:extLst>
          </p:cNvPr>
          <p:cNvSpPr/>
          <p:nvPr/>
        </p:nvSpPr>
        <p:spPr>
          <a:xfrm>
            <a:off x="172579" y="5484342"/>
            <a:ext cx="92407" cy="11862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C6F95889-14BD-453B-AA71-E84DA313B612}"/>
              </a:ext>
            </a:extLst>
          </p:cNvPr>
          <p:cNvSpPr/>
          <p:nvPr/>
        </p:nvSpPr>
        <p:spPr>
          <a:xfrm>
            <a:off x="172579" y="4257387"/>
            <a:ext cx="101601" cy="1234188"/>
          </a:xfrm>
          <a:prstGeom prst="rect">
            <a:avLst/>
          </a:prstGeom>
          <a:solidFill>
            <a:srgbClr val="EB6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D33E37F7-D772-425A-BB47-41E55A202D4A}"/>
              </a:ext>
            </a:extLst>
          </p:cNvPr>
          <p:cNvSpPr/>
          <p:nvPr/>
        </p:nvSpPr>
        <p:spPr>
          <a:xfrm>
            <a:off x="11863159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Minus Sign 23">
            <a:extLst>
              <a:ext uri="{FF2B5EF4-FFF2-40B4-BE49-F238E27FC236}">
                <a16:creationId xmlns="" xmlns:a16="http://schemas.microsoft.com/office/drawing/2014/main" id="{655B6A93-7BA6-43B0-A377-FF1E4F71593F}"/>
              </a:ext>
            </a:extLst>
          </p:cNvPr>
          <p:cNvSpPr/>
          <p:nvPr/>
        </p:nvSpPr>
        <p:spPr>
          <a:xfrm>
            <a:off x="11891613" y="526963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="" xmlns:a16="http://schemas.microsoft.com/office/drawing/2014/main" id="{3C5D7750-1DC7-48D2-A372-9FFF661EF13C}"/>
              </a:ext>
            </a:extLst>
          </p:cNvPr>
          <p:cNvSpPr/>
          <p:nvPr/>
        </p:nvSpPr>
        <p:spPr>
          <a:xfrm>
            <a:off x="11891613" y="613825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C9A69A53-6296-4311-BF0F-2BF546471256}"/>
              </a:ext>
            </a:extLst>
          </p:cNvPr>
          <p:cNvSpPr/>
          <p:nvPr/>
        </p:nvSpPr>
        <p:spPr>
          <a:xfrm>
            <a:off x="11865695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Minus Sign 26">
            <a:extLst>
              <a:ext uri="{FF2B5EF4-FFF2-40B4-BE49-F238E27FC236}">
                <a16:creationId xmlns="" xmlns:a16="http://schemas.microsoft.com/office/drawing/2014/main" id="{4FFB06C8-D9BF-40E9-9F61-885762DA571B}"/>
              </a:ext>
            </a:extLst>
          </p:cNvPr>
          <p:cNvSpPr/>
          <p:nvPr/>
        </p:nvSpPr>
        <p:spPr>
          <a:xfrm>
            <a:off x="11894149" y="118534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="" xmlns:a16="http://schemas.microsoft.com/office/drawing/2014/main" id="{5F9884B9-2F62-4D99-BF6F-4608CA124B80}"/>
              </a:ext>
            </a:extLst>
          </p:cNvPr>
          <p:cNvSpPr/>
          <p:nvPr/>
        </p:nvSpPr>
        <p:spPr>
          <a:xfrm>
            <a:off x="11894149" y="127221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48661B68-2ED0-4BCF-B4E2-7CF7BCA9FBAC}"/>
              </a:ext>
            </a:extLst>
          </p:cNvPr>
          <p:cNvSpPr/>
          <p:nvPr/>
        </p:nvSpPr>
        <p:spPr>
          <a:xfrm>
            <a:off x="11865695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Minus Sign 29">
            <a:extLst>
              <a:ext uri="{FF2B5EF4-FFF2-40B4-BE49-F238E27FC236}">
                <a16:creationId xmlns="" xmlns:a16="http://schemas.microsoft.com/office/drawing/2014/main" id="{259242FC-13B5-48C1-BEFE-0F7D1ACBE9C9}"/>
              </a:ext>
            </a:extLst>
          </p:cNvPr>
          <p:cNvSpPr/>
          <p:nvPr/>
        </p:nvSpPr>
        <p:spPr>
          <a:xfrm>
            <a:off x="11894149" y="1915004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="" xmlns:a16="http://schemas.microsoft.com/office/drawing/2014/main" id="{4B4B818A-E180-4213-BC77-1C679A894698}"/>
              </a:ext>
            </a:extLst>
          </p:cNvPr>
          <p:cNvSpPr/>
          <p:nvPr/>
        </p:nvSpPr>
        <p:spPr>
          <a:xfrm>
            <a:off x="11894149" y="2001866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E0B2BA01-8B42-4C19-8DEC-15CFD04E490A}"/>
              </a:ext>
            </a:extLst>
          </p:cNvPr>
          <p:cNvSpPr/>
          <p:nvPr/>
        </p:nvSpPr>
        <p:spPr>
          <a:xfrm>
            <a:off x="11850058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Minus Sign 32">
            <a:extLst>
              <a:ext uri="{FF2B5EF4-FFF2-40B4-BE49-F238E27FC236}">
                <a16:creationId xmlns="" xmlns:a16="http://schemas.microsoft.com/office/drawing/2014/main" id="{2E16E3DD-6263-407E-972E-BAF63FF2E4FD}"/>
              </a:ext>
            </a:extLst>
          </p:cNvPr>
          <p:cNvSpPr/>
          <p:nvPr/>
        </p:nvSpPr>
        <p:spPr>
          <a:xfrm>
            <a:off x="11878512" y="270702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4" name="Minus Sign 33">
            <a:extLst>
              <a:ext uri="{FF2B5EF4-FFF2-40B4-BE49-F238E27FC236}">
                <a16:creationId xmlns="" xmlns:a16="http://schemas.microsoft.com/office/drawing/2014/main" id="{65A320E0-DF83-41C0-B5DA-4D0A8222B511}"/>
              </a:ext>
            </a:extLst>
          </p:cNvPr>
          <p:cNvSpPr/>
          <p:nvPr/>
        </p:nvSpPr>
        <p:spPr>
          <a:xfrm>
            <a:off x="11878512" y="279389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40AA35FC-4368-47D6-89C8-4C3141B3C75E}"/>
              </a:ext>
            </a:extLst>
          </p:cNvPr>
          <p:cNvSpPr/>
          <p:nvPr/>
        </p:nvSpPr>
        <p:spPr>
          <a:xfrm>
            <a:off x="11849654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Minus Sign 35">
            <a:extLst>
              <a:ext uri="{FF2B5EF4-FFF2-40B4-BE49-F238E27FC236}">
                <a16:creationId xmlns="" xmlns:a16="http://schemas.microsoft.com/office/drawing/2014/main" id="{1BFFCA38-AC3B-491D-A110-B0CB971F52FE}"/>
              </a:ext>
            </a:extLst>
          </p:cNvPr>
          <p:cNvSpPr/>
          <p:nvPr/>
        </p:nvSpPr>
        <p:spPr>
          <a:xfrm>
            <a:off x="11878108" y="5397480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7" name="Minus Sign 36">
            <a:extLst>
              <a:ext uri="{FF2B5EF4-FFF2-40B4-BE49-F238E27FC236}">
                <a16:creationId xmlns="" xmlns:a16="http://schemas.microsoft.com/office/drawing/2014/main" id="{E97011C4-DE5D-4ADB-A132-4FA5FD739E34}"/>
              </a:ext>
            </a:extLst>
          </p:cNvPr>
          <p:cNvSpPr/>
          <p:nvPr/>
        </p:nvSpPr>
        <p:spPr>
          <a:xfrm>
            <a:off x="11878108" y="5484342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F9923986-8B83-4DBE-AC3D-CCD4CAA28AA3}"/>
              </a:ext>
            </a:extLst>
          </p:cNvPr>
          <p:cNvSpPr/>
          <p:nvPr/>
        </p:nvSpPr>
        <p:spPr>
          <a:xfrm>
            <a:off x="11839511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Minus Sign 38">
            <a:extLst>
              <a:ext uri="{FF2B5EF4-FFF2-40B4-BE49-F238E27FC236}">
                <a16:creationId xmlns="" xmlns:a16="http://schemas.microsoft.com/office/drawing/2014/main" id="{30B6A324-20B9-4A15-A8CF-0D3180561232}"/>
              </a:ext>
            </a:extLst>
          </p:cNvPr>
          <p:cNvSpPr/>
          <p:nvPr/>
        </p:nvSpPr>
        <p:spPr>
          <a:xfrm>
            <a:off x="11867965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Minus Sign 39">
            <a:extLst>
              <a:ext uri="{FF2B5EF4-FFF2-40B4-BE49-F238E27FC236}">
                <a16:creationId xmlns="" xmlns:a16="http://schemas.microsoft.com/office/drawing/2014/main" id="{5B6199C4-C10E-4A76-B01D-D0EF69D206E7}"/>
              </a:ext>
            </a:extLst>
          </p:cNvPr>
          <p:cNvSpPr/>
          <p:nvPr/>
        </p:nvSpPr>
        <p:spPr>
          <a:xfrm>
            <a:off x="11867965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A5DC18CC-F479-49C9-B65F-523728F0D987}"/>
              </a:ext>
            </a:extLst>
          </p:cNvPr>
          <p:cNvSpPr/>
          <p:nvPr/>
        </p:nvSpPr>
        <p:spPr>
          <a:xfrm>
            <a:off x="11821895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Minus Sign 41">
            <a:extLst>
              <a:ext uri="{FF2B5EF4-FFF2-40B4-BE49-F238E27FC236}">
                <a16:creationId xmlns="" xmlns:a16="http://schemas.microsoft.com/office/drawing/2014/main" id="{EBC20B98-9935-4B3E-9D2A-48B3258392E8}"/>
              </a:ext>
            </a:extLst>
          </p:cNvPr>
          <p:cNvSpPr/>
          <p:nvPr/>
        </p:nvSpPr>
        <p:spPr>
          <a:xfrm>
            <a:off x="11850349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Minus Sign 42">
            <a:extLst>
              <a:ext uri="{FF2B5EF4-FFF2-40B4-BE49-F238E27FC236}">
                <a16:creationId xmlns="" xmlns:a16="http://schemas.microsoft.com/office/drawing/2014/main" id="{59604834-16CF-4017-A575-D5690BA3736B}"/>
              </a:ext>
            </a:extLst>
          </p:cNvPr>
          <p:cNvSpPr/>
          <p:nvPr/>
        </p:nvSpPr>
        <p:spPr>
          <a:xfrm>
            <a:off x="11850349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0659F500-D694-4351-A3C8-E6EDA3244690}"/>
              </a:ext>
            </a:extLst>
          </p:cNvPr>
          <p:cNvSpPr/>
          <p:nvPr/>
        </p:nvSpPr>
        <p:spPr>
          <a:xfrm>
            <a:off x="11839511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5" name="Minus Sign 44">
            <a:extLst>
              <a:ext uri="{FF2B5EF4-FFF2-40B4-BE49-F238E27FC236}">
                <a16:creationId xmlns="" xmlns:a16="http://schemas.microsoft.com/office/drawing/2014/main" id="{9C66E711-AED4-4372-82DB-EA161ACD1186}"/>
              </a:ext>
            </a:extLst>
          </p:cNvPr>
          <p:cNvSpPr/>
          <p:nvPr/>
        </p:nvSpPr>
        <p:spPr>
          <a:xfrm>
            <a:off x="11867965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6" name="Minus Sign 45">
            <a:extLst>
              <a:ext uri="{FF2B5EF4-FFF2-40B4-BE49-F238E27FC236}">
                <a16:creationId xmlns="" xmlns:a16="http://schemas.microsoft.com/office/drawing/2014/main" id="{483AD019-F5FB-4BB4-A03A-144A8825CBEF}"/>
              </a:ext>
            </a:extLst>
          </p:cNvPr>
          <p:cNvSpPr/>
          <p:nvPr/>
        </p:nvSpPr>
        <p:spPr>
          <a:xfrm>
            <a:off x="11867965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5C1D68AD-923E-4FD2-AA8E-1AD1E41ECE45}"/>
              </a:ext>
            </a:extLst>
          </p:cNvPr>
          <p:cNvSpPr/>
          <p:nvPr/>
        </p:nvSpPr>
        <p:spPr>
          <a:xfrm>
            <a:off x="5660271" y="380570"/>
            <a:ext cx="57947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3600" b="1" dirty="0" smtClean="0">
                <a:solidFill>
                  <a:srgbClr val="0070C0"/>
                </a:solidFill>
              </a:rPr>
              <a:t>أمن الويب(الشبكة) </a:t>
            </a:r>
            <a:r>
              <a:rPr lang="en-US" sz="3600" b="1" dirty="0" smtClean="0">
                <a:solidFill>
                  <a:srgbClr val="0070C0"/>
                </a:solidFill>
                <a:cs typeface="Tahoma" pitchFamily="34" charset="0"/>
              </a:rPr>
              <a:t>Web Security</a:t>
            </a:r>
            <a:r>
              <a:rPr lang="ar-SA" sz="3600" b="1" dirty="0" smtClean="0">
                <a:solidFill>
                  <a:srgbClr val="002060"/>
                </a:solidFill>
              </a:rPr>
              <a:t>:</a:t>
            </a:r>
            <a:endParaRPr lang="ar-SA" sz="3600" b="1" dirty="0">
              <a:solidFill>
                <a:srgbClr val="002060"/>
              </a:solidFill>
            </a:endParaRPr>
          </a:p>
        </p:txBody>
      </p:sp>
      <p:sp>
        <p:nvSpPr>
          <p:cNvPr id="49" name="Title 1">
            <a:extLst>
              <a:ext uri="{FF2B5EF4-FFF2-40B4-BE49-F238E27FC236}">
                <a16:creationId xmlns="" xmlns:a16="http://schemas.microsoft.com/office/drawing/2014/main" id="{38C9511C-B260-4D2F-BEF1-EE2279A6968D}"/>
              </a:ext>
            </a:extLst>
          </p:cNvPr>
          <p:cNvSpPr txBox="1">
            <a:spLocks/>
          </p:cNvSpPr>
          <p:nvPr/>
        </p:nvSpPr>
        <p:spPr>
          <a:xfrm>
            <a:off x="494965" y="974722"/>
            <a:ext cx="11154004" cy="53643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r" rtl="1">
              <a:lnSpc>
                <a:spcPct val="100000"/>
              </a:lnSpc>
              <a:buFont typeface="Wingdings" pitchFamily="2" charset="2"/>
              <a:buChar char="§"/>
            </a:pPr>
            <a:r>
              <a:rPr lang="ar-SA" sz="3200" b="1" dirty="0" smtClean="0">
                <a:cs typeface="+mn-cs"/>
              </a:rPr>
              <a:t>ملفات </a:t>
            </a:r>
            <a:r>
              <a:rPr lang="en-US" sz="3200" b="1" dirty="0" smtClean="0">
                <a:cs typeface="+mn-cs"/>
              </a:rPr>
              <a:t>HTML</a:t>
            </a:r>
            <a:r>
              <a:rPr lang="ar-SA" sz="3200" b="1" dirty="0" smtClean="0">
                <a:cs typeface="+mn-cs"/>
              </a:rPr>
              <a:t> الساكنة يسهل حمايتها أو ضمانها:</a:t>
            </a:r>
          </a:p>
          <a:p>
            <a:pPr algn="r" rtl="1">
              <a:lnSpc>
                <a:spcPct val="100000"/>
              </a:lnSpc>
            </a:pPr>
            <a:r>
              <a:rPr lang="ar-SA" sz="3200" dirty="0" smtClean="0">
                <a:cs typeface="+mn-cs"/>
              </a:rPr>
              <a:t>      - تحكم قياسي للوصول لقاعدة البيانات</a:t>
            </a:r>
            <a:r>
              <a:rPr lang="ar-SA" sz="3200" dirty="0" smtClean="0">
                <a:cs typeface="+mn-cs"/>
              </a:rPr>
              <a:t>.</a:t>
            </a:r>
          </a:p>
          <a:p>
            <a:pPr algn="r" rtl="1">
              <a:lnSpc>
                <a:spcPct val="100000"/>
              </a:lnSpc>
            </a:pPr>
            <a:r>
              <a:rPr lang="ar-SA" sz="3200" dirty="0" smtClean="0">
                <a:cs typeface="+mn-cs"/>
              </a:rPr>
              <a:t>      - مكان ملفات </a:t>
            </a:r>
            <a:r>
              <a:rPr lang="en-US" sz="3200" dirty="0" smtClean="0">
                <a:cs typeface="+mn-cs"/>
              </a:rPr>
              <a:t>web</a:t>
            </a:r>
            <a:r>
              <a:rPr lang="ar-SA" sz="3200" dirty="0" smtClean="0">
                <a:cs typeface="+mn-cs"/>
              </a:rPr>
              <a:t> </a:t>
            </a:r>
            <a:r>
              <a:rPr lang="en-US" sz="3200" dirty="0" smtClean="0">
                <a:cs typeface="+mn-cs"/>
              </a:rPr>
              <a:t>:</a:t>
            </a:r>
            <a:r>
              <a:rPr lang="ar-SA" sz="3200" dirty="0" smtClean="0">
                <a:cs typeface="+mn-cs"/>
              </a:rPr>
              <a:t>توضع في مجلدات محمية في الخادم </a:t>
            </a:r>
            <a:r>
              <a:rPr lang="en-US" sz="3200" dirty="0" smtClean="0">
                <a:cs typeface="+mn-cs"/>
              </a:rPr>
              <a:t>server</a:t>
            </a:r>
            <a:r>
              <a:rPr lang="ar-SA" sz="3200" dirty="0" smtClean="0">
                <a:cs typeface="+mn-cs"/>
              </a:rPr>
              <a:t>.</a:t>
            </a:r>
            <a:endParaRPr lang="en-US" sz="3200" dirty="0" smtClean="0">
              <a:cs typeface="+mn-cs"/>
            </a:endParaRPr>
          </a:p>
          <a:p>
            <a:pPr marL="457200" indent="-457200" algn="r" rtl="1">
              <a:lnSpc>
                <a:spcPct val="100000"/>
              </a:lnSpc>
              <a:buFont typeface="Wingdings" pitchFamily="2" charset="2"/>
              <a:buChar char="§"/>
            </a:pPr>
            <a:r>
              <a:rPr lang="ar-SA" sz="3200" b="1" dirty="0" smtClean="0">
                <a:cs typeface="+mn-cs"/>
              </a:rPr>
              <a:t>الصفحات الديناميكية اصعب:</a:t>
            </a:r>
          </a:p>
          <a:p>
            <a:pPr marL="0" lvl="1" algn="r" rtl="1">
              <a:spcBef>
                <a:spcPct val="0"/>
              </a:spcBef>
            </a:pPr>
            <a:r>
              <a:rPr lang="ar-SA" sz="3200" dirty="0">
                <a:cs typeface="+mn-cs"/>
              </a:rPr>
              <a:t> </a:t>
            </a:r>
            <a:r>
              <a:rPr lang="ar-SA" sz="3200" dirty="0" smtClean="0">
                <a:cs typeface="+mn-cs"/>
              </a:rPr>
              <a:t>     - تحكم </a:t>
            </a:r>
            <a:r>
              <a:rPr lang="ar-SA" sz="3200" dirty="0"/>
              <a:t>في </a:t>
            </a:r>
            <a:r>
              <a:rPr lang="en-US" sz="3200" dirty="0"/>
              <a:t>.</a:t>
            </a:r>
            <a:r>
              <a:rPr lang="en-US" sz="3200" dirty="0" smtClean="0"/>
              <a:t>CGI </a:t>
            </a:r>
            <a:r>
              <a:rPr lang="en-US" sz="3200" dirty="0"/>
              <a:t>scripts</a:t>
            </a:r>
            <a:endParaRPr lang="ar-SA" sz="3200" dirty="0"/>
          </a:p>
          <a:p>
            <a:pPr algn="r" rtl="1">
              <a:lnSpc>
                <a:spcPct val="100000"/>
              </a:lnSpc>
            </a:pPr>
            <a:r>
              <a:rPr lang="ar-SA" sz="3200" dirty="0">
                <a:cs typeface="+mn-cs"/>
              </a:rPr>
              <a:t> </a:t>
            </a:r>
            <a:r>
              <a:rPr lang="ar-SA" sz="3200" dirty="0" smtClean="0">
                <a:cs typeface="+mn-cs"/>
              </a:rPr>
              <a:t>     - التحقق من المستخدم.</a:t>
            </a:r>
          </a:p>
          <a:p>
            <a:pPr algn="r" rtl="1">
              <a:lnSpc>
                <a:spcPct val="100000"/>
              </a:lnSpc>
            </a:pPr>
            <a:r>
              <a:rPr lang="ar-SA" sz="3200" dirty="0" smtClean="0">
                <a:cs typeface="+mn-cs"/>
              </a:rPr>
              <a:t>      - أمن الجلسة </a:t>
            </a:r>
            <a:r>
              <a:rPr lang="en-US" sz="3200" dirty="0" smtClean="0">
                <a:cs typeface="+mn-cs"/>
              </a:rPr>
              <a:t>session</a:t>
            </a:r>
            <a:r>
              <a:rPr lang="ar-SA" sz="3200" dirty="0" smtClean="0">
                <a:cs typeface="+mn-cs"/>
              </a:rPr>
              <a:t>.</a:t>
            </a:r>
          </a:p>
          <a:p>
            <a:pPr algn="r" rtl="1">
              <a:lnSpc>
                <a:spcPct val="100000"/>
              </a:lnSpc>
            </a:pPr>
            <a:r>
              <a:rPr lang="ar-SA" sz="3200" dirty="0">
                <a:cs typeface="+mn-cs"/>
              </a:rPr>
              <a:t> </a:t>
            </a:r>
            <a:r>
              <a:rPr lang="ar-SA" sz="3200" dirty="0" smtClean="0">
                <a:cs typeface="+mn-cs"/>
              </a:rPr>
              <a:t>     - التشفير.</a:t>
            </a:r>
          </a:p>
          <a:p>
            <a:pPr algn="r" rtl="1">
              <a:lnSpc>
                <a:spcPct val="100000"/>
              </a:lnSpc>
            </a:pPr>
            <a:r>
              <a:rPr lang="ar-SA" sz="3200" dirty="0">
                <a:cs typeface="+mn-cs"/>
              </a:rPr>
              <a:t> </a:t>
            </a:r>
            <a:r>
              <a:rPr lang="ar-SA" sz="3200" dirty="0" smtClean="0">
                <a:cs typeface="+mn-cs"/>
              </a:rPr>
              <a:t>     - تحديد عدد المستعملين والطرق المفتوحة. </a:t>
            </a:r>
          </a:p>
          <a:p>
            <a:pPr algn="r" rtl="1">
              <a:lnSpc>
                <a:spcPct val="100000"/>
              </a:lnSpc>
            </a:pPr>
            <a:r>
              <a:rPr lang="ar-SA" sz="3200" dirty="0">
                <a:cs typeface="+mn-cs"/>
              </a:rPr>
              <a:t> </a:t>
            </a:r>
            <a:r>
              <a:rPr lang="ar-SA" sz="3200" dirty="0" smtClean="0">
                <a:cs typeface="+mn-cs"/>
              </a:rPr>
              <a:t>     - ازالة البرامج الغير ضرورية.</a:t>
            </a:r>
            <a:r>
              <a:rPr lang="ar-SA" sz="3200" dirty="0">
                <a:cs typeface="+mn-cs"/>
              </a:rPr>
              <a:t/>
            </a:r>
            <a:br>
              <a:rPr lang="ar-SA" sz="3200" dirty="0">
                <a:cs typeface="+mn-cs"/>
              </a:rPr>
            </a:br>
            <a:endParaRPr lang="ar-SA" sz="32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33011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EE257BD-8CB7-48A8-9977-1ADAA0A593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280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24E9FB3-525D-42E4-8DBB-B6D874942A95}"/>
              </a:ext>
            </a:extLst>
          </p:cNvPr>
          <p:cNvSpPr/>
          <p:nvPr/>
        </p:nvSpPr>
        <p:spPr>
          <a:xfrm>
            <a:off x="179882" y="209862"/>
            <a:ext cx="11797259" cy="6460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233690C0-1D56-4A32-9840-7A9E1B8FEE2B}"/>
              </a:ext>
            </a:extLst>
          </p:cNvPr>
          <p:cNvSpPr/>
          <p:nvPr/>
        </p:nvSpPr>
        <p:spPr>
          <a:xfrm>
            <a:off x="11830933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E55DFC06-3B0A-41CC-9A57-EA2FAADF73F3}"/>
              </a:ext>
            </a:extLst>
          </p:cNvPr>
          <p:cNvSpPr/>
          <p:nvPr/>
        </p:nvSpPr>
        <p:spPr>
          <a:xfrm>
            <a:off x="11833469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C9F4D6D7-581F-44AF-A4C7-68534BC28B33}"/>
              </a:ext>
            </a:extLst>
          </p:cNvPr>
          <p:cNvSpPr/>
          <p:nvPr/>
        </p:nvSpPr>
        <p:spPr>
          <a:xfrm>
            <a:off x="11833469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0FC86DF4-3660-4A85-B844-0129968C0686}"/>
              </a:ext>
            </a:extLst>
          </p:cNvPr>
          <p:cNvSpPr/>
          <p:nvPr/>
        </p:nvSpPr>
        <p:spPr>
          <a:xfrm>
            <a:off x="11817832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4DBEA934-34E4-4E65-B55D-0B54D70E5F3E}"/>
              </a:ext>
            </a:extLst>
          </p:cNvPr>
          <p:cNvSpPr/>
          <p:nvPr/>
        </p:nvSpPr>
        <p:spPr>
          <a:xfrm>
            <a:off x="11817428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28637537-B0D0-431F-A643-118987D87AF8}"/>
              </a:ext>
            </a:extLst>
          </p:cNvPr>
          <p:cNvSpPr/>
          <p:nvPr/>
        </p:nvSpPr>
        <p:spPr>
          <a:xfrm>
            <a:off x="11807285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="" xmlns:a16="http://schemas.microsoft.com/office/drawing/2014/main" id="{36B9E785-E824-4A3D-BD2B-7E3CCF4EFB15}"/>
              </a:ext>
            </a:extLst>
          </p:cNvPr>
          <p:cNvSpPr/>
          <p:nvPr/>
        </p:nvSpPr>
        <p:spPr>
          <a:xfrm>
            <a:off x="11835739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="" xmlns:a16="http://schemas.microsoft.com/office/drawing/2014/main" id="{F626A351-47F3-4650-80AD-04B6727317F3}"/>
              </a:ext>
            </a:extLst>
          </p:cNvPr>
          <p:cNvSpPr/>
          <p:nvPr/>
        </p:nvSpPr>
        <p:spPr>
          <a:xfrm>
            <a:off x="11835739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DC600885-3168-4C17-9503-6DA6397031E8}"/>
              </a:ext>
            </a:extLst>
          </p:cNvPr>
          <p:cNvSpPr/>
          <p:nvPr/>
        </p:nvSpPr>
        <p:spPr>
          <a:xfrm>
            <a:off x="11789669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Minus Sign 12">
            <a:extLst>
              <a:ext uri="{FF2B5EF4-FFF2-40B4-BE49-F238E27FC236}">
                <a16:creationId xmlns="" xmlns:a16="http://schemas.microsoft.com/office/drawing/2014/main" id="{EB8A56BE-9EAE-40A7-A076-419A9D5CCCAA}"/>
              </a:ext>
            </a:extLst>
          </p:cNvPr>
          <p:cNvSpPr/>
          <p:nvPr/>
        </p:nvSpPr>
        <p:spPr>
          <a:xfrm>
            <a:off x="11818123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Minus Sign 13">
            <a:extLst>
              <a:ext uri="{FF2B5EF4-FFF2-40B4-BE49-F238E27FC236}">
                <a16:creationId xmlns="" xmlns:a16="http://schemas.microsoft.com/office/drawing/2014/main" id="{94A2C718-B13D-4221-9498-4FEA7198C97A}"/>
              </a:ext>
            </a:extLst>
          </p:cNvPr>
          <p:cNvSpPr/>
          <p:nvPr/>
        </p:nvSpPr>
        <p:spPr>
          <a:xfrm>
            <a:off x="11818123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D81D116E-3D24-4C81-AF72-2BEBC51FFAEA}"/>
              </a:ext>
            </a:extLst>
          </p:cNvPr>
          <p:cNvSpPr/>
          <p:nvPr/>
        </p:nvSpPr>
        <p:spPr>
          <a:xfrm>
            <a:off x="11807285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="" xmlns:a16="http://schemas.microsoft.com/office/drawing/2014/main" id="{1ACC7407-1BF5-4676-8E10-A1C35898A24D}"/>
              </a:ext>
            </a:extLst>
          </p:cNvPr>
          <p:cNvSpPr/>
          <p:nvPr/>
        </p:nvSpPr>
        <p:spPr>
          <a:xfrm>
            <a:off x="11835739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="" xmlns:a16="http://schemas.microsoft.com/office/drawing/2014/main" id="{1BF19726-F20A-48E4-AF10-6FFD9D26889B}"/>
              </a:ext>
            </a:extLst>
          </p:cNvPr>
          <p:cNvSpPr/>
          <p:nvPr/>
        </p:nvSpPr>
        <p:spPr>
          <a:xfrm>
            <a:off x="11835739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B568493-A488-4ED5-993A-AE1EFB3AB79D}"/>
              </a:ext>
            </a:extLst>
          </p:cNvPr>
          <p:cNvSpPr/>
          <p:nvPr/>
        </p:nvSpPr>
        <p:spPr>
          <a:xfrm>
            <a:off x="172579" y="209862"/>
            <a:ext cx="92407" cy="143635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D94A12A1-BB1F-45C8-BEE2-1D4F24481053}"/>
              </a:ext>
            </a:extLst>
          </p:cNvPr>
          <p:cNvSpPr/>
          <p:nvPr/>
        </p:nvSpPr>
        <p:spPr>
          <a:xfrm>
            <a:off x="172579" y="1646218"/>
            <a:ext cx="96190" cy="13656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323C08EF-658E-409C-A656-729247E8EB9D}"/>
              </a:ext>
            </a:extLst>
          </p:cNvPr>
          <p:cNvSpPr/>
          <p:nvPr/>
        </p:nvSpPr>
        <p:spPr>
          <a:xfrm>
            <a:off x="172579" y="2993871"/>
            <a:ext cx="92408" cy="1259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D56CBC1B-940F-4514-A89D-736046398D3C}"/>
              </a:ext>
            </a:extLst>
          </p:cNvPr>
          <p:cNvSpPr/>
          <p:nvPr/>
        </p:nvSpPr>
        <p:spPr>
          <a:xfrm>
            <a:off x="172579" y="5484342"/>
            <a:ext cx="92407" cy="11862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C6F95889-14BD-453B-AA71-E84DA313B612}"/>
              </a:ext>
            </a:extLst>
          </p:cNvPr>
          <p:cNvSpPr/>
          <p:nvPr/>
        </p:nvSpPr>
        <p:spPr>
          <a:xfrm>
            <a:off x="172579" y="4257387"/>
            <a:ext cx="101601" cy="1234188"/>
          </a:xfrm>
          <a:prstGeom prst="rect">
            <a:avLst/>
          </a:prstGeom>
          <a:solidFill>
            <a:srgbClr val="EB6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D33E37F7-D772-425A-BB47-41E55A202D4A}"/>
              </a:ext>
            </a:extLst>
          </p:cNvPr>
          <p:cNvSpPr/>
          <p:nvPr/>
        </p:nvSpPr>
        <p:spPr>
          <a:xfrm>
            <a:off x="11863159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Minus Sign 23">
            <a:extLst>
              <a:ext uri="{FF2B5EF4-FFF2-40B4-BE49-F238E27FC236}">
                <a16:creationId xmlns="" xmlns:a16="http://schemas.microsoft.com/office/drawing/2014/main" id="{655B6A93-7BA6-43B0-A377-FF1E4F71593F}"/>
              </a:ext>
            </a:extLst>
          </p:cNvPr>
          <p:cNvSpPr/>
          <p:nvPr/>
        </p:nvSpPr>
        <p:spPr>
          <a:xfrm>
            <a:off x="11891613" y="526963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="" xmlns:a16="http://schemas.microsoft.com/office/drawing/2014/main" id="{3C5D7750-1DC7-48D2-A372-9FFF661EF13C}"/>
              </a:ext>
            </a:extLst>
          </p:cNvPr>
          <p:cNvSpPr/>
          <p:nvPr/>
        </p:nvSpPr>
        <p:spPr>
          <a:xfrm>
            <a:off x="11891613" y="613825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C9A69A53-6296-4311-BF0F-2BF546471256}"/>
              </a:ext>
            </a:extLst>
          </p:cNvPr>
          <p:cNvSpPr/>
          <p:nvPr/>
        </p:nvSpPr>
        <p:spPr>
          <a:xfrm>
            <a:off x="11865695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Minus Sign 26">
            <a:extLst>
              <a:ext uri="{FF2B5EF4-FFF2-40B4-BE49-F238E27FC236}">
                <a16:creationId xmlns="" xmlns:a16="http://schemas.microsoft.com/office/drawing/2014/main" id="{4FFB06C8-D9BF-40E9-9F61-885762DA571B}"/>
              </a:ext>
            </a:extLst>
          </p:cNvPr>
          <p:cNvSpPr/>
          <p:nvPr/>
        </p:nvSpPr>
        <p:spPr>
          <a:xfrm>
            <a:off x="11894149" y="118534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="" xmlns:a16="http://schemas.microsoft.com/office/drawing/2014/main" id="{5F9884B9-2F62-4D99-BF6F-4608CA124B80}"/>
              </a:ext>
            </a:extLst>
          </p:cNvPr>
          <p:cNvSpPr/>
          <p:nvPr/>
        </p:nvSpPr>
        <p:spPr>
          <a:xfrm>
            <a:off x="11894149" y="127221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48661B68-2ED0-4BCF-B4E2-7CF7BCA9FBAC}"/>
              </a:ext>
            </a:extLst>
          </p:cNvPr>
          <p:cNvSpPr/>
          <p:nvPr/>
        </p:nvSpPr>
        <p:spPr>
          <a:xfrm>
            <a:off x="11865695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Minus Sign 29">
            <a:extLst>
              <a:ext uri="{FF2B5EF4-FFF2-40B4-BE49-F238E27FC236}">
                <a16:creationId xmlns="" xmlns:a16="http://schemas.microsoft.com/office/drawing/2014/main" id="{259242FC-13B5-48C1-BEFE-0F7D1ACBE9C9}"/>
              </a:ext>
            </a:extLst>
          </p:cNvPr>
          <p:cNvSpPr/>
          <p:nvPr/>
        </p:nvSpPr>
        <p:spPr>
          <a:xfrm>
            <a:off x="11894149" y="1915004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="" xmlns:a16="http://schemas.microsoft.com/office/drawing/2014/main" id="{4B4B818A-E180-4213-BC77-1C679A894698}"/>
              </a:ext>
            </a:extLst>
          </p:cNvPr>
          <p:cNvSpPr/>
          <p:nvPr/>
        </p:nvSpPr>
        <p:spPr>
          <a:xfrm>
            <a:off x="11894149" y="2001866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E0B2BA01-8B42-4C19-8DEC-15CFD04E490A}"/>
              </a:ext>
            </a:extLst>
          </p:cNvPr>
          <p:cNvSpPr/>
          <p:nvPr/>
        </p:nvSpPr>
        <p:spPr>
          <a:xfrm>
            <a:off x="11850058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Minus Sign 32">
            <a:extLst>
              <a:ext uri="{FF2B5EF4-FFF2-40B4-BE49-F238E27FC236}">
                <a16:creationId xmlns="" xmlns:a16="http://schemas.microsoft.com/office/drawing/2014/main" id="{2E16E3DD-6263-407E-972E-BAF63FF2E4FD}"/>
              </a:ext>
            </a:extLst>
          </p:cNvPr>
          <p:cNvSpPr/>
          <p:nvPr/>
        </p:nvSpPr>
        <p:spPr>
          <a:xfrm>
            <a:off x="11878512" y="270702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4" name="Minus Sign 33">
            <a:extLst>
              <a:ext uri="{FF2B5EF4-FFF2-40B4-BE49-F238E27FC236}">
                <a16:creationId xmlns="" xmlns:a16="http://schemas.microsoft.com/office/drawing/2014/main" id="{65A320E0-DF83-41C0-B5DA-4D0A8222B511}"/>
              </a:ext>
            </a:extLst>
          </p:cNvPr>
          <p:cNvSpPr/>
          <p:nvPr/>
        </p:nvSpPr>
        <p:spPr>
          <a:xfrm>
            <a:off x="11878512" y="279389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40AA35FC-4368-47D6-89C8-4C3141B3C75E}"/>
              </a:ext>
            </a:extLst>
          </p:cNvPr>
          <p:cNvSpPr/>
          <p:nvPr/>
        </p:nvSpPr>
        <p:spPr>
          <a:xfrm>
            <a:off x="11849654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Minus Sign 35">
            <a:extLst>
              <a:ext uri="{FF2B5EF4-FFF2-40B4-BE49-F238E27FC236}">
                <a16:creationId xmlns="" xmlns:a16="http://schemas.microsoft.com/office/drawing/2014/main" id="{1BFFCA38-AC3B-491D-A110-B0CB971F52FE}"/>
              </a:ext>
            </a:extLst>
          </p:cNvPr>
          <p:cNvSpPr/>
          <p:nvPr/>
        </p:nvSpPr>
        <p:spPr>
          <a:xfrm>
            <a:off x="11878108" y="5397480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7" name="Minus Sign 36">
            <a:extLst>
              <a:ext uri="{FF2B5EF4-FFF2-40B4-BE49-F238E27FC236}">
                <a16:creationId xmlns="" xmlns:a16="http://schemas.microsoft.com/office/drawing/2014/main" id="{E97011C4-DE5D-4ADB-A132-4FA5FD739E34}"/>
              </a:ext>
            </a:extLst>
          </p:cNvPr>
          <p:cNvSpPr/>
          <p:nvPr/>
        </p:nvSpPr>
        <p:spPr>
          <a:xfrm>
            <a:off x="11878108" y="5484342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F9923986-8B83-4DBE-AC3D-CCD4CAA28AA3}"/>
              </a:ext>
            </a:extLst>
          </p:cNvPr>
          <p:cNvSpPr/>
          <p:nvPr/>
        </p:nvSpPr>
        <p:spPr>
          <a:xfrm>
            <a:off x="11839511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Minus Sign 38">
            <a:extLst>
              <a:ext uri="{FF2B5EF4-FFF2-40B4-BE49-F238E27FC236}">
                <a16:creationId xmlns="" xmlns:a16="http://schemas.microsoft.com/office/drawing/2014/main" id="{30B6A324-20B9-4A15-A8CF-0D3180561232}"/>
              </a:ext>
            </a:extLst>
          </p:cNvPr>
          <p:cNvSpPr/>
          <p:nvPr/>
        </p:nvSpPr>
        <p:spPr>
          <a:xfrm>
            <a:off x="11867965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Minus Sign 39">
            <a:extLst>
              <a:ext uri="{FF2B5EF4-FFF2-40B4-BE49-F238E27FC236}">
                <a16:creationId xmlns="" xmlns:a16="http://schemas.microsoft.com/office/drawing/2014/main" id="{5B6199C4-C10E-4A76-B01D-D0EF69D206E7}"/>
              </a:ext>
            </a:extLst>
          </p:cNvPr>
          <p:cNvSpPr/>
          <p:nvPr/>
        </p:nvSpPr>
        <p:spPr>
          <a:xfrm>
            <a:off x="11867965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A5DC18CC-F479-49C9-B65F-523728F0D987}"/>
              </a:ext>
            </a:extLst>
          </p:cNvPr>
          <p:cNvSpPr/>
          <p:nvPr/>
        </p:nvSpPr>
        <p:spPr>
          <a:xfrm>
            <a:off x="11821895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Minus Sign 41">
            <a:extLst>
              <a:ext uri="{FF2B5EF4-FFF2-40B4-BE49-F238E27FC236}">
                <a16:creationId xmlns="" xmlns:a16="http://schemas.microsoft.com/office/drawing/2014/main" id="{EBC20B98-9935-4B3E-9D2A-48B3258392E8}"/>
              </a:ext>
            </a:extLst>
          </p:cNvPr>
          <p:cNvSpPr/>
          <p:nvPr/>
        </p:nvSpPr>
        <p:spPr>
          <a:xfrm>
            <a:off x="11850349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Minus Sign 42">
            <a:extLst>
              <a:ext uri="{FF2B5EF4-FFF2-40B4-BE49-F238E27FC236}">
                <a16:creationId xmlns="" xmlns:a16="http://schemas.microsoft.com/office/drawing/2014/main" id="{59604834-16CF-4017-A575-D5690BA3736B}"/>
              </a:ext>
            </a:extLst>
          </p:cNvPr>
          <p:cNvSpPr/>
          <p:nvPr/>
        </p:nvSpPr>
        <p:spPr>
          <a:xfrm>
            <a:off x="11850349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0659F500-D694-4351-A3C8-E6EDA3244690}"/>
              </a:ext>
            </a:extLst>
          </p:cNvPr>
          <p:cNvSpPr/>
          <p:nvPr/>
        </p:nvSpPr>
        <p:spPr>
          <a:xfrm>
            <a:off x="11839511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5" name="Minus Sign 44">
            <a:extLst>
              <a:ext uri="{FF2B5EF4-FFF2-40B4-BE49-F238E27FC236}">
                <a16:creationId xmlns="" xmlns:a16="http://schemas.microsoft.com/office/drawing/2014/main" id="{9C66E711-AED4-4372-82DB-EA161ACD1186}"/>
              </a:ext>
            </a:extLst>
          </p:cNvPr>
          <p:cNvSpPr/>
          <p:nvPr/>
        </p:nvSpPr>
        <p:spPr>
          <a:xfrm>
            <a:off x="11867965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6" name="Minus Sign 45">
            <a:extLst>
              <a:ext uri="{FF2B5EF4-FFF2-40B4-BE49-F238E27FC236}">
                <a16:creationId xmlns="" xmlns:a16="http://schemas.microsoft.com/office/drawing/2014/main" id="{483AD019-F5FB-4BB4-A03A-144A8825CBEF}"/>
              </a:ext>
            </a:extLst>
          </p:cNvPr>
          <p:cNvSpPr/>
          <p:nvPr/>
        </p:nvSpPr>
        <p:spPr>
          <a:xfrm>
            <a:off x="11867965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7" name="Title 1">
            <a:extLst>
              <a:ext uri="{FF2B5EF4-FFF2-40B4-BE49-F238E27FC236}">
                <a16:creationId xmlns="" xmlns:a16="http://schemas.microsoft.com/office/drawing/2014/main" id="{38C9511C-B260-4D2F-BEF1-EE2279A6968D}"/>
              </a:ext>
            </a:extLst>
          </p:cNvPr>
          <p:cNvSpPr txBox="1">
            <a:spLocks/>
          </p:cNvSpPr>
          <p:nvPr/>
        </p:nvSpPr>
        <p:spPr>
          <a:xfrm>
            <a:off x="300995" y="1182548"/>
            <a:ext cx="11267550" cy="34837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r" rtl="1">
              <a:lnSpc>
                <a:spcPct val="100000"/>
              </a:lnSpc>
              <a:buFont typeface="Wingdings" pitchFamily="2" charset="2"/>
              <a:buChar char="§"/>
            </a:pPr>
            <a:r>
              <a:rPr lang="ar-SA" sz="3200" dirty="0" smtClean="0">
                <a:cs typeface="+mn-cs"/>
              </a:rPr>
              <a:t>منصة لحماية خاصة</a:t>
            </a:r>
            <a:r>
              <a:rPr lang="en-US" sz="3200" dirty="0" smtClean="0"/>
              <a:t>Platform </a:t>
            </a:r>
            <a:r>
              <a:rPr lang="en-US" sz="3200" dirty="0"/>
              <a:t>for Privacy Protection (P3P) </a:t>
            </a:r>
            <a:r>
              <a:rPr lang="ar-SA" sz="3200" dirty="0" smtClean="0">
                <a:cs typeface="+mn-cs"/>
              </a:rPr>
              <a:t>.</a:t>
            </a:r>
          </a:p>
          <a:p>
            <a:pPr marL="457200" indent="-457200" algn="r" rtl="1">
              <a:lnSpc>
                <a:spcPct val="100000"/>
              </a:lnSpc>
              <a:buFont typeface="Wingdings" pitchFamily="2" charset="2"/>
              <a:buChar char="§"/>
            </a:pPr>
            <a:r>
              <a:rPr lang="ar-SA" sz="3200" dirty="0" smtClean="0">
                <a:cs typeface="+mn-cs"/>
              </a:rPr>
              <a:t>تقدم التالي:</a:t>
            </a:r>
          </a:p>
          <a:p>
            <a:pPr algn="r" rtl="1">
              <a:lnSpc>
                <a:spcPct val="100000"/>
              </a:lnSpc>
            </a:pPr>
            <a:r>
              <a:rPr lang="ar-SA" sz="3200" dirty="0" smtClean="0">
                <a:cs typeface="+mn-cs"/>
              </a:rPr>
              <a:t>     - الذي يجمع البيانات.</a:t>
            </a:r>
          </a:p>
          <a:p>
            <a:pPr algn="r" rtl="1">
              <a:lnSpc>
                <a:spcPct val="100000"/>
              </a:lnSpc>
            </a:pPr>
            <a:r>
              <a:rPr lang="ar-SA" sz="3200" dirty="0">
                <a:cs typeface="+mn-cs"/>
              </a:rPr>
              <a:t> </a:t>
            </a:r>
            <a:r>
              <a:rPr lang="ar-SA" sz="3200" dirty="0" smtClean="0">
                <a:cs typeface="+mn-cs"/>
              </a:rPr>
              <a:t>    - </a:t>
            </a:r>
            <a:r>
              <a:rPr lang="ar-SA" sz="3200" dirty="0" smtClean="0">
                <a:cs typeface="+mn-cs"/>
              </a:rPr>
              <a:t>ما البيانات المجموعة ومن جمع البيانات.   </a:t>
            </a:r>
          </a:p>
          <a:p>
            <a:pPr algn="r" rtl="1">
              <a:lnSpc>
                <a:spcPct val="100000"/>
              </a:lnSpc>
            </a:pPr>
            <a:r>
              <a:rPr lang="ar-SA" sz="3200" dirty="0">
                <a:cs typeface="+mn-cs"/>
              </a:rPr>
              <a:t> </a:t>
            </a:r>
            <a:r>
              <a:rPr lang="ar-SA" sz="3200" dirty="0" smtClean="0">
                <a:cs typeface="+mn-cs"/>
              </a:rPr>
              <a:t>    - ما هي البيانات التي اشتركت(شوركت).</a:t>
            </a:r>
          </a:p>
          <a:p>
            <a:pPr algn="r" rtl="1">
              <a:lnSpc>
                <a:spcPct val="100000"/>
              </a:lnSpc>
            </a:pPr>
            <a:r>
              <a:rPr lang="ar-SA" sz="3200" dirty="0">
                <a:cs typeface="+mn-cs"/>
              </a:rPr>
              <a:t> </a:t>
            </a:r>
            <a:r>
              <a:rPr lang="ar-SA" sz="3200" dirty="0" smtClean="0">
                <a:cs typeface="+mn-cs"/>
              </a:rPr>
              <a:t>    - يمكن للمستخدمين أن يتحكموا في الوصول لبياناتهم.</a:t>
            </a:r>
          </a:p>
          <a:p>
            <a:pPr algn="r" rtl="1">
              <a:lnSpc>
                <a:spcPct val="100000"/>
              </a:lnSpc>
            </a:pPr>
            <a:r>
              <a:rPr lang="ar-SA" sz="3200" dirty="0">
                <a:cs typeface="+mn-cs"/>
              </a:rPr>
              <a:t> </a:t>
            </a:r>
            <a:r>
              <a:rPr lang="ar-SA" sz="3200" dirty="0" smtClean="0">
                <a:cs typeface="+mn-cs"/>
              </a:rPr>
              <a:t>    - كيفية حل النزاعات.</a:t>
            </a:r>
          </a:p>
          <a:p>
            <a:pPr algn="r" rtl="1">
              <a:lnSpc>
                <a:spcPct val="100000"/>
              </a:lnSpc>
            </a:pPr>
            <a:r>
              <a:rPr lang="ar-SA" sz="3200" dirty="0">
                <a:cs typeface="+mn-cs"/>
              </a:rPr>
              <a:t> </a:t>
            </a:r>
            <a:r>
              <a:rPr lang="ar-SA" sz="3200" dirty="0" smtClean="0">
                <a:cs typeface="+mn-cs"/>
              </a:rPr>
              <a:t>    - كيف تحفظ السياسات وكيف يمكن الوصول اليها.</a:t>
            </a:r>
            <a:r>
              <a:rPr lang="ar-SA" sz="3200" dirty="0">
                <a:cs typeface="+mn-cs"/>
              </a:rPr>
              <a:t/>
            </a:r>
            <a:br>
              <a:rPr lang="ar-SA" sz="3200" dirty="0">
                <a:cs typeface="+mn-cs"/>
              </a:rPr>
            </a:br>
            <a:endParaRPr lang="ar-SA" sz="3200" dirty="0"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5C1D68AD-923E-4FD2-AA8E-1AD1E41ECE45}"/>
              </a:ext>
            </a:extLst>
          </p:cNvPr>
          <p:cNvSpPr/>
          <p:nvPr/>
        </p:nvSpPr>
        <p:spPr>
          <a:xfrm>
            <a:off x="2419833" y="505265"/>
            <a:ext cx="90351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3600" b="1" dirty="0" smtClean="0">
                <a:solidFill>
                  <a:srgbClr val="0070C0"/>
                </a:solidFill>
              </a:rPr>
              <a:t>معيار خصوصية الويب </a:t>
            </a:r>
            <a:r>
              <a:rPr lang="en-US" sz="3600" b="1" dirty="0" smtClean="0">
                <a:solidFill>
                  <a:srgbClr val="0070C0"/>
                </a:solidFill>
              </a:rPr>
              <a:t>W3C </a:t>
            </a:r>
            <a:r>
              <a:rPr lang="en-US" sz="3600" b="1" dirty="0">
                <a:solidFill>
                  <a:srgbClr val="0070C0"/>
                </a:solidFill>
              </a:rPr>
              <a:t>Web Privacy Standard</a:t>
            </a:r>
            <a:r>
              <a:rPr lang="ar-SA" sz="3600" b="1" dirty="0" smtClean="0">
                <a:solidFill>
                  <a:srgbClr val="002060"/>
                </a:solidFill>
              </a:rPr>
              <a:t>:</a:t>
            </a:r>
            <a:endParaRPr lang="ar-SA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2404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EE257BD-8CB7-48A8-9977-1ADAA0A593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280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24E9FB3-525D-42E4-8DBB-B6D874942A95}"/>
              </a:ext>
            </a:extLst>
          </p:cNvPr>
          <p:cNvSpPr/>
          <p:nvPr/>
        </p:nvSpPr>
        <p:spPr>
          <a:xfrm>
            <a:off x="179882" y="209862"/>
            <a:ext cx="11797259" cy="6460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233690C0-1D56-4A32-9840-7A9E1B8FEE2B}"/>
              </a:ext>
            </a:extLst>
          </p:cNvPr>
          <p:cNvSpPr/>
          <p:nvPr/>
        </p:nvSpPr>
        <p:spPr>
          <a:xfrm>
            <a:off x="11830933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E55DFC06-3B0A-41CC-9A57-EA2FAADF73F3}"/>
              </a:ext>
            </a:extLst>
          </p:cNvPr>
          <p:cNvSpPr/>
          <p:nvPr/>
        </p:nvSpPr>
        <p:spPr>
          <a:xfrm>
            <a:off x="11833469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C9F4D6D7-581F-44AF-A4C7-68534BC28B33}"/>
              </a:ext>
            </a:extLst>
          </p:cNvPr>
          <p:cNvSpPr/>
          <p:nvPr/>
        </p:nvSpPr>
        <p:spPr>
          <a:xfrm>
            <a:off x="11833469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0FC86DF4-3660-4A85-B844-0129968C0686}"/>
              </a:ext>
            </a:extLst>
          </p:cNvPr>
          <p:cNvSpPr/>
          <p:nvPr/>
        </p:nvSpPr>
        <p:spPr>
          <a:xfrm>
            <a:off x="11817832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4DBEA934-34E4-4E65-B55D-0B54D70E5F3E}"/>
              </a:ext>
            </a:extLst>
          </p:cNvPr>
          <p:cNvSpPr/>
          <p:nvPr/>
        </p:nvSpPr>
        <p:spPr>
          <a:xfrm>
            <a:off x="11817428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28637537-B0D0-431F-A643-118987D87AF8}"/>
              </a:ext>
            </a:extLst>
          </p:cNvPr>
          <p:cNvSpPr/>
          <p:nvPr/>
        </p:nvSpPr>
        <p:spPr>
          <a:xfrm>
            <a:off x="11807285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="" xmlns:a16="http://schemas.microsoft.com/office/drawing/2014/main" id="{36B9E785-E824-4A3D-BD2B-7E3CCF4EFB15}"/>
              </a:ext>
            </a:extLst>
          </p:cNvPr>
          <p:cNvSpPr/>
          <p:nvPr/>
        </p:nvSpPr>
        <p:spPr>
          <a:xfrm>
            <a:off x="11835739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="" xmlns:a16="http://schemas.microsoft.com/office/drawing/2014/main" id="{F626A351-47F3-4650-80AD-04B6727317F3}"/>
              </a:ext>
            </a:extLst>
          </p:cNvPr>
          <p:cNvSpPr/>
          <p:nvPr/>
        </p:nvSpPr>
        <p:spPr>
          <a:xfrm>
            <a:off x="11835739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DC600885-3168-4C17-9503-6DA6397031E8}"/>
              </a:ext>
            </a:extLst>
          </p:cNvPr>
          <p:cNvSpPr/>
          <p:nvPr/>
        </p:nvSpPr>
        <p:spPr>
          <a:xfrm>
            <a:off x="11789669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Minus Sign 12">
            <a:extLst>
              <a:ext uri="{FF2B5EF4-FFF2-40B4-BE49-F238E27FC236}">
                <a16:creationId xmlns="" xmlns:a16="http://schemas.microsoft.com/office/drawing/2014/main" id="{EB8A56BE-9EAE-40A7-A076-419A9D5CCCAA}"/>
              </a:ext>
            </a:extLst>
          </p:cNvPr>
          <p:cNvSpPr/>
          <p:nvPr/>
        </p:nvSpPr>
        <p:spPr>
          <a:xfrm>
            <a:off x="11818123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Minus Sign 13">
            <a:extLst>
              <a:ext uri="{FF2B5EF4-FFF2-40B4-BE49-F238E27FC236}">
                <a16:creationId xmlns="" xmlns:a16="http://schemas.microsoft.com/office/drawing/2014/main" id="{94A2C718-B13D-4221-9498-4FEA7198C97A}"/>
              </a:ext>
            </a:extLst>
          </p:cNvPr>
          <p:cNvSpPr/>
          <p:nvPr/>
        </p:nvSpPr>
        <p:spPr>
          <a:xfrm>
            <a:off x="11818123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D81D116E-3D24-4C81-AF72-2BEBC51FFAEA}"/>
              </a:ext>
            </a:extLst>
          </p:cNvPr>
          <p:cNvSpPr/>
          <p:nvPr/>
        </p:nvSpPr>
        <p:spPr>
          <a:xfrm>
            <a:off x="11807285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="" xmlns:a16="http://schemas.microsoft.com/office/drawing/2014/main" id="{1ACC7407-1BF5-4676-8E10-A1C35898A24D}"/>
              </a:ext>
            </a:extLst>
          </p:cNvPr>
          <p:cNvSpPr/>
          <p:nvPr/>
        </p:nvSpPr>
        <p:spPr>
          <a:xfrm>
            <a:off x="11835739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="" xmlns:a16="http://schemas.microsoft.com/office/drawing/2014/main" id="{1BF19726-F20A-48E4-AF10-6FFD9D26889B}"/>
              </a:ext>
            </a:extLst>
          </p:cNvPr>
          <p:cNvSpPr/>
          <p:nvPr/>
        </p:nvSpPr>
        <p:spPr>
          <a:xfrm>
            <a:off x="11835739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B568493-A488-4ED5-993A-AE1EFB3AB79D}"/>
              </a:ext>
            </a:extLst>
          </p:cNvPr>
          <p:cNvSpPr/>
          <p:nvPr/>
        </p:nvSpPr>
        <p:spPr>
          <a:xfrm>
            <a:off x="172579" y="209862"/>
            <a:ext cx="92407" cy="143635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D94A12A1-BB1F-45C8-BEE2-1D4F24481053}"/>
              </a:ext>
            </a:extLst>
          </p:cNvPr>
          <p:cNvSpPr/>
          <p:nvPr/>
        </p:nvSpPr>
        <p:spPr>
          <a:xfrm>
            <a:off x="172579" y="1646218"/>
            <a:ext cx="96190" cy="13656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323C08EF-658E-409C-A656-729247E8EB9D}"/>
              </a:ext>
            </a:extLst>
          </p:cNvPr>
          <p:cNvSpPr/>
          <p:nvPr/>
        </p:nvSpPr>
        <p:spPr>
          <a:xfrm>
            <a:off x="172579" y="2993871"/>
            <a:ext cx="92408" cy="1259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D56CBC1B-940F-4514-A89D-736046398D3C}"/>
              </a:ext>
            </a:extLst>
          </p:cNvPr>
          <p:cNvSpPr/>
          <p:nvPr/>
        </p:nvSpPr>
        <p:spPr>
          <a:xfrm>
            <a:off x="172579" y="5484342"/>
            <a:ext cx="92407" cy="11862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C6F95889-14BD-453B-AA71-E84DA313B612}"/>
              </a:ext>
            </a:extLst>
          </p:cNvPr>
          <p:cNvSpPr/>
          <p:nvPr/>
        </p:nvSpPr>
        <p:spPr>
          <a:xfrm>
            <a:off x="172579" y="4257387"/>
            <a:ext cx="101601" cy="1234188"/>
          </a:xfrm>
          <a:prstGeom prst="rect">
            <a:avLst/>
          </a:prstGeom>
          <a:solidFill>
            <a:srgbClr val="EB6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D33E37F7-D772-425A-BB47-41E55A202D4A}"/>
              </a:ext>
            </a:extLst>
          </p:cNvPr>
          <p:cNvSpPr/>
          <p:nvPr/>
        </p:nvSpPr>
        <p:spPr>
          <a:xfrm>
            <a:off x="11863159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Minus Sign 23">
            <a:extLst>
              <a:ext uri="{FF2B5EF4-FFF2-40B4-BE49-F238E27FC236}">
                <a16:creationId xmlns="" xmlns:a16="http://schemas.microsoft.com/office/drawing/2014/main" id="{655B6A93-7BA6-43B0-A377-FF1E4F71593F}"/>
              </a:ext>
            </a:extLst>
          </p:cNvPr>
          <p:cNvSpPr/>
          <p:nvPr/>
        </p:nvSpPr>
        <p:spPr>
          <a:xfrm>
            <a:off x="11891613" y="526963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="" xmlns:a16="http://schemas.microsoft.com/office/drawing/2014/main" id="{3C5D7750-1DC7-48D2-A372-9FFF661EF13C}"/>
              </a:ext>
            </a:extLst>
          </p:cNvPr>
          <p:cNvSpPr/>
          <p:nvPr/>
        </p:nvSpPr>
        <p:spPr>
          <a:xfrm>
            <a:off x="11891613" y="613825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C9A69A53-6296-4311-BF0F-2BF546471256}"/>
              </a:ext>
            </a:extLst>
          </p:cNvPr>
          <p:cNvSpPr/>
          <p:nvPr/>
        </p:nvSpPr>
        <p:spPr>
          <a:xfrm>
            <a:off x="11865695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Minus Sign 26">
            <a:extLst>
              <a:ext uri="{FF2B5EF4-FFF2-40B4-BE49-F238E27FC236}">
                <a16:creationId xmlns="" xmlns:a16="http://schemas.microsoft.com/office/drawing/2014/main" id="{4FFB06C8-D9BF-40E9-9F61-885762DA571B}"/>
              </a:ext>
            </a:extLst>
          </p:cNvPr>
          <p:cNvSpPr/>
          <p:nvPr/>
        </p:nvSpPr>
        <p:spPr>
          <a:xfrm>
            <a:off x="11894149" y="118534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="" xmlns:a16="http://schemas.microsoft.com/office/drawing/2014/main" id="{5F9884B9-2F62-4D99-BF6F-4608CA124B80}"/>
              </a:ext>
            </a:extLst>
          </p:cNvPr>
          <p:cNvSpPr/>
          <p:nvPr/>
        </p:nvSpPr>
        <p:spPr>
          <a:xfrm>
            <a:off x="11894149" y="127221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48661B68-2ED0-4BCF-B4E2-7CF7BCA9FBAC}"/>
              </a:ext>
            </a:extLst>
          </p:cNvPr>
          <p:cNvSpPr/>
          <p:nvPr/>
        </p:nvSpPr>
        <p:spPr>
          <a:xfrm>
            <a:off x="11865695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Minus Sign 29">
            <a:extLst>
              <a:ext uri="{FF2B5EF4-FFF2-40B4-BE49-F238E27FC236}">
                <a16:creationId xmlns="" xmlns:a16="http://schemas.microsoft.com/office/drawing/2014/main" id="{259242FC-13B5-48C1-BEFE-0F7D1ACBE9C9}"/>
              </a:ext>
            </a:extLst>
          </p:cNvPr>
          <p:cNvSpPr/>
          <p:nvPr/>
        </p:nvSpPr>
        <p:spPr>
          <a:xfrm>
            <a:off x="11894149" y="1915004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="" xmlns:a16="http://schemas.microsoft.com/office/drawing/2014/main" id="{4B4B818A-E180-4213-BC77-1C679A894698}"/>
              </a:ext>
            </a:extLst>
          </p:cNvPr>
          <p:cNvSpPr/>
          <p:nvPr/>
        </p:nvSpPr>
        <p:spPr>
          <a:xfrm>
            <a:off x="11894149" y="2001866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E0B2BA01-8B42-4C19-8DEC-15CFD04E490A}"/>
              </a:ext>
            </a:extLst>
          </p:cNvPr>
          <p:cNvSpPr/>
          <p:nvPr/>
        </p:nvSpPr>
        <p:spPr>
          <a:xfrm>
            <a:off x="11850058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Minus Sign 32">
            <a:extLst>
              <a:ext uri="{FF2B5EF4-FFF2-40B4-BE49-F238E27FC236}">
                <a16:creationId xmlns="" xmlns:a16="http://schemas.microsoft.com/office/drawing/2014/main" id="{2E16E3DD-6263-407E-972E-BAF63FF2E4FD}"/>
              </a:ext>
            </a:extLst>
          </p:cNvPr>
          <p:cNvSpPr/>
          <p:nvPr/>
        </p:nvSpPr>
        <p:spPr>
          <a:xfrm>
            <a:off x="11878512" y="270702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4" name="Minus Sign 33">
            <a:extLst>
              <a:ext uri="{FF2B5EF4-FFF2-40B4-BE49-F238E27FC236}">
                <a16:creationId xmlns="" xmlns:a16="http://schemas.microsoft.com/office/drawing/2014/main" id="{65A320E0-DF83-41C0-B5DA-4D0A8222B511}"/>
              </a:ext>
            </a:extLst>
          </p:cNvPr>
          <p:cNvSpPr/>
          <p:nvPr/>
        </p:nvSpPr>
        <p:spPr>
          <a:xfrm>
            <a:off x="11878512" y="279389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40AA35FC-4368-47D6-89C8-4C3141B3C75E}"/>
              </a:ext>
            </a:extLst>
          </p:cNvPr>
          <p:cNvSpPr/>
          <p:nvPr/>
        </p:nvSpPr>
        <p:spPr>
          <a:xfrm>
            <a:off x="11849654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Minus Sign 35">
            <a:extLst>
              <a:ext uri="{FF2B5EF4-FFF2-40B4-BE49-F238E27FC236}">
                <a16:creationId xmlns="" xmlns:a16="http://schemas.microsoft.com/office/drawing/2014/main" id="{1BFFCA38-AC3B-491D-A110-B0CB971F52FE}"/>
              </a:ext>
            </a:extLst>
          </p:cNvPr>
          <p:cNvSpPr/>
          <p:nvPr/>
        </p:nvSpPr>
        <p:spPr>
          <a:xfrm>
            <a:off x="11878108" y="5397480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7" name="Minus Sign 36">
            <a:extLst>
              <a:ext uri="{FF2B5EF4-FFF2-40B4-BE49-F238E27FC236}">
                <a16:creationId xmlns="" xmlns:a16="http://schemas.microsoft.com/office/drawing/2014/main" id="{E97011C4-DE5D-4ADB-A132-4FA5FD739E34}"/>
              </a:ext>
            </a:extLst>
          </p:cNvPr>
          <p:cNvSpPr/>
          <p:nvPr/>
        </p:nvSpPr>
        <p:spPr>
          <a:xfrm>
            <a:off x="11878108" y="5484342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F9923986-8B83-4DBE-AC3D-CCD4CAA28AA3}"/>
              </a:ext>
            </a:extLst>
          </p:cNvPr>
          <p:cNvSpPr/>
          <p:nvPr/>
        </p:nvSpPr>
        <p:spPr>
          <a:xfrm>
            <a:off x="11839511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Minus Sign 38">
            <a:extLst>
              <a:ext uri="{FF2B5EF4-FFF2-40B4-BE49-F238E27FC236}">
                <a16:creationId xmlns="" xmlns:a16="http://schemas.microsoft.com/office/drawing/2014/main" id="{30B6A324-20B9-4A15-A8CF-0D3180561232}"/>
              </a:ext>
            </a:extLst>
          </p:cNvPr>
          <p:cNvSpPr/>
          <p:nvPr/>
        </p:nvSpPr>
        <p:spPr>
          <a:xfrm>
            <a:off x="11867965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Minus Sign 39">
            <a:extLst>
              <a:ext uri="{FF2B5EF4-FFF2-40B4-BE49-F238E27FC236}">
                <a16:creationId xmlns="" xmlns:a16="http://schemas.microsoft.com/office/drawing/2014/main" id="{5B6199C4-C10E-4A76-B01D-D0EF69D206E7}"/>
              </a:ext>
            </a:extLst>
          </p:cNvPr>
          <p:cNvSpPr/>
          <p:nvPr/>
        </p:nvSpPr>
        <p:spPr>
          <a:xfrm>
            <a:off x="11867965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A5DC18CC-F479-49C9-B65F-523728F0D987}"/>
              </a:ext>
            </a:extLst>
          </p:cNvPr>
          <p:cNvSpPr/>
          <p:nvPr/>
        </p:nvSpPr>
        <p:spPr>
          <a:xfrm>
            <a:off x="11821895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Minus Sign 41">
            <a:extLst>
              <a:ext uri="{FF2B5EF4-FFF2-40B4-BE49-F238E27FC236}">
                <a16:creationId xmlns="" xmlns:a16="http://schemas.microsoft.com/office/drawing/2014/main" id="{EBC20B98-9935-4B3E-9D2A-48B3258392E8}"/>
              </a:ext>
            </a:extLst>
          </p:cNvPr>
          <p:cNvSpPr/>
          <p:nvPr/>
        </p:nvSpPr>
        <p:spPr>
          <a:xfrm>
            <a:off x="11850349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Minus Sign 42">
            <a:extLst>
              <a:ext uri="{FF2B5EF4-FFF2-40B4-BE49-F238E27FC236}">
                <a16:creationId xmlns="" xmlns:a16="http://schemas.microsoft.com/office/drawing/2014/main" id="{59604834-16CF-4017-A575-D5690BA3736B}"/>
              </a:ext>
            </a:extLst>
          </p:cNvPr>
          <p:cNvSpPr/>
          <p:nvPr/>
        </p:nvSpPr>
        <p:spPr>
          <a:xfrm>
            <a:off x="11850349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0659F500-D694-4351-A3C8-E6EDA3244690}"/>
              </a:ext>
            </a:extLst>
          </p:cNvPr>
          <p:cNvSpPr/>
          <p:nvPr/>
        </p:nvSpPr>
        <p:spPr>
          <a:xfrm>
            <a:off x="11839511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5" name="Minus Sign 44">
            <a:extLst>
              <a:ext uri="{FF2B5EF4-FFF2-40B4-BE49-F238E27FC236}">
                <a16:creationId xmlns="" xmlns:a16="http://schemas.microsoft.com/office/drawing/2014/main" id="{9C66E711-AED4-4372-82DB-EA161ACD1186}"/>
              </a:ext>
            </a:extLst>
          </p:cNvPr>
          <p:cNvSpPr/>
          <p:nvPr/>
        </p:nvSpPr>
        <p:spPr>
          <a:xfrm>
            <a:off x="11867965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6" name="Minus Sign 45">
            <a:extLst>
              <a:ext uri="{FF2B5EF4-FFF2-40B4-BE49-F238E27FC236}">
                <a16:creationId xmlns="" xmlns:a16="http://schemas.microsoft.com/office/drawing/2014/main" id="{483AD019-F5FB-4BB4-A03A-144A8825CBEF}"/>
              </a:ext>
            </a:extLst>
          </p:cNvPr>
          <p:cNvSpPr/>
          <p:nvPr/>
        </p:nvSpPr>
        <p:spPr>
          <a:xfrm>
            <a:off x="11867965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7" name="Title 1">
            <a:extLst>
              <a:ext uri="{FF2B5EF4-FFF2-40B4-BE49-F238E27FC236}">
                <a16:creationId xmlns="" xmlns:a16="http://schemas.microsoft.com/office/drawing/2014/main" id="{38C9511C-B260-4D2F-BEF1-EE2279A6968D}"/>
              </a:ext>
            </a:extLst>
          </p:cNvPr>
          <p:cNvSpPr txBox="1">
            <a:spLocks/>
          </p:cNvSpPr>
          <p:nvPr/>
        </p:nvSpPr>
        <p:spPr>
          <a:xfrm>
            <a:off x="300995" y="1182548"/>
            <a:ext cx="11154004" cy="15049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dirty="0" smtClean="0">
                <a:cs typeface="+mn-cs"/>
              </a:rPr>
              <a:t>التحكم في الوصول.</a:t>
            </a:r>
          </a:p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dirty="0" smtClean="0">
                <a:cs typeface="+mn-cs"/>
              </a:rPr>
              <a:t>التشفير.</a:t>
            </a:r>
          </a:p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dirty="0" smtClean="0">
                <a:cs typeface="+mn-cs"/>
              </a:rPr>
              <a:t>المصادقة.</a:t>
            </a:r>
          </a:p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dirty="0" smtClean="0">
                <a:cs typeface="+mn-cs"/>
              </a:rPr>
              <a:t>التدقيق والمراقبة.</a:t>
            </a:r>
          </a:p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dirty="0" smtClean="0">
                <a:cs typeface="+mn-cs"/>
              </a:rPr>
              <a:t>الحماية من الحقن.</a:t>
            </a:r>
          </a:p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dirty="0" smtClean="0">
                <a:cs typeface="+mn-cs"/>
              </a:rPr>
              <a:t>إدارة النسخ الاحتياطي والاسترجاع.</a:t>
            </a:r>
          </a:p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dirty="0" smtClean="0">
                <a:cs typeface="+mn-cs"/>
              </a:rPr>
              <a:t>الكشف عن التهديدات.</a:t>
            </a:r>
          </a:p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dirty="0" smtClean="0">
                <a:cs typeface="+mn-cs"/>
              </a:rPr>
              <a:t>الفصل بين الصلاحيات.</a:t>
            </a:r>
          </a:p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dirty="0" smtClean="0">
                <a:cs typeface="+mn-cs"/>
              </a:rPr>
              <a:t>التحديثات الأمنية.</a:t>
            </a:r>
          </a:p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dirty="0" smtClean="0">
                <a:cs typeface="+mn-cs"/>
              </a:rPr>
              <a:t>الامتثال.</a:t>
            </a:r>
            <a:r>
              <a:rPr lang="ar-SA" sz="3200" dirty="0">
                <a:cs typeface="+mn-cs"/>
              </a:rPr>
              <a:t/>
            </a:r>
            <a:br>
              <a:rPr lang="ar-SA" sz="3200" dirty="0">
                <a:cs typeface="+mn-cs"/>
              </a:rPr>
            </a:br>
            <a:endParaRPr lang="ar-SA" sz="3200" dirty="0"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5C1D68AD-923E-4FD2-AA8E-1AD1E41ECE45}"/>
              </a:ext>
            </a:extLst>
          </p:cNvPr>
          <p:cNvSpPr/>
          <p:nvPr/>
        </p:nvSpPr>
        <p:spPr>
          <a:xfrm>
            <a:off x="5990041" y="505265"/>
            <a:ext cx="54649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3600" b="1" dirty="0" smtClean="0">
                <a:solidFill>
                  <a:srgbClr val="0070C0"/>
                </a:solidFill>
              </a:rPr>
              <a:t>مميزات برامج امن قواعد </a:t>
            </a:r>
            <a:r>
              <a:rPr lang="ar-SA" sz="3600" b="1" dirty="0">
                <a:solidFill>
                  <a:srgbClr val="0070C0"/>
                </a:solidFill>
              </a:rPr>
              <a:t>البيانات </a:t>
            </a:r>
            <a:r>
              <a:rPr lang="ar-SA" sz="3600" b="1" dirty="0" smtClean="0">
                <a:solidFill>
                  <a:srgbClr val="002060"/>
                </a:solidFill>
              </a:rPr>
              <a:t>:</a:t>
            </a:r>
            <a:endParaRPr lang="ar-SA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35306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EE257BD-8CB7-48A8-9977-1ADAA0A593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280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24E9FB3-525D-42E4-8DBB-B6D874942A95}"/>
              </a:ext>
            </a:extLst>
          </p:cNvPr>
          <p:cNvSpPr/>
          <p:nvPr/>
        </p:nvSpPr>
        <p:spPr>
          <a:xfrm>
            <a:off x="179882" y="209862"/>
            <a:ext cx="11797259" cy="6460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233690C0-1D56-4A32-9840-7A9E1B8FEE2B}"/>
              </a:ext>
            </a:extLst>
          </p:cNvPr>
          <p:cNvSpPr/>
          <p:nvPr/>
        </p:nvSpPr>
        <p:spPr>
          <a:xfrm>
            <a:off x="11830933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E55DFC06-3B0A-41CC-9A57-EA2FAADF73F3}"/>
              </a:ext>
            </a:extLst>
          </p:cNvPr>
          <p:cNvSpPr/>
          <p:nvPr/>
        </p:nvSpPr>
        <p:spPr>
          <a:xfrm>
            <a:off x="11833469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C9F4D6D7-581F-44AF-A4C7-68534BC28B33}"/>
              </a:ext>
            </a:extLst>
          </p:cNvPr>
          <p:cNvSpPr/>
          <p:nvPr/>
        </p:nvSpPr>
        <p:spPr>
          <a:xfrm>
            <a:off x="11833469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0FC86DF4-3660-4A85-B844-0129968C0686}"/>
              </a:ext>
            </a:extLst>
          </p:cNvPr>
          <p:cNvSpPr/>
          <p:nvPr/>
        </p:nvSpPr>
        <p:spPr>
          <a:xfrm>
            <a:off x="11817832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4DBEA934-34E4-4E65-B55D-0B54D70E5F3E}"/>
              </a:ext>
            </a:extLst>
          </p:cNvPr>
          <p:cNvSpPr/>
          <p:nvPr/>
        </p:nvSpPr>
        <p:spPr>
          <a:xfrm>
            <a:off x="11817428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28637537-B0D0-431F-A643-118987D87AF8}"/>
              </a:ext>
            </a:extLst>
          </p:cNvPr>
          <p:cNvSpPr/>
          <p:nvPr/>
        </p:nvSpPr>
        <p:spPr>
          <a:xfrm>
            <a:off x="11807285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="" xmlns:a16="http://schemas.microsoft.com/office/drawing/2014/main" id="{36B9E785-E824-4A3D-BD2B-7E3CCF4EFB15}"/>
              </a:ext>
            </a:extLst>
          </p:cNvPr>
          <p:cNvSpPr/>
          <p:nvPr/>
        </p:nvSpPr>
        <p:spPr>
          <a:xfrm>
            <a:off x="11835739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="" xmlns:a16="http://schemas.microsoft.com/office/drawing/2014/main" id="{F626A351-47F3-4650-80AD-04B6727317F3}"/>
              </a:ext>
            </a:extLst>
          </p:cNvPr>
          <p:cNvSpPr/>
          <p:nvPr/>
        </p:nvSpPr>
        <p:spPr>
          <a:xfrm>
            <a:off x="11835739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DC600885-3168-4C17-9503-6DA6397031E8}"/>
              </a:ext>
            </a:extLst>
          </p:cNvPr>
          <p:cNvSpPr/>
          <p:nvPr/>
        </p:nvSpPr>
        <p:spPr>
          <a:xfrm>
            <a:off x="11789669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Minus Sign 12">
            <a:extLst>
              <a:ext uri="{FF2B5EF4-FFF2-40B4-BE49-F238E27FC236}">
                <a16:creationId xmlns="" xmlns:a16="http://schemas.microsoft.com/office/drawing/2014/main" id="{EB8A56BE-9EAE-40A7-A076-419A9D5CCCAA}"/>
              </a:ext>
            </a:extLst>
          </p:cNvPr>
          <p:cNvSpPr/>
          <p:nvPr/>
        </p:nvSpPr>
        <p:spPr>
          <a:xfrm>
            <a:off x="11818123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Minus Sign 13">
            <a:extLst>
              <a:ext uri="{FF2B5EF4-FFF2-40B4-BE49-F238E27FC236}">
                <a16:creationId xmlns="" xmlns:a16="http://schemas.microsoft.com/office/drawing/2014/main" id="{94A2C718-B13D-4221-9498-4FEA7198C97A}"/>
              </a:ext>
            </a:extLst>
          </p:cNvPr>
          <p:cNvSpPr/>
          <p:nvPr/>
        </p:nvSpPr>
        <p:spPr>
          <a:xfrm>
            <a:off x="11818123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D81D116E-3D24-4C81-AF72-2BEBC51FFAEA}"/>
              </a:ext>
            </a:extLst>
          </p:cNvPr>
          <p:cNvSpPr/>
          <p:nvPr/>
        </p:nvSpPr>
        <p:spPr>
          <a:xfrm>
            <a:off x="11807285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="" xmlns:a16="http://schemas.microsoft.com/office/drawing/2014/main" id="{1ACC7407-1BF5-4676-8E10-A1C35898A24D}"/>
              </a:ext>
            </a:extLst>
          </p:cNvPr>
          <p:cNvSpPr/>
          <p:nvPr/>
        </p:nvSpPr>
        <p:spPr>
          <a:xfrm>
            <a:off x="11835739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="" xmlns:a16="http://schemas.microsoft.com/office/drawing/2014/main" id="{1BF19726-F20A-48E4-AF10-6FFD9D26889B}"/>
              </a:ext>
            </a:extLst>
          </p:cNvPr>
          <p:cNvSpPr/>
          <p:nvPr/>
        </p:nvSpPr>
        <p:spPr>
          <a:xfrm>
            <a:off x="11835739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B568493-A488-4ED5-993A-AE1EFB3AB79D}"/>
              </a:ext>
            </a:extLst>
          </p:cNvPr>
          <p:cNvSpPr/>
          <p:nvPr/>
        </p:nvSpPr>
        <p:spPr>
          <a:xfrm>
            <a:off x="172579" y="209862"/>
            <a:ext cx="92407" cy="143635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D94A12A1-BB1F-45C8-BEE2-1D4F24481053}"/>
              </a:ext>
            </a:extLst>
          </p:cNvPr>
          <p:cNvSpPr/>
          <p:nvPr/>
        </p:nvSpPr>
        <p:spPr>
          <a:xfrm>
            <a:off x="172579" y="1646218"/>
            <a:ext cx="96190" cy="13656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323C08EF-658E-409C-A656-729247E8EB9D}"/>
              </a:ext>
            </a:extLst>
          </p:cNvPr>
          <p:cNvSpPr/>
          <p:nvPr/>
        </p:nvSpPr>
        <p:spPr>
          <a:xfrm>
            <a:off x="172579" y="2993871"/>
            <a:ext cx="92408" cy="1259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D56CBC1B-940F-4514-A89D-736046398D3C}"/>
              </a:ext>
            </a:extLst>
          </p:cNvPr>
          <p:cNvSpPr/>
          <p:nvPr/>
        </p:nvSpPr>
        <p:spPr>
          <a:xfrm>
            <a:off x="172579" y="5484342"/>
            <a:ext cx="92407" cy="11862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C6F95889-14BD-453B-AA71-E84DA313B612}"/>
              </a:ext>
            </a:extLst>
          </p:cNvPr>
          <p:cNvSpPr/>
          <p:nvPr/>
        </p:nvSpPr>
        <p:spPr>
          <a:xfrm>
            <a:off x="172579" y="4257387"/>
            <a:ext cx="101601" cy="1234188"/>
          </a:xfrm>
          <a:prstGeom prst="rect">
            <a:avLst/>
          </a:prstGeom>
          <a:solidFill>
            <a:srgbClr val="EB6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D33E37F7-D772-425A-BB47-41E55A202D4A}"/>
              </a:ext>
            </a:extLst>
          </p:cNvPr>
          <p:cNvSpPr/>
          <p:nvPr/>
        </p:nvSpPr>
        <p:spPr>
          <a:xfrm>
            <a:off x="11863159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Minus Sign 23">
            <a:extLst>
              <a:ext uri="{FF2B5EF4-FFF2-40B4-BE49-F238E27FC236}">
                <a16:creationId xmlns="" xmlns:a16="http://schemas.microsoft.com/office/drawing/2014/main" id="{655B6A93-7BA6-43B0-A377-FF1E4F71593F}"/>
              </a:ext>
            </a:extLst>
          </p:cNvPr>
          <p:cNvSpPr/>
          <p:nvPr/>
        </p:nvSpPr>
        <p:spPr>
          <a:xfrm>
            <a:off x="11891613" y="526963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="" xmlns:a16="http://schemas.microsoft.com/office/drawing/2014/main" id="{3C5D7750-1DC7-48D2-A372-9FFF661EF13C}"/>
              </a:ext>
            </a:extLst>
          </p:cNvPr>
          <p:cNvSpPr/>
          <p:nvPr/>
        </p:nvSpPr>
        <p:spPr>
          <a:xfrm>
            <a:off x="11891613" y="613825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C9A69A53-6296-4311-BF0F-2BF546471256}"/>
              </a:ext>
            </a:extLst>
          </p:cNvPr>
          <p:cNvSpPr/>
          <p:nvPr/>
        </p:nvSpPr>
        <p:spPr>
          <a:xfrm>
            <a:off x="11865695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Minus Sign 26">
            <a:extLst>
              <a:ext uri="{FF2B5EF4-FFF2-40B4-BE49-F238E27FC236}">
                <a16:creationId xmlns="" xmlns:a16="http://schemas.microsoft.com/office/drawing/2014/main" id="{4FFB06C8-D9BF-40E9-9F61-885762DA571B}"/>
              </a:ext>
            </a:extLst>
          </p:cNvPr>
          <p:cNvSpPr/>
          <p:nvPr/>
        </p:nvSpPr>
        <p:spPr>
          <a:xfrm>
            <a:off x="11894149" y="118534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="" xmlns:a16="http://schemas.microsoft.com/office/drawing/2014/main" id="{5F9884B9-2F62-4D99-BF6F-4608CA124B80}"/>
              </a:ext>
            </a:extLst>
          </p:cNvPr>
          <p:cNvSpPr/>
          <p:nvPr/>
        </p:nvSpPr>
        <p:spPr>
          <a:xfrm>
            <a:off x="11894149" y="127221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48661B68-2ED0-4BCF-B4E2-7CF7BCA9FBAC}"/>
              </a:ext>
            </a:extLst>
          </p:cNvPr>
          <p:cNvSpPr/>
          <p:nvPr/>
        </p:nvSpPr>
        <p:spPr>
          <a:xfrm>
            <a:off x="11865695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Minus Sign 29">
            <a:extLst>
              <a:ext uri="{FF2B5EF4-FFF2-40B4-BE49-F238E27FC236}">
                <a16:creationId xmlns="" xmlns:a16="http://schemas.microsoft.com/office/drawing/2014/main" id="{259242FC-13B5-48C1-BEFE-0F7D1ACBE9C9}"/>
              </a:ext>
            </a:extLst>
          </p:cNvPr>
          <p:cNvSpPr/>
          <p:nvPr/>
        </p:nvSpPr>
        <p:spPr>
          <a:xfrm>
            <a:off x="11894149" y="1915004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="" xmlns:a16="http://schemas.microsoft.com/office/drawing/2014/main" id="{4B4B818A-E180-4213-BC77-1C679A894698}"/>
              </a:ext>
            </a:extLst>
          </p:cNvPr>
          <p:cNvSpPr/>
          <p:nvPr/>
        </p:nvSpPr>
        <p:spPr>
          <a:xfrm>
            <a:off x="11894149" y="2001866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E0B2BA01-8B42-4C19-8DEC-15CFD04E490A}"/>
              </a:ext>
            </a:extLst>
          </p:cNvPr>
          <p:cNvSpPr/>
          <p:nvPr/>
        </p:nvSpPr>
        <p:spPr>
          <a:xfrm>
            <a:off x="11850058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Minus Sign 32">
            <a:extLst>
              <a:ext uri="{FF2B5EF4-FFF2-40B4-BE49-F238E27FC236}">
                <a16:creationId xmlns="" xmlns:a16="http://schemas.microsoft.com/office/drawing/2014/main" id="{2E16E3DD-6263-407E-972E-BAF63FF2E4FD}"/>
              </a:ext>
            </a:extLst>
          </p:cNvPr>
          <p:cNvSpPr/>
          <p:nvPr/>
        </p:nvSpPr>
        <p:spPr>
          <a:xfrm>
            <a:off x="11878512" y="270702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4" name="Minus Sign 33">
            <a:extLst>
              <a:ext uri="{FF2B5EF4-FFF2-40B4-BE49-F238E27FC236}">
                <a16:creationId xmlns="" xmlns:a16="http://schemas.microsoft.com/office/drawing/2014/main" id="{65A320E0-DF83-41C0-B5DA-4D0A8222B511}"/>
              </a:ext>
            </a:extLst>
          </p:cNvPr>
          <p:cNvSpPr/>
          <p:nvPr/>
        </p:nvSpPr>
        <p:spPr>
          <a:xfrm>
            <a:off x="11878512" y="279389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40AA35FC-4368-47D6-89C8-4C3141B3C75E}"/>
              </a:ext>
            </a:extLst>
          </p:cNvPr>
          <p:cNvSpPr/>
          <p:nvPr/>
        </p:nvSpPr>
        <p:spPr>
          <a:xfrm>
            <a:off x="11849654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Minus Sign 35">
            <a:extLst>
              <a:ext uri="{FF2B5EF4-FFF2-40B4-BE49-F238E27FC236}">
                <a16:creationId xmlns="" xmlns:a16="http://schemas.microsoft.com/office/drawing/2014/main" id="{1BFFCA38-AC3B-491D-A110-B0CB971F52FE}"/>
              </a:ext>
            </a:extLst>
          </p:cNvPr>
          <p:cNvSpPr/>
          <p:nvPr/>
        </p:nvSpPr>
        <p:spPr>
          <a:xfrm>
            <a:off x="11878108" y="5397480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7" name="Minus Sign 36">
            <a:extLst>
              <a:ext uri="{FF2B5EF4-FFF2-40B4-BE49-F238E27FC236}">
                <a16:creationId xmlns="" xmlns:a16="http://schemas.microsoft.com/office/drawing/2014/main" id="{E97011C4-DE5D-4ADB-A132-4FA5FD739E34}"/>
              </a:ext>
            </a:extLst>
          </p:cNvPr>
          <p:cNvSpPr/>
          <p:nvPr/>
        </p:nvSpPr>
        <p:spPr>
          <a:xfrm>
            <a:off x="11878108" y="5484342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F9923986-8B83-4DBE-AC3D-CCD4CAA28AA3}"/>
              </a:ext>
            </a:extLst>
          </p:cNvPr>
          <p:cNvSpPr/>
          <p:nvPr/>
        </p:nvSpPr>
        <p:spPr>
          <a:xfrm>
            <a:off x="11839511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Minus Sign 38">
            <a:extLst>
              <a:ext uri="{FF2B5EF4-FFF2-40B4-BE49-F238E27FC236}">
                <a16:creationId xmlns="" xmlns:a16="http://schemas.microsoft.com/office/drawing/2014/main" id="{30B6A324-20B9-4A15-A8CF-0D3180561232}"/>
              </a:ext>
            </a:extLst>
          </p:cNvPr>
          <p:cNvSpPr/>
          <p:nvPr/>
        </p:nvSpPr>
        <p:spPr>
          <a:xfrm>
            <a:off x="11867965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Minus Sign 39">
            <a:extLst>
              <a:ext uri="{FF2B5EF4-FFF2-40B4-BE49-F238E27FC236}">
                <a16:creationId xmlns="" xmlns:a16="http://schemas.microsoft.com/office/drawing/2014/main" id="{5B6199C4-C10E-4A76-B01D-D0EF69D206E7}"/>
              </a:ext>
            </a:extLst>
          </p:cNvPr>
          <p:cNvSpPr/>
          <p:nvPr/>
        </p:nvSpPr>
        <p:spPr>
          <a:xfrm>
            <a:off x="11867965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A5DC18CC-F479-49C9-B65F-523728F0D987}"/>
              </a:ext>
            </a:extLst>
          </p:cNvPr>
          <p:cNvSpPr/>
          <p:nvPr/>
        </p:nvSpPr>
        <p:spPr>
          <a:xfrm>
            <a:off x="11821895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Minus Sign 41">
            <a:extLst>
              <a:ext uri="{FF2B5EF4-FFF2-40B4-BE49-F238E27FC236}">
                <a16:creationId xmlns="" xmlns:a16="http://schemas.microsoft.com/office/drawing/2014/main" id="{EBC20B98-9935-4B3E-9D2A-48B3258392E8}"/>
              </a:ext>
            </a:extLst>
          </p:cNvPr>
          <p:cNvSpPr/>
          <p:nvPr/>
        </p:nvSpPr>
        <p:spPr>
          <a:xfrm>
            <a:off x="11850349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Minus Sign 42">
            <a:extLst>
              <a:ext uri="{FF2B5EF4-FFF2-40B4-BE49-F238E27FC236}">
                <a16:creationId xmlns="" xmlns:a16="http://schemas.microsoft.com/office/drawing/2014/main" id="{59604834-16CF-4017-A575-D5690BA3736B}"/>
              </a:ext>
            </a:extLst>
          </p:cNvPr>
          <p:cNvSpPr/>
          <p:nvPr/>
        </p:nvSpPr>
        <p:spPr>
          <a:xfrm>
            <a:off x="11850349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0659F500-D694-4351-A3C8-E6EDA3244690}"/>
              </a:ext>
            </a:extLst>
          </p:cNvPr>
          <p:cNvSpPr/>
          <p:nvPr/>
        </p:nvSpPr>
        <p:spPr>
          <a:xfrm>
            <a:off x="11839511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5" name="Minus Sign 44">
            <a:extLst>
              <a:ext uri="{FF2B5EF4-FFF2-40B4-BE49-F238E27FC236}">
                <a16:creationId xmlns="" xmlns:a16="http://schemas.microsoft.com/office/drawing/2014/main" id="{9C66E711-AED4-4372-82DB-EA161ACD1186}"/>
              </a:ext>
            </a:extLst>
          </p:cNvPr>
          <p:cNvSpPr/>
          <p:nvPr/>
        </p:nvSpPr>
        <p:spPr>
          <a:xfrm>
            <a:off x="11867965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6" name="Minus Sign 45">
            <a:extLst>
              <a:ext uri="{FF2B5EF4-FFF2-40B4-BE49-F238E27FC236}">
                <a16:creationId xmlns="" xmlns:a16="http://schemas.microsoft.com/office/drawing/2014/main" id="{483AD019-F5FB-4BB4-A03A-144A8825CBEF}"/>
              </a:ext>
            </a:extLst>
          </p:cNvPr>
          <p:cNvSpPr/>
          <p:nvPr/>
        </p:nvSpPr>
        <p:spPr>
          <a:xfrm>
            <a:off x="11867965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7" name="Title 1">
            <a:extLst>
              <a:ext uri="{FF2B5EF4-FFF2-40B4-BE49-F238E27FC236}">
                <a16:creationId xmlns="" xmlns:a16="http://schemas.microsoft.com/office/drawing/2014/main" id="{38C9511C-B260-4D2F-BEF1-EE2279A6968D}"/>
              </a:ext>
            </a:extLst>
          </p:cNvPr>
          <p:cNvSpPr txBox="1">
            <a:spLocks/>
          </p:cNvSpPr>
          <p:nvPr/>
        </p:nvSpPr>
        <p:spPr>
          <a:xfrm>
            <a:off x="300995" y="905448"/>
            <a:ext cx="11154004" cy="15049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dirty="0" smtClean="0">
                <a:cs typeface="+mn-cs"/>
              </a:rPr>
              <a:t>تحديد من يمكنه الدخول للنظام.</a:t>
            </a:r>
          </a:p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dirty="0" smtClean="0">
                <a:cs typeface="+mn-cs"/>
              </a:rPr>
              <a:t>إدارة المستخدمين والصلاحيات.</a:t>
            </a:r>
          </a:p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dirty="0" smtClean="0">
                <a:cs typeface="+mn-cs"/>
              </a:rPr>
              <a:t>مبدأ أقل صلاحية لحماية البيانات.</a:t>
            </a:r>
            <a:r>
              <a:rPr lang="ar-SA" sz="3200" dirty="0">
                <a:cs typeface="+mn-cs"/>
              </a:rPr>
              <a:t/>
            </a:r>
            <a:br>
              <a:rPr lang="ar-SA" sz="3200" dirty="0">
                <a:cs typeface="+mn-cs"/>
              </a:rPr>
            </a:br>
            <a:endParaRPr lang="ar-SA" sz="3200" dirty="0"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5C1D68AD-923E-4FD2-AA8E-1AD1E41ECE45}"/>
              </a:ext>
            </a:extLst>
          </p:cNvPr>
          <p:cNvSpPr/>
          <p:nvPr/>
        </p:nvSpPr>
        <p:spPr>
          <a:xfrm>
            <a:off x="8354471" y="228165"/>
            <a:ext cx="31005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3600" b="1" dirty="0" smtClean="0">
                <a:solidFill>
                  <a:srgbClr val="0070C0"/>
                </a:solidFill>
              </a:rPr>
              <a:t>التحكم في الوصول:</a:t>
            </a:r>
            <a:endParaRPr lang="ar-SA" sz="3600" b="1" dirty="0">
              <a:solidFill>
                <a:srgbClr val="002060"/>
              </a:solidFill>
            </a:endParaRPr>
          </a:p>
        </p:txBody>
      </p:sp>
      <p:sp>
        <p:nvSpPr>
          <p:cNvPr id="49" name="Rectangle 47">
            <a:extLst>
              <a:ext uri="{FF2B5EF4-FFF2-40B4-BE49-F238E27FC236}">
                <a16:creationId xmlns="" xmlns:a16="http://schemas.microsoft.com/office/drawing/2014/main" id="{5C1D68AD-923E-4FD2-AA8E-1AD1E41ECE45}"/>
              </a:ext>
            </a:extLst>
          </p:cNvPr>
          <p:cNvSpPr/>
          <p:nvPr/>
        </p:nvSpPr>
        <p:spPr>
          <a:xfrm>
            <a:off x="10028005" y="2412072"/>
            <a:ext cx="14269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3600" b="1" dirty="0" smtClean="0">
                <a:solidFill>
                  <a:srgbClr val="0070C0"/>
                </a:solidFill>
              </a:rPr>
              <a:t>التشفير:</a:t>
            </a:r>
            <a:endParaRPr lang="ar-SA" sz="3600" b="1" dirty="0">
              <a:solidFill>
                <a:srgbClr val="002060"/>
              </a:solidFill>
            </a:endParaRPr>
          </a:p>
        </p:txBody>
      </p:sp>
      <p:sp>
        <p:nvSpPr>
          <p:cNvPr id="50" name="Title 1">
            <a:extLst>
              <a:ext uri="{FF2B5EF4-FFF2-40B4-BE49-F238E27FC236}">
                <a16:creationId xmlns="" xmlns:a16="http://schemas.microsoft.com/office/drawing/2014/main" id="{38C9511C-B260-4D2F-BEF1-EE2279A6968D}"/>
              </a:ext>
            </a:extLst>
          </p:cNvPr>
          <p:cNvSpPr txBox="1">
            <a:spLocks/>
          </p:cNvSpPr>
          <p:nvPr/>
        </p:nvSpPr>
        <p:spPr>
          <a:xfrm>
            <a:off x="300995" y="3058124"/>
            <a:ext cx="11154004" cy="15049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dirty="0" smtClean="0">
                <a:cs typeface="+mn-cs"/>
              </a:rPr>
              <a:t>حماية البيانات وهي مخزنة داخل قواعد البيانات.</a:t>
            </a:r>
          </a:p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dirty="0" smtClean="0">
                <a:cs typeface="+mn-cs"/>
              </a:rPr>
              <a:t>حماية البيانات وهي منقولة بين الخادم والتطبيق.</a:t>
            </a:r>
          </a:p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dirty="0" smtClean="0">
                <a:cs typeface="+mn-cs"/>
              </a:rPr>
              <a:t>يمنع قراءة البيانات من غير المستخدمين المصرح لهم.</a:t>
            </a:r>
            <a:r>
              <a:rPr lang="ar-SA" sz="3200" dirty="0">
                <a:cs typeface="+mn-cs"/>
              </a:rPr>
              <a:t/>
            </a:r>
            <a:br>
              <a:rPr lang="ar-SA" sz="3200" dirty="0">
                <a:cs typeface="+mn-cs"/>
              </a:rPr>
            </a:br>
            <a:endParaRPr lang="ar-SA" sz="3200" dirty="0">
              <a:cs typeface="+mn-cs"/>
            </a:endParaRPr>
          </a:p>
        </p:txBody>
      </p:sp>
      <p:sp>
        <p:nvSpPr>
          <p:cNvPr id="51" name="Rectangle 47">
            <a:extLst>
              <a:ext uri="{FF2B5EF4-FFF2-40B4-BE49-F238E27FC236}">
                <a16:creationId xmlns="" xmlns:a16="http://schemas.microsoft.com/office/drawing/2014/main" id="{5C1D68AD-923E-4FD2-AA8E-1AD1E41ECE45}"/>
              </a:ext>
            </a:extLst>
          </p:cNvPr>
          <p:cNvSpPr/>
          <p:nvPr/>
        </p:nvSpPr>
        <p:spPr>
          <a:xfrm>
            <a:off x="9911101" y="4482191"/>
            <a:ext cx="16962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3600" b="1" dirty="0" smtClean="0">
                <a:solidFill>
                  <a:srgbClr val="0070C0"/>
                </a:solidFill>
              </a:rPr>
              <a:t>المصادقة:</a:t>
            </a:r>
            <a:endParaRPr lang="ar-SA" sz="3600" b="1" dirty="0">
              <a:solidFill>
                <a:srgbClr val="002060"/>
              </a:solidFill>
            </a:endParaRPr>
          </a:p>
        </p:txBody>
      </p:sp>
      <p:sp>
        <p:nvSpPr>
          <p:cNvPr id="52" name="Title 1">
            <a:extLst>
              <a:ext uri="{FF2B5EF4-FFF2-40B4-BE49-F238E27FC236}">
                <a16:creationId xmlns="" xmlns:a16="http://schemas.microsoft.com/office/drawing/2014/main" id="{38C9511C-B260-4D2F-BEF1-EE2279A6968D}"/>
              </a:ext>
            </a:extLst>
          </p:cNvPr>
          <p:cNvSpPr txBox="1">
            <a:spLocks/>
          </p:cNvSpPr>
          <p:nvPr/>
        </p:nvSpPr>
        <p:spPr>
          <a:xfrm>
            <a:off x="453395" y="5128244"/>
            <a:ext cx="11154004" cy="127901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dirty="0" smtClean="0">
                <a:cs typeface="+mn-cs"/>
              </a:rPr>
              <a:t>التحقق من هوية المستخدم ( كلمة المرور، بطاقة ذكية، بصمة).</a:t>
            </a:r>
          </a:p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dirty="0" smtClean="0">
                <a:cs typeface="+mn-cs"/>
              </a:rPr>
              <a:t>يمنع الوصول غير المصرح به.</a:t>
            </a:r>
            <a:r>
              <a:rPr lang="ar-SA" sz="3200" dirty="0">
                <a:cs typeface="+mn-cs"/>
              </a:rPr>
              <a:t/>
            </a:r>
            <a:br>
              <a:rPr lang="ar-SA" sz="3200" dirty="0">
                <a:cs typeface="+mn-cs"/>
              </a:rPr>
            </a:br>
            <a:endParaRPr lang="ar-SA" sz="32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398898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0" grpId="0"/>
      <p:bldP spid="5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EE257BD-8CB7-48A8-9977-1ADAA0A593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280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24E9FB3-525D-42E4-8DBB-B6D874942A95}"/>
              </a:ext>
            </a:extLst>
          </p:cNvPr>
          <p:cNvSpPr/>
          <p:nvPr/>
        </p:nvSpPr>
        <p:spPr>
          <a:xfrm>
            <a:off x="179882" y="209862"/>
            <a:ext cx="11797259" cy="6460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233690C0-1D56-4A32-9840-7A9E1B8FEE2B}"/>
              </a:ext>
            </a:extLst>
          </p:cNvPr>
          <p:cNvSpPr/>
          <p:nvPr/>
        </p:nvSpPr>
        <p:spPr>
          <a:xfrm>
            <a:off x="11830933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E55DFC06-3B0A-41CC-9A57-EA2FAADF73F3}"/>
              </a:ext>
            </a:extLst>
          </p:cNvPr>
          <p:cNvSpPr/>
          <p:nvPr/>
        </p:nvSpPr>
        <p:spPr>
          <a:xfrm>
            <a:off x="11833469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C9F4D6D7-581F-44AF-A4C7-68534BC28B33}"/>
              </a:ext>
            </a:extLst>
          </p:cNvPr>
          <p:cNvSpPr/>
          <p:nvPr/>
        </p:nvSpPr>
        <p:spPr>
          <a:xfrm>
            <a:off x="11833469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0FC86DF4-3660-4A85-B844-0129968C0686}"/>
              </a:ext>
            </a:extLst>
          </p:cNvPr>
          <p:cNvSpPr/>
          <p:nvPr/>
        </p:nvSpPr>
        <p:spPr>
          <a:xfrm>
            <a:off x="11817832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4DBEA934-34E4-4E65-B55D-0B54D70E5F3E}"/>
              </a:ext>
            </a:extLst>
          </p:cNvPr>
          <p:cNvSpPr/>
          <p:nvPr/>
        </p:nvSpPr>
        <p:spPr>
          <a:xfrm>
            <a:off x="11817428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28637537-B0D0-431F-A643-118987D87AF8}"/>
              </a:ext>
            </a:extLst>
          </p:cNvPr>
          <p:cNvSpPr/>
          <p:nvPr/>
        </p:nvSpPr>
        <p:spPr>
          <a:xfrm>
            <a:off x="11807285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="" xmlns:a16="http://schemas.microsoft.com/office/drawing/2014/main" id="{36B9E785-E824-4A3D-BD2B-7E3CCF4EFB15}"/>
              </a:ext>
            </a:extLst>
          </p:cNvPr>
          <p:cNvSpPr/>
          <p:nvPr/>
        </p:nvSpPr>
        <p:spPr>
          <a:xfrm>
            <a:off x="11835739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="" xmlns:a16="http://schemas.microsoft.com/office/drawing/2014/main" id="{F626A351-47F3-4650-80AD-04B6727317F3}"/>
              </a:ext>
            </a:extLst>
          </p:cNvPr>
          <p:cNvSpPr/>
          <p:nvPr/>
        </p:nvSpPr>
        <p:spPr>
          <a:xfrm>
            <a:off x="11835739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DC600885-3168-4C17-9503-6DA6397031E8}"/>
              </a:ext>
            </a:extLst>
          </p:cNvPr>
          <p:cNvSpPr/>
          <p:nvPr/>
        </p:nvSpPr>
        <p:spPr>
          <a:xfrm>
            <a:off x="11789669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Minus Sign 12">
            <a:extLst>
              <a:ext uri="{FF2B5EF4-FFF2-40B4-BE49-F238E27FC236}">
                <a16:creationId xmlns="" xmlns:a16="http://schemas.microsoft.com/office/drawing/2014/main" id="{EB8A56BE-9EAE-40A7-A076-419A9D5CCCAA}"/>
              </a:ext>
            </a:extLst>
          </p:cNvPr>
          <p:cNvSpPr/>
          <p:nvPr/>
        </p:nvSpPr>
        <p:spPr>
          <a:xfrm>
            <a:off x="11818123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Minus Sign 13">
            <a:extLst>
              <a:ext uri="{FF2B5EF4-FFF2-40B4-BE49-F238E27FC236}">
                <a16:creationId xmlns="" xmlns:a16="http://schemas.microsoft.com/office/drawing/2014/main" id="{94A2C718-B13D-4221-9498-4FEA7198C97A}"/>
              </a:ext>
            </a:extLst>
          </p:cNvPr>
          <p:cNvSpPr/>
          <p:nvPr/>
        </p:nvSpPr>
        <p:spPr>
          <a:xfrm>
            <a:off x="11818123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D81D116E-3D24-4C81-AF72-2BEBC51FFAEA}"/>
              </a:ext>
            </a:extLst>
          </p:cNvPr>
          <p:cNvSpPr/>
          <p:nvPr/>
        </p:nvSpPr>
        <p:spPr>
          <a:xfrm>
            <a:off x="11807285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="" xmlns:a16="http://schemas.microsoft.com/office/drawing/2014/main" id="{1ACC7407-1BF5-4676-8E10-A1C35898A24D}"/>
              </a:ext>
            </a:extLst>
          </p:cNvPr>
          <p:cNvSpPr/>
          <p:nvPr/>
        </p:nvSpPr>
        <p:spPr>
          <a:xfrm>
            <a:off x="11835739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="" xmlns:a16="http://schemas.microsoft.com/office/drawing/2014/main" id="{1BF19726-F20A-48E4-AF10-6FFD9D26889B}"/>
              </a:ext>
            </a:extLst>
          </p:cNvPr>
          <p:cNvSpPr/>
          <p:nvPr/>
        </p:nvSpPr>
        <p:spPr>
          <a:xfrm>
            <a:off x="11835739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B568493-A488-4ED5-993A-AE1EFB3AB79D}"/>
              </a:ext>
            </a:extLst>
          </p:cNvPr>
          <p:cNvSpPr/>
          <p:nvPr/>
        </p:nvSpPr>
        <p:spPr>
          <a:xfrm>
            <a:off x="172579" y="209862"/>
            <a:ext cx="92407" cy="143635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D94A12A1-BB1F-45C8-BEE2-1D4F24481053}"/>
              </a:ext>
            </a:extLst>
          </p:cNvPr>
          <p:cNvSpPr/>
          <p:nvPr/>
        </p:nvSpPr>
        <p:spPr>
          <a:xfrm>
            <a:off x="172579" y="1646218"/>
            <a:ext cx="96190" cy="13656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323C08EF-658E-409C-A656-729247E8EB9D}"/>
              </a:ext>
            </a:extLst>
          </p:cNvPr>
          <p:cNvSpPr/>
          <p:nvPr/>
        </p:nvSpPr>
        <p:spPr>
          <a:xfrm>
            <a:off x="172579" y="2993871"/>
            <a:ext cx="92408" cy="1259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D56CBC1B-940F-4514-A89D-736046398D3C}"/>
              </a:ext>
            </a:extLst>
          </p:cNvPr>
          <p:cNvSpPr/>
          <p:nvPr/>
        </p:nvSpPr>
        <p:spPr>
          <a:xfrm>
            <a:off x="172579" y="5484342"/>
            <a:ext cx="92407" cy="11862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C6F95889-14BD-453B-AA71-E84DA313B612}"/>
              </a:ext>
            </a:extLst>
          </p:cNvPr>
          <p:cNvSpPr/>
          <p:nvPr/>
        </p:nvSpPr>
        <p:spPr>
          <a:xfrm>
            <a:off x="172579" y="4257387"/>
            <a:ext cx="101601" cy="1234188"/>
          </a:xfrm>
          <a:prstGeom prst="rect">
            <a:avLst/>
          </a:prstGeom>
          <a:solidFill>
            <a:srgbClr val="EB6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D33E37F7-D772-425A-BB47-41E55A202D4A}"/>
              </a:ext>
            </a:extLst>
          </p:cNvPr>
          <p:cNvSpPr/>
          <p:nvPr/>
        </p:nvSpPr>
        <p:spPr>
          <a:xfrm>
            <a:off x="11863159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Minus Sign 23">
            <a:extLst>
              <a:ext uri="{FF2B5EF4-FFF2-40B4-BE49-F238E27FC236}">
                <a16:creationId xmlns="" xmlns:a16="http://schemas.microsoft.com/office/drawing/2014/main" id="{655B6A93-7BA6-43B0-A377-FF1E4F71593F}"/>
              </a:ext>
            </a:extLst>
          </p:cNvPr>
          <p:cNvSpPr/>
          <p:nvPr/>
        </p:nvSpPr>
        <p:spPr>
          <a:xfrm>
            <a:off x="11891613" y="526963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="" xmlns:a16="http://schemas.microsoft.com/office/drawing/2014/main" id="{3C5D7750-1DC7-48D2-A372-9FFF661EF13C}"/>
              </a:ext>
            </a:extLst>
          </p:cNvPr>
          <p:cNvSpPr/>
          <p:nvPr/>
        </p:nvSpPr>
        <p:spPr>
          <a:xfrm>
            <a:off x="11891613" y="613825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C9A69A53-6296-4311-BF0F-2BF546471256}"/>
              </a:ext>
            </a:extLst>
          </p:cNvPr>
          <p:cNvSpPr/>
          <p:nvPr/>
        </p:nvSpPr>
        <p:spPr>
          <a:xfrm>
            <a:off x="11865695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Minus Sign 26">
            <a:extLst>
              <a:ext uri="{FF2B5EF4-FFF2-40B4-BE49-F238E27FC236}">
                <a16:creationId xmlns="" xmlns:a16="http://schemas.microsoft.com/office/drawing/2014/main" id="{4FFB06C8-D9BF-40E9-9F61-885762DA571B}"/>
              </a:ext>
            </a:extLst>
          </p:cNvPr>
          <p:cNvSpPr/>
          <p:nvPr/>
        </p:nvSpPr>
        <p:spPr>
          <a:xfrm>
            <a:off x="11894149" y="118534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="" xmlns:a16="http://schemas.microsoft.com/office/drawing/2014/main" id="{5F9884B9-2F62-4D99-BF6F-4608CA124B80}"/>
              </a:ext>
            </a:extLst>
          </p:cNvPr>
          <p:cNvSpPr/>
          <p:nvPr/>
        </p:nvSpPr>
        <p:spPr>
          <a:xfrm>
            <a:off x="11894149" y="127221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48661B68-2ED0-4BCF-B4E2-7CF7BCA9FBAC}"/>
              </a:ext>
            </a:extLst>
          </p:cNvPr>
          <p:cNvSpPr/>
          <p:nvPr/>
        </p:nvSpPr>
        <p:spPr>
          <a:xfrm>
            <a:off x="11865695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Minus Sign 29">
            <a:extLst>
              <a:ext uri="{FF2B5EF4-FFF2-40B4-BE49-F238E27FC236}">
                <a16:creationId xmlns="" xmlns:a16="http://schemas.microsoft.com/office/drawing/2014/main" id="{259242FC-13B5-48C1-BEFE-0F7D1ACBE9C9}"/>
              </a:ext>
            </a:extLst>
          </p:cNvPr>
          <p:cNvSpPr/>
          <p:nvPr/>
        </p:nvSpPr>
        <p:spPr>
          <a:xfrm>
            <a:off x="11894149" y="1915004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="" xmlns:a16="http://schemas.microsoft.com/office/drawing/2014/main" id="{4B4B818A-E180-4213-BC77-1C679A894698}"/>
              </a:ext>
            </a:extLst>
          </p:cNvPr>
          <p:cNvSpPr/>
          <p:nvPr/>
        </p:nvSpPr>
        <p:spPr>
          <a:xfrm>
            <a:off x="11894149" y="2001866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E0B2BA01-8B42-4C19-8DEC-15CFD04E490A}"/>
              </a:ext>
            </a:extLst>
          </p:cNvPr>
          <p:cNvSpPr/>
          <p:nvPr/>
        </p:nvSpPr>
        <p:spPr>
          <a:xfrm>
            <a:off x="11850058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Minus Sign 32">
            <a:extLst>
              <a:ext uri="{FF2B5EF4-FFF2-40B4-BE49-F238E27FC236}">
                <a16:creationId xmlns="" xmlns:a16="http://schemas.microsoft.com/office/drawing/2014/main" id="{2E16E3DD-6263-407E-972E-BAF63FF2E4FD}"/>
              </a:ext>
            </a:extLst>
          </p:cNvPr>
          <p:cNvSpPr/>
          <p:nvPr/>
        </p:nvSpPr>
        <p:spPr>
          <a:xfrm>
            <a:off x="11878512" y="270702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4" name="Minus Sign 33">
            <a:extLst>
              <a:ext uri="{FF2B5EF4-FFF2-40B4-BE49-F238E27FC236}">
                <a16:creationId xmlns="" xmlns:a16="http://schemas.microsoft.com/office/drawing/2014/main" id="{65A320E0-DF83-41C0-B5DA-4D0A8222B511}"/>
              </a:ext>
            </a:extLst>
          </p:cNvPr>
          <p:cNvSpPr/>
          <p:nvPr/>
        </p:nvSpPr>
        <p:spPr>
          <a:xfrm>
            <a:off x="11878512" y="279389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40AA35FC-4368-47D6-89C8-4C3141B3C75E}"/>
              </a:ext>
            </a:extLst>
          </p:cNvPr>
          <p:cNvSpPr/>
          <p:nvPr/>
        </p:nvSpPr>
        <p:spPr>
          <a:xfrm>
            <a:off x="11849654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Minus Sign 35">
            <a:extLst>
              <a:ext uri="{FF2B5EF4-FFF2-40B4-BE49-F238E27FC236}">
                <a16:creationId xmlns="" xmlns:a16="http://schemas.microsoft.com/office/drawing/2014/main" id="{1BFFCA38-AC3B-491D-A110-B0CB971F52FE}"/>
              </a:ext>
            </a:extLst>
          </p:cNvPr>
          <p:cNvSpPr/>
          <p:nvPr/>
        </p:nvSpPr>
        <p:spPr>
          <a:xfrm>
            <a:off x="11878108" y="5397480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7" name="Minus Sign 36">
            <a:extLst>
              <a:ext uri="{FF2B5EF4-FFF2-40B4-BE49-F238E27FC236}">
                <a16:creationId xmlns="" xmlns:a16="http://schemas.microsoft.com/office/drawing/2014/main" id="{E97011C4-DE5D-4ADB-A132-4FA5FD739E34}"/>
              </a:ext>
            </a:extLst>
          </p:cNvPr>
          <p:cNvSpPr/>
          <p:nvPr/>
        </p:nvSpPr>
        <p:spPr>
          <a:xfrm>
            <a:off x="11878108" y="5484342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F9923986-8B83-4DBE-AC3D-CCD4CAA28AA3}"/>
              </a:ext>
            </a:extLst>
          </p:cNvPr>
          <p:cNvSpPr/>
          <p:nvPr/>
        </p:nvSpPr>
        <p:spPr>
          <a:xfrm>
            <a:off x="11839511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Minus Sign 38">
            <a:extLst>
              <a:ext uri="{FF2B5EF4-FFF2-40B4-BE49-F238E27FC236}">
                <a16:creationId xmlns="" xmlns:a16="http://schemas.microsoft.com/office/drawing/2014/main" id="{30B6A324-20B9-4A15-A8CF-0D3180561232}"/>
              </a:ext>
            </a:extLst>
          </p:cNvPr>
          <p:cNvSpPr/>
          <p:nvPr/>
        </p:nvSpPr>
        <p:spPr>
          <a:xfrm>
            <a:off x="11867965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Minus Sign 39">
            <a:extLst>
              <a:ext uri="{FF2B5EF4-FFF2-40B4-BE49-F238E27FC236}">
                <a16:creationId xmlns="" xmlns:a16="http://schemas.microsoft.com/office/drawing/2014/main" id="{5B6199C4-C10E-4A76-B01D-D0EF69D206E7}"/>
              </a:ext>
            </a:extLst>
          </p:cNvPr>
          <p:cNvSpPr/>
          <p:nvPr/>
        </p:nvSpPr>
        <p:spPr>
          <a:xfrm>
            <a:off x="11867965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A5DC18CC-F479-49C9-B65F-523728F0D987}"/>
              </a:ext>
            </a:extLst>
          </p:cNvPr>
          <p:cNvSpPr/>
          <p:nvPr/>
        </p:nvSpPr>
        <p:spPr>
          <a:xfrm>
            <a:off x="11821895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Minus Sign 41">
            <a:extLst>
              <a:ext uri="{FF2B5EF4-FFF2-40B4-BE49-F238E27FC236}">
                <a16:creationId xmlns="" xmlns:a16="http://schemas.microsoft.com/office/drawing/2014/main" id="{EBC20B98-9935-4B3E-9D2A-48B3258392E8}"/>
              </a:ext>
            </a:extLst>
          </p:cNvPr>
          <p:cNvSpPr/>
          <p:nvPr/>
        </p:nvSpPr>
        <p:spPr>
          <a:xfrm>
            <a:off x="11850349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Minus Sign 42">
            <a:extLst>
              <a:ext uri="{FF2B5EF4-FFF2-40B4-BE49-F238E27FC236}">
                <a16:creationId xmlns="" xmlns:a16="http://schemas.microsoft.com/office/drawing/2014/main" id="{59604834-16CF-4017-A575-D5690BA3736B}"/>
              </a:ext>
            </a:extLst>
          </p:cNvPr>
          <p:cNvSpPr/>
          <p:nvPr/>
        </p:nvSpPr>
        <p:spPr>
          <a:xfrm>
            <a:off x="11850349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0659F500-D694-4351-A3C8-E6EDA3244690}"/>
              </a:ext>
            </a:extLst>
          </p:cNvPr>
          <p:cNvSpPr/>
          <p:nvPr/>
        </p:nvSpPr>
        <p:spPr>
          <a:xfrm>
            <a:off x="11839511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5" name="Minus Sign 44">
            <a:extLst>
              <a:ext uri="{FF2B5EF4-FFF2-40B4-BE49-F238E27FC236}">
                <a16:creationId xmlns="" xmlns:a16="http://schemas.microsoft.com/office/drawing/2014/main" id="{9C66E711-AED4-4372-82DB-EA161ACD1186}"/>
              </a:ext>
            </a:extLst>
          </p:cNvPr>
          <p:cNvSpPr/>
          <p:nvPr/>
        </p:nvSpPr>
        <p:spPr>
          <a:xfrm>
            <a:off x="11867965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6" name="Minus Sign 45">
            <a:extLst>
              <a:ext uri="{FF2B5EF4-FFF2-40B4-BE49-F238E27FC236}">
                <a16:creationId xmlns="" xmlns:a16="http://schemas.microsoft.com/office/drawing/2014/main" id="{483AD019-F5FB-4BB4-A03A-144A8825CBEF}"/>
              </a:ext>
            </a:extLst>
          </p:cNvPr>
          <p:cNvSpPr/>
          <p:nvPr/>
        </p:nvSpPr>
        <p:spPr>
          <a:xfrm>
            <a:off x="11867965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7" name="Title 1">
            <a:extLst>
              <a:ext uri="{FF2B5EF4-FFF2-40B4-BE49-F238E27FC236}">
                <a16:creationId xmlns="" xmlns:a16="http://schemas.microsoft.com/office/drawing/2014/main" id="{38C9511C-B260-4D2F-BEF1-EE2279A6968D}"/>
              </a:ext>
            </a:extLst>
          </p:cNvPr>
          <p:cNvSpPr txBox="1">
            <a:spLocks/>
          </p:cNvSpPr>
          <p:nvPr/>
        </p:nvSpPr>
        <p:spPr>
          <a:xfrm>
            <a:off x="300995" y="905448"/>
            <a:ext cx="11154004" cy="15049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dirty="0" smtClean="0">
                <a:cs typeface="+mn-cs"/>
              </a:rPr>
              <a:t>تسجيل كل العمليات (</a:t>
            </a:r>
            <a:r>
              <a:rPr lang="en-US" sz="3200" dirty="0" smtClean="0">
                <a:cs typeface="+mn-cs"/>
              </a:rPr>
              <a:t>log</a:t>
            </a:r>
            <a:r>
              <a:rPr lang="ar-SA" sz="3200" dirty="0" smtClean="0">
                <a:cs typeface="+mn-cs"/>
              </a:rPr>
              <a:t>).</a:t>
            </a:r>
          </a:p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dirty="0" smtClean="0">
                <a:cs typeface="+mn-cs"/>
              </a:rPr>
              <a:t>معرفة من دخل على قاعدة البيانات وماذا فعل.</a:t>
            </a:r>
          </a:p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dirty="0" smtClean="0">
                <a:cs typeface="+mn-cs"/>
              </a:rPr>
              <a:t>يساعد في اكتشاف محاولات الاختراق او سوء الاستخدام.</a:t>
            </a:r>
            <a:r>
              <a:rPr lang="ar-SA" sz="3200" dirty="0">
                <a:cs typeface="+mn-cs"/>
              </a:rPr>
              <a:t/>
            </a:r>
            <a:br>
              <a:rPr lang="ar-SA" sz="3200" dirty="0">
                <a:cs typeface="+mn-cs"/>
              </a:rPr>
            </a:br>
            <a:endParaRPr lang="ar-SA" sz="3200" dirty="0"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5C1D68AD-923E-4FD2-AA8E-1AD1E41ECE45}"/>
              </a:ext>
            </a:extLst>
          </p:cNvPr>
          <p:cNvSpPr/>
          <p:nvPr/>
        </p:nvSpPr>
        <p:spPr>
          <a:xfrm>
            <a:off x="8598127" y="228165"/>
            <a:ext cx="285687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3600" b="1" dirty="0" smtClean="0">
                <a:solidFill>
                  <a:srgbClr val="0070C0"/>
                </a:solidFill>
              </a:rPr>
              <a:t>التدقيق والمراقبة:</a:t>
            </a:r>
            <a:endParaRPr lang="ar-SA" sz="3600" b="1" dirty="0">
              <a:solidFill>
                <a:srgbClr val="002060"/>
              </a:solidFill>
            </a:endParaRPr>
          </a:p>
        </p:txBody>
      </p:sp>
      <p:sp>
        <p:nvSpPr>
          <p:cNvPr id="49" name="Rectangle 47">
            <a:extLst>
              <a:ext uri="{FF2B5EF4-FFF2-40B4-BE49-F238E27FC236}">
                <a16:creationId xmlns="" xmlns:a16="http://schemas.microsoft.com/office/drawing/2014/main" id="{5C1D68AD-923E-4FD2-AA8E-1AD1E41ECE45}"/>
              </a:ext>
            </a:extLst>
          </p:cNvPr>
          <p:cNvSpPr/>
          <p:nvPr/>
        </p:nvSpPr>
        <p:spPr>
          <a:xfrm>
            <a:off x="8498740" y="2412072"/>
            <a:ext cx="29562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3600" b="1" dirty="0" smtClean="0">
                <a:solidFill>
                  <a:srgbClr val="0070C0"/>
                </a:solidFill>
              </a:rPr>
              <a:t>الحماية من الحقن:</a:t>
            </a:r>
            <a:endParaRPr lang="ar-SA" sz="3600" b="1" dirty="0">
              <a:solidFill>
                <a:srgbClr val="002060"/>
              </a:solidFill>
            </a:endParaRPr>
          </a:p>
        </p:txBody>
      </p:sp>
      <p:sp>
        <p:nvSpPr>
          <p:cNvPr id="50" name="Title 1">
            <a:extLst>
              <a:ext uri="{FF2B5EF4-FFF2-40B4-BE49-F238E27FC236}">
                <a16:creationId xmlns="" xmlns:a16="http://schemas.microsoft.com/office/drawing/2014/main" id="{38C9511C-B260-4D2F-BEF1-EE2279A6968D}"/>
              </a:ext>
            </a:extLst>
          </p:cNvPr>
          <p:cNvSpPr txBox="1">
            <a:spLocks/>
          </p:cNvSpPr>
          <p:nvPr/>
        </p:nvSpPr>
        <p:spPr>
          <a:xfrm>
            <a:off x="300995" y="3058125"/>
            <a:ext cx="11154004" cy="119518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dirty="0" smtClean="0">
                <a:cs typeface="+mn-cs"/>
              </a:rPr>
              <a:t>بعض البرامج توفر آليات لكشف ومنع هجمات </a:t>
            </a:r>
            <a:r>
              <a:rPr lang="en-US" sz="3200" dirty="0" smtClean="0">
                <a:cs typeface="+mn-cs"/>
              </a:rPr>
              <a:t>SQL Injection</a:t>
            </a:r>
            <a:endParaRPr lang="ar-SA" sz="3200" dirty="0" smtClean="0">
              <a:cs typeface="+mn-cs"/>
            </a:endParaRPr>
          </a:p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dirty="0" smtClean="0">
                <a:cs typeface="+mn-cs"/>
              </a:rPr>
              <a:t>خصوصا في تطبيقات الويب.</a:t>
            </a:r>
            <a:r>
              <a:rPr lang="ar-SA" sz="3200" dirty="0">
                <a:cs typeface="+mn-cs"/>
              </a:rPr>
              <a:t/>
            </a:r>
            <a:br>
              <a:rPr lang="ar-SA" sz="3200" dirty="0">
                <a:cs typeface="+mn-cs"/>
              </a:rPr>
            </a:br>
            <a:endParaRPr lang="ar-SA" sz="3200" dirty="0">
              <a:cs typeface="+mn-cs"/>
            </a:endParaRPr>
          </a:p>
        </p:txBody>
      </p:sp>
      <p:sp>
        <p:nvSpPr>
          <p:cNvPr id="51" name="Rectangle 47">
            <a:extLst>
              <a:ext uri="{FF2B5EF4-FFF2-40B4-BE49-F238E27FC236}">
                <a16:creationId xmlns="" xmlns:a16="http://schemas.microsoft.com/office/drawing/2014/main" id="{5C1D68AD-923E-4FD2-AA8E-1AD1E41ECE45}"/>
              </a:ext>
            </a:extLst>
          </p:cNvPr>
          <p:cNvSpPr/>
          <p:nvPr/>
        </p:nvSpPr>
        <p:spPr>
          <a:xfrm>
            <a:off x="6123205" y="4080396"/>
            <a:ext cx="548419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3600" b="1" dirty="0" smtClean="0">
                <a:solidFill>
                  <a:srgbClr val="0070C0"/>
                </a:solidFill>
              </a:rPr>
              <a:t>إدارة النسخ الاحتياطي والاسترجاع:</a:t>
            </a:r>
            <a:endParaRPr lang="ar-SA" sz="3600" b="1" dirty="0">
              <a:solidFill>
                <a:srgbClr val="002060"/>
              </a:solidFill>
            </a:endParaRPr>
          </a:p>
        </p:txBody>
      </p:sp>
      <p:sp>
        <p:nvSpPr>
          <p:cNvPr id="52" name="Title 1">
            <a:extLst>
              <a:ext uri="{FF2B5EF4-FFF2-40B4-BE49-F238E27FC236}">
                <a16:creationId xmlns="" xmlns:a16="http://schemas.microsoft.com/office/drawing/2014/main" id="{38C9511C-B260-4D2F-BEF1-EE2279A6968D}"/>
              </a:ext>
            </a:extLst>
          </p:cNvPr>
          <p:cNvSpPr txBox="1">
            <a:spLocks/>
          </p:cNvSpPr>
          <p:nvPr/>
        </p:nvSpPr>
        <p:spPr>
          <a:xfrm>
            <a:off x="453395" y="4726449"/>
            <a:ext cx="11154004" cy="1279018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dirty="0" smtClean="0">
                <a:cs typeface="+mn-cs"/>
              </a:rPr>
              <a:t>ضمان أن النسخ الاحتياطية مشفرة وأمنة.</a:t>
            </a:r>
          </a:p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dirty="0" smtClean="0">
                <a:cs typeface="+mn-cs"/>
              </a:rPr>
              <a:t>استرجاع البيانات بأمان عند حدوث الكوارث.</a:t>
            </a:r>
            <a:r>
              <a:rPr lang="ar-SA" sz="3200" dirty="0">
                <a:cs typeface="+mn-cs"/>
              </a:rPr>
              <a:t/>
            </a:r>
            <a:br>
              <a:rPr lang="ar-SA" sz="3200" dirty="0">
                <a:cs typeface="+mn-cs"/>
              </a:rPr>
            </a:br>
            <a:endParaRPr lang="ar-SA" sz="32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59917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0" grpId="0"/>
      <p:bldP spid="5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EE257BD-8CB7-48A8-9977-1ADAA0A593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280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24E9FB3-525D-42E4-8DBB-B6D874942A95}"/>
              </a:ext>
            </a:extLst>
          </p:cNvPr>
          <p:cNvSpPr/>
          <p:nvPr/>
        </p:nvSpPr>
        <p:spPr>
          <a:xfrm>
            <a:off x="179882" y="209862"/>
            <a:ext cx="11797259" cy="6460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233690C0-1D56-4A32-9840-7A9E1B8FEE2B}"/>
              </a:ext>
            </a:extLst>
          </p:cNvPr>
          <p:cNvSpPr/>
          <p:nvPr/>
        </p:nvSpPr>
        <p:spPr>
          <a:xfrm>
            <a:off x="11830933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E55DFC06-3B0A-41CC-9A57-EA2FAADF73F3}"/>
              </a:ext>
            </a:extLst>
          </p:cNvPr>
          <p:cNvSpPr/>
          <p:nvPr/>
        </p:nvSpPr>
        <p:spPr>
          <a:xfrm>
            <a:off x="11833469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C9F4D6D7-581F-44AF-A4C7-68534BC28B33}"/>
              </a:ext>
            </a:extLst>
          </p:cNvPr>
          <p:cNvSpPr/>
          <p:nvPr/>
        </p:nvSpPr>
        <p:spPr>
          <a:xfrm>
            <a:off x="11833469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0FC86DF4-3660-4A85-B844-0129968C0686}"/>
              </a:ext>
            </a:extLst>
          </p:cNvPr>
          <p:cNvSpPr/>
          <p:nvPr/>
        </p:nvSpPr>
        <p:spPr>
          <a:xfrm>
            <a:off x="11817832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4DBEA934-34E4-4E65-B55D-0B54D70E5F3E}"/>
              </a:ext>
            </a:extLst>
          </p:cNvPr>
          <p:cNvSpPr/>
          <p:nvPr/>
        </p:nvSpPr>
        <p:spPr>
          <a:xfrm>
            <a:off x="11817428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28637537-B0D0-431F-A643-118987D87AF8}"/>
              </a:ext>
            </a:extLst>
          </p:cNvPr>
          <p:cNvSpPr/>
          <p:nvPr/>
        </p:nvSpPr>
        <p:spPr>
          <a:xfrm>
            <a:off x="11807285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="" xmlns:a16="http://schemas.microsoft.com/office/drawing/2014/main" id="{36B9E785-E824-4A3D-BD2B-7E3CCF4EFB15}"/>
              </a:ext>
            </a:extLst>
          </p:cNvPr>
          <p:cNvSpPr/>
          <p:nvPr/>
        </p:nvSpPr>
        <p:spPr>
          <a:xfrm>
            <a:off x="11835739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="" xmlns:a16="http://schemas.microsoft.com/office/drawing/2014/main" id="{F626A351-47F3-4650-80AD-04B6727317F3}"/>
              </a:ext>
            </a:extLst>
          </p:cNvPr>
          <p:cNvSpPr/>
          <p:nvPr/>
        </p:nvSpPr>
        <p:spPr>
          <a:xfrm>
            <a:off x="11835739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DC600885-3168-4C17-9503-6DA6397031E8}"/>
              </a:ext>
            </a:extLst>
          </p:cNvPr>
          <p:cNvSpPr/>
          <p:nvPr/>
        </p:nvSpPr>
        <p:spPr>
          <a:xfrm>
            <a:off x="11789669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Minus Sign 12">
            <a:extLst>
              <a:ext uri="{FF2B5EF4-FFF2-40B4-BE49-F238E27FC236}">
                <a16:creationId xmlns="" xmlns:a16="http://schemas.microsoft.com/office/drawing/2014/main" id="{EB8A56BE-9EAE-40A7-A076-419A9D5CCCAA}"/>
              </a:ext>
            </a:extLst>
          </p:cNvPr>
          <p:cNvSpPr/>
          <p:nvPr/>
        </p:nvSpPr>
        <p:spPr>
          <a:xfrm>
            <a:off x="11818123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Minus Sign 13">
            <a:extLst>
              <a:ext uri="{FF2B5EF4-FFF2-40B4-BE49-F238E27FC236}">
                <a16:creationId xmlns="" xmlns:a16="http://schemas.microsoft.com/office/drawing/2014/main" id="{94A2C718-B13D-4221-9498-4FEA7198C97A}"/>
              </a:ext>
            </a:extLst>
          </p:cNvPr>
          <p:cNvSpPr/>
          <p:nvPr/>
        </p:nvSpPr>
        <p:spPr>
          <a:xfrm>
            <a:off x="11818123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D81D116E-3D24-4C81-AF72-2BEBC51FFAEA}"/>
              </a:ext>
            </a:extLst>
          </p:cNvPr>
          <p:cNvSpPr/>
          <p:nvPr/>
        </p:nvSpPr>
        <p:spPr>
          <a:xfrm>
            <a:off x="11807285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="" xmlns:a16="http://schemas.microsoft.com/office/drawing/2014/main" id="{1ACC7407-1BF5-4676-8E10-A1C35898A24D}"/>
              </a:ext>
            </a:extLst>
          </p:cNvPr>
          <p:cNvSpPr/>
          <p:nvPr/>
        </p:nvSpPr>
        <p:spPr>
          <a:xfrm>
            <a:off x="11835739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="" xmlns:a16="http://schemas.microsoft.com/office/drawing/2014/main" id="{1BF19726-F20A-48E4-AF10-6FFD9D26889B}"/>
              </a:ext>
            </a:extLst>
          </p:cNvPr>
          <p:cNvSpPr/>
          <p:nvPr/>
        </p:nvSpPr>
        <p:spPr>
          <a:xfrm>
            <a:off x="11835739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B568493-A488-4ED5-993A-AE1EFB3AB79D}"/>
              </a:ext>
            </a:extLst>
          </p:cNvPr>
          <p:cNvSpPr/>
          <p:nvPr/>
        </p:nvSpPr>
        <p:spPr>
          <a:xfrm>
            <a:off x="172579" y="209862"/>
            <a:ext cx="92407" cy="143635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D94A12A1-BB1F-45C8-BEE2-1D4F24481053}"/>
              </a:ext>
            </a:extLst>
          </p:cNvPr>
          <p:cNvSpPr/>
          <p:nvPr/>
        </p:nvSpPr>
        <p:spPr>
          <a:xfrm>
            <a:off x="172579" y="1646218"/>
            <a:ext cx="96190" cy="13656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323C08EF-658E-409C-A656-729247E8EB9D}"/>
              </a:ext>
            </a:extLst>
          </p:cNvPr>
          <p:cNvSpPr/>
          <p:nvPr/>
        </p:nvSpPr>
        <p:spPr>
          <a:xfrm>
            <a:off x="172579" y="2993871"/>
            <a:ext cx="92408" cy="1259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D56CBC1B-940F-4514-A89D-736046398D3C}"/>
              </a:ext>
            </a:extLst>
          </p:cNvPr>
          <p:cNvSpPr/>
          <p:nvPr/>
        </p:nvSpPr>
        <p:spPr>
          <a:xfrm>
            <a:off x="172579" y="5484342"/>
            <a:ext cx="92407" cy="11862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C6F95889-14BD-453B-AA71-E84DA313B612}"/>
              </a:ext>
            </a:extLst>
          </p:cNvPr>
          <p:cNvSpPr/>
          <p:nvPr/>
        </p:nvSpPr>
        <p:spPr>
          <a:xfrm>
            <a:off x="172579" y="4257387"/>
            <a:ext cx="101601" cy="1234188"/>
          </a:xfrm>
          <a:prstGeom prst="rect">
            <a:avLst/>
          </a:prstGeom>
          <a:solidFill>
            <a:srgbClr val="EB6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D33E37F7-D772-425A-BB47-41E55A202D4A}"/>
              </a:ext>
            </a:extLst>
          </p:cNvPr>
          <p:cNvSpPr/>
          <p:nvPr/>
        </p:nvSpPr>
        <p:spPr>
          <a:xfrm>
            <a:off x="11863159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Minus Sign 23">
            <a:extLst>
              <a:ext uri="{FF2B5EF4-FFF2-40B4-BE49-F238E27FC236}">
                <a16:creationId xmlns="" xmlns:a16="http://schemas.microsoft.com/office/drawing/2014/main" id="{655B6A93-7BA6-43B0-A377-FF1E4F71593F}"/>
              </a:ext>
            </a:extLst>
          </p:cNvPr>
          <p:cNvSpPr/>
          <p:nvPr/>
        </p:nvSpPr>
        <p:spPr>
          <a:xfrm>
            <a:off x="11891613" y="526963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="" xmlns:a16="http://schemas.microsoft.com/office/drawing/2014/main" id="{3C5D7750-1DC7-48D2-A372-9FFF661EF13C}"/>
              </a:ext>
            </a:extLst>
          </p:cNvPr>
          <p:cNvSpPr/>
          <p:nvPr/>
        </p:nvSpPr>
        <p:spPr>
          <a:xfrm>
            <a:off x="11891613" y="613825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C9A69A53-6296-4311-BF0F-2BF546471256}"/>
              </a:ext>
            </a:extLst>
          </p:cNvPr>
          <p:cNvSpPr/>
          <p:nvPr/>
        </p:nvSpPr>
        <p:spPr>
          <a:xfrm>
            <a:off x="11865695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Minus Sign 26">
            <a:extLst>
              <a:ext uri="{FF2B5EF4-FFF2-40B4-BE49-F238E27FC236}">
                <a16:creationId xmlns="" xmlns:a16="http://schemas.microsoft.com/office/drawing/2014/main" id="{4FFB06C8-D9BF-40E9-9F61-885762DA571B}"/>
              </a:ext>
            </a:extLst>
          </p:cNvPr>
          <p:cNvSpPr/>
          <p:nvPr/>
        </p:nvSpPr>
        <p:spPr>
          <a:xfrm>
            <a:off x="11894149" y="118534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="" xmlns:a16="http://schemas.microsoft.com/office/drawing/2014/main" id="{5F9884B9-2F62-4D99-BF6F-4608CA124B80}"/>
              </a:ext>
            </a:extLst>
          </p:cNvPr>
          <p:cNvSpPr/>
          <p:nvPr/>
        </p:nvSpPr>
        <p:spPr>
          <a:xfrm>
            <a:off x="11894149" y="127221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48661B68-2ED0-4BCF-B4E2-7CF7BCA9FBAC}"/>
              </a:ext>
            </a:extLst>
          </p:cNvPr>
          <p:cNvSpPr/>
          <p:nvPr/>
        </p:nvSpPr>
        <p:spPr>
          <a:xfrm>
            <a:off x="11865695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Minus Sign 29">
            <a:extLst>
              <a:ext uri="{FF2B5EF4-FFF2-40B4-BE49-F238E27FC236}">
                <a16:creationId xmlns="" xmlns:a16="http://schemas.microsoft.com/office/drawing/2014/main" id="{259242FC-13B5-48C1-BEFE-0F7D1ACBE9C9}"/>
              </a:ext>
            </a:extLst>
          </p:cNvPr>
          <p:cNvSpPr/>
          <p:nvPr/>
        </p:nvSpPr>
        <p:spPr>
          <a:xfrm>
            <a:off x="11894149" y="1915004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="" xmlns:a16="http://schemas.microsoft.com/office/drawing/2014/main" id="{4B4B818A-E180-4213-BC77-1C679A894698}"/>
              </a:ext>
            </a:extLst>
          </p:cNvPr>
          <p:cNvSpPr/>
          <p:nvPr/>
        </p:nvSpPr>
        <p:spPr>
          <a:xfrm>
            <a:off x="11894149" y="2001866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E0B2BA01-8B42-4C19-8DEC-15CFD04E490A}"/>
              </a:ext>
            </a:extLst>
          </p:cNvPr>
          <p:cNvSpPr/>
          <p:nvPr/>
        </p:nvSpPr>
        <p:spPr>
          <a:xfrm>
            <a:off x="11850058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Minus Sign 32">
            <a:extLst>
              <a:ext uri="{FF2B5EF4-FFF2-40B4-BE49-F238E27FC236}">
                <a16:creationId xmlns="" xmlns:a16="http://schemas.microsoft.com/office/drawing/2014/main" id="{2E16E3DD-6263-407E-972E-BAF63FF2E4FD}"/>
              </a:ext>
            </a:extLst>
          </p:cNvPr>
          <p:cNvSpPr/>
          <p:nvPr/>
        </p:nvSpPr>
        <p:spPr>
          <a:xfrm>
            <a:off x="11878512" y="270702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4" name="Minus Sign 33">
            <a:extLst>
              <a:ext uri="{FF2B5EF4-FFF2-40B4-BE49-F238E27FC236}">
                <a16:creationId xmlns="" xmlns:a16="http://schemas.microsoft.com/office/drawing/2014/main" id="{65A320E0-DF83-41C0-B5DA-4D0A8222B511}"/>
              </a:ext>
            </a:extLst>
          </p:cNvPr>
          <p:cNvSpPr/>
          <p:nvPr/>
        </p:nvSpPr>
        <p:spPr>
          <a:xfrm>
            <a:off x="11878512" y="279389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40AA35FC-4368-47D6-89C8-4C3141B3C75E}"/>
              </a:ext>
            </a:extLst>
          </p:cNvPr>
          <p:cNvSpPr/>
          <p:nvPr/>
        </p:nvSpPr>
        <p:spPr>
          <a:xfrm>
            <a:off x="11849654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Minus Sign 35">
            <a:extLst>
              <a:ext uri="{FF2B5EF4-FFF2-40B4-BE49-F238E27FC236}">
                <a16:creationId xmlns="" xmlns:a16="http://schemas.microsoft.com/office/drawing/2014/main" id="{1BFFCA38-AC3B-491D-A110-B0CB971F52FE}"/>
              </a:ext>
            </a:extLst>
          </p:cNvPr>
          <p:cNvSpPr/>
          <p:nvPr/>
        </p:nvSpPr>
        <p:spPr>
          <a:xfrm>
            <a:off x="11878108" y="5397480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7" name="Minus Sign 36">
            <a:extLst>
              <a:ext uri="{FF2B5EF4-FFF2-40B4-BE49-F238E27FC236}">
                <a16:creationId xmlns="" xmlns:a16="http://schemas.microsoft.com/office/drawing/2014/main" id="{E97011C4-DE5D-4ADB-A132-4FA5FD739E34}"/>
              </a:ext>
            </a:extLst>
          </p:cNvPr>
          <p:cNvSpPr/>
          <p:nvPr/>
        </p:nvSpPr>
        <p:spPr>
          <a:xfrm>
            <a:off x="11878108" y="5484342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F9923986-8B83-4DBE-AC3D-CCD4CAA28AA3}"/>
              </a:ext>
            </a:extLst>
          </p:cNvPr>
          <p:cNvSpPr/>
          <p:nvPr/>
        </p:nvSpPr>
        <p:spPr>
          <a:xfrm>
            <a:off x="11839511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Minus Sign 38">
            <a:extLst>
              <a:ext uri="{FF2B5EF4-FFF2-40B4-BE49-F238E27FC236}">
                <a16:creationId xmlns="" xmlns:a16="http://schemas.microsoft.com/office/drawing/2014/main" id="{30B6A324-20B9-4A15-A8CF-0D3180561232}"/>
              </a:ext>
            </a:extLst>
          </p:cNvPr>
          <p:cNvSpPr/>
          <p:nvPr/>
        </p:nvSpPr>
        <p:spPr>
          <a:xfrm>
            <a:off x="11867965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Minus Sign 39">
            <a:extLst>
              <a:ext uri="{FF2B5EF4-FFF2-40B4-BE49-F238E27FC236}">
                <a16:creationId xmlns="" xmlns:a16="http://schemas.microsoft.com/office/drawing/2014/main" id="{5B6199C4-C10E-4A76-B01D-D0EF69D206E7}"/>
              </a:ext>
            </a:extLst>
          </p:cNvPr>
          <p:cNvSpPr/>
          <p:nvPr/>
        </p:nvSpPr>
        <p:spPr>
          <a:xfrm>
            <a:off x="11867965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A5DC18CC-F479-49C9-B65F-523728F0D987}"/>
              </a:ext>
            </a:extLst>
          </p:cNvPr>
          <p:cNvSpPr/>
          <p:nvPr/>
        </p:nvSpPr>
        <p:spPr>
          <a:xfrm>
            <a:off x="11821895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Minus Sign 41">
            <a:extLst>
              <a:ext uri="{FF2B5EF4-FFF2-40B4-BE49-F238E27FC236}">
                <a16:creationId xmlns="" xmlns:a16="http://schemas.microsoft.com/office/drawing/2014/main" id="{EBC20B98-9935-4B3E-9D2A-48B3258392E8}"/>
              </a:ext>
            </a:extLst>
          </p:cNvPr>
          <p:cNvSpPr/>
          <p:nvPr/>
        </p:nvSpPr>
        <p:spPr>
          <a:xfrm>
            <a:off x="11850349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Minus Sign 42">
            <a:extLst>
              <a:ext uri="{FF2B5EF4-FFF2-40B4-BE49-F238E27FC236}">
                <a16:creationId xmlns="" xmlns:a16="http://schemas.microsoft.com/office/drawing/2014/main" id="{59604834-16CF-4017-A575-D5690BA3736B}"/>
              </a:ext>
            </a:extLst>
          </p:cNvPr>
          <p:cNvSpPr/>
          <p:nvPr/>
        </p:nvSpPr>
        <p:spPr>
          <a:xfrm>
            <a:off x="11850349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0659F500-D694-4351-A3C8-E6EDA3244690}"/>
              </a:ext>
            </a:extLst>
          </p:cNvPr>
          <p:cNvSpPr/>
          <p:nvPr/>
        </p:nvSpPr>
        <p:spPr>
          <a:xfrm>
            <a:off x="11839511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5" name="Minus Sign 44">
            <a:extLst>
              <a:ext uri="{FF2B5EF4-FFF2-40B4-BE49-F238E27FC236}">
                <a16:creationId xmlns="" xmlns:a16="http://schemas.microsoft.com/office/drawing/2014/main" id="{9C66E711-AED4-4372-82DB-EA161ACD1186}"/>
              </a:ext>
            </a:extLst>
          </p:cNvPr>
          <p:cNvSpPr/>
          <p:nvPr/>
        </p:nvSpPr>
        <p:spPr>
          <a:xfrm>
            <a:off x="11867965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6" name="Minus Sign 45">
            <a:extLst>
              <a:ext uri="{FF2B5EF4-FFF2-40B4-BE49-F238E27FC236}">
                <a16:creationId xmlns="" xmlns:a16="http://schemas.microsoft.com/office/drawing/2014/main" id="{483AD019-F5FB-4BB4-A03A-144A8825CBEF}"/>
              </a:ext>
            </a:extLst>
          </p:cNvPr>
          <p:cNvSpPr/>
          <p:nvPr/>
        </p:nvSpPr>
        <p:spPr>
          <a:xfrm>
            <a:off x="11867965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7" name="Title 1">
            <a:extLst>
              <a:ext uri="{FF2B5EF4-FFF2-40B4-BE49-F238E27FC236}">
                <a16:creationId xmlns="" xmlns:a16="http://schemas.microsoft.com/office/drawing/2014/main" id="{38C9511C-B260-4D2F-BEF1-EE2279A6968D}"/>
              </a:ext>
            </a:extLst>
          </p:cNvPr>
          <p:cNvSpPr txBox="1">
            <a:spLocks/>
          </p:cNvSpPr>
          <p:nvPr/>
        </p:nvSpPr>
        <p:spPr>
          <a:xfrm>
            <a:off x="300995" y="905448"/>
            <a:ext cx="11154004" cy="15049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dirty="0" smtClean="0">
                <a:cs typeface="+mn-cs"/>
              </a:rPr>
              <a:t>منع شخص واحد من امتلاك كامل التحكم(مثلا: شخص مسؤول عن الإدارة وآخر عن التدقيق).</a:t>
            </a:r>
          </a:p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dirty="0" smtClean="0">
                <a:cs typeface="+mn-cs"/>
              </a:rPr>
              <a:t>يقلل خطر اساءة الاستخدام.</a:t>
            </a:r>
            <a:r>
              <a:rPr lang="ar-SA" sz="3200" dirty="0">
                <a:cs typeface="+mn-cs"/>
              </a:rPr>
              <a:t/>
            </a:r>
            <a:br>
              <a:rPr lang="ar-SA" sz="3200" dirty="0">
                <a:cs typeface="+mn-cs"/>
              </a:rPr>
            </a:br>
            <a:endParaRPr lang="ar-SA" sz="3200" dirty="0"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5C1D68AD-923E-4FD2-AA8E-1AD1E41ECE45}"/>
              </a:ext>
            </a:extLst>
          </p:cNvPr>
          <p:cNvSpPr/>
          <p:nvPr/>
        </p:nvSpPr>
        <p:spPr>
          <a:xfrm>
            <a:off x="7847921" y="228165"/>
            <a:ext cx="36070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3600" b="1" dirty="0" smtClean="0">
                <a:solidFill>
                  <a:srgbClr val="0070C0"/>
                </a:solidFill>
              </a:rPr>
              <a:t>الفصل بين الصلاحيات:</a:t>
            </a:r>
            <a:endParaRPr lang="ar-SA" sz="3600" b="1" dirty="0">
              <a:solidFill>
                <a:srgbClr val="002060"/>
              </a:solidFill>
            </a:endParaRPr>
          </a:p>
        </p:txBody>
      </p:sp>
      <p:sp>
        <p:nvSpPr>
          <p:cNvPr id="49" name="Rectangle 47">
            <a:extLst>
              <a:ext uri="{FF2B5EF4-FFF2-40B4-BE49-F238E27FC236}">
                <a16:creationId xmlns="" xmlns:a16="http://schemas.microsoft.com/office/drawing/2014/main" id="{5C1D68AD-923E-4FD2-AA8E-1AD1E41ECE45}"/>
              </a:ext>
            </a:extLst>
          </p:cNvPr>
          <p:cNvSpPr/>
          <p:nvPr/>
        </p:nvSpPr>
        <p:spPr>
          <a:xfrm>
            <a:off x="8636599" y="2412072"/>
            <a:ext cx="281840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3600" b="1" dirty="0" smtClean="0">
                <a:solidFill>
                  <a:srgbClr val="0070C0"/>
                </a:solidFill>
              </a:rPr>
              <a:t>التحديثات الأمنية:</a:t>
            </a:r>
            <a:endParaRPr lang="ar-SA" sz="3600" b="1" dirty="0">
              <a:solidFill>
                <a:srgbClr val="002060"/>
              </a:solidFill>
            </a:endParaRPr>
          </a:p>
        </p:txBody>
      </p:sp>
      <p:sp>
        <p:nvSpPr>
          <p:cNvPr id="50" name="Title 1">
            <a:extLst>
              <a:ext uri="{FF2B5EF4-FFF2-40B4-BE49-F238E27FC236}">
                <a16:creationId xmlns="" xmlns:a16="http://schemas.microsoft.com/office/drawing/2014/main" id="{38C9511C-B260-4D2F-BEF1-EE2279A6968D}"/>
              </a:ext>
            </a:extLst>
          </p:cNvPr>
          <p:cNvSpPr txBox="1">
            <a:spLocks/>
          </p:cNvSpPr>
          <p:nvPr/>
        </p:nvSpPr>
        <p:spPr>
          <a:xfrm>
            <a:off x="300995" y="2988850"/>
            <a:ext cx="11154004" cy="119518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dirty="0" smtClean="0">
                <a:cs typeface="+mn-cs"/>
              </a:rPr>
              <a:t>برامج أمن قواعد البيانات توفر تحديثات مستمرة لسد الثغرات.</a:t>
            </a:r>
          </a:p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dirty="0" smtClean="0">
                <a:cs typeface="+mn-cs"/>
              </a:rPr>
              <a:t>تقلل من احتمالية استغلال الهجمات.</a:t>
            </a:r>
            <a:r>
              <a:rPr lang="ar-SA" sz="3200" dirty="0">
                <a:cs typeface="+mn-cs"/>
              </a:rPr>
              <a:t/>
            </a:r>
            <a:br>
              <a:rPr lang="ar-SA" sz="3200" dirty="0">
                <a:cs typeface="+mn-cs"/>
              </a:rPr>
            </a:br>
            <a:endParaRPr lang="ar-SA" sz="3200" dirty="0">
              <a:cs typeface="+mn-cs"/>
            </a:endParaRPr>
          </a:p>
        </p:txBody>
      </p:sp>
      <p:sp>
        <p:nvSpPr>
          <p:cNvPr id="51" name="Rectangle 47">
            <a:extLst>
              <a:ext uri="{FF2B5EF4-FFF2-40B4-BE49-F238E27FC236}">
                <a16:creationId xmlns="" xmlns:a16="http://schemas.microsoft.com/office/drawing/2014/main" id="{5C1D68AD-923E-4FD2-AA8E-1AD1E41ECE45}"/>
              </a:ext>
            </a:extLst>
          </p:cNvPr>
          <p:cNvSpPr/>
          <p:nvPr/>
        </p:nvSpPr>
        <p:spPr>
          <a:xfrm>
            <a:off x="4882481" y="3927991"/>
            <a:ext cx="67249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3600" b="1" dirty="0" smtClean="0">
                <a:solidFill>
                  <a:srgbClr val="0070C0"/>
                </a:solidFill>
              </a:rPr>
              <a:t>الامتثال(الالتزام بالقوانين والمعايير الدولية):</a:t>
            </a:r>
            <a:endParaRPr lang="ar-SA" sz="3600" b="1" dirty="0">
              <a:solidFill>
                <a:srgbClr val="002060"/>
              </a:solidFill>
            </a:endParaRPr>
          </a:p>
        </p:txBody>
      </p:sp>
      <p:sp>
        <p:nvSpPr>
          <p:cNvPr id="52" name="Title 1">
            <a:extLst>
              <a:ext uri="{FF2B5EF4-FFF2-40B4-BE49-F238E27FC236}">
                <a16:creationId xmlns="" xmlns:a16="http://schemas.microsoft.com/office/drawing/2014/main" id="{38C9511C-B260-4D2F-BEF1-EE2279A6968D}"/>
              </a:ext>
            </a:extLst>
          </p:cNvPr>
          <p:cNvSpPr txBox="1">
            <a:spLocks/>
          </p:cNvSpPr>
          <p:nvPr/>
        </p:nvSpPr>
        <p:spPr>
          <a:xfrm>
            <a:off x="453395" y="4574044"/>
            <a:ext cx="11154004" cy="19441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dirty="0" smtClean="0">
                <a:cs typeface="+mn-cs"/>
              </a:rPr>
              <a:t>تساعد المؤسسات على الالزام بالمعايير والقوانين مثل:</a:t>
            </a:r>
          </a:p>
          <a:p>
            <a:pPr algn="r" rtl="1">
              <a:lnSpc>
                <a:spcPct val="100000"/>
              </a:lnSpc>
            </a:pPr>
            <a:r>
              <a:rPr lang="ar-SA" sz="3200" dirty="0" smtClean="0">
                <a:cs typeface="+mn-cs"/>
              </a:rPr>
              <a:t>         - الخصوصية في أوروبا.              </a:t>
            </a:r>
          </a:p>
          <a:p>
            <a:pPr algn="r" rtl="1">
              <a:lnSpc>
                <a:spcPct val="100000"/>
              </a:lnSpc>
            </a:pPr>
            <a:r>
              <a:rPr lang="ar-SA" sz="3200" dirty="0" smtClean="0">
                <a:cs typeface="+mn-cs"/>
              </a:rPr>
              <a:t>         - حماية بيانات المرضى</a:t>
            </a:r>
          </a:p>
          <a:p>
            <a:pPr algn="r" rtl="1">
              <a:lnSpc>
                <a:spcPct val="100000"/>
              </a:lnSpc>
            </a:pPr>
            <a:r>
              <a:rPr lang="ar-SA" sz="3200" dirty="0" smtClean="0">
                <a:cs typeface="+mn-cs"/>
              </a:rPr>
              <a:t>         - أمن بيانات بطاقات الدفع.</a:t>
            </a:r>
            <a:r>
              <a:rPr lang="ar-SA" sz="3200" dirty="0">
                <a:cs typeface="+mn-cs"/>
              </a:rPr>
              <a:t/>
            </a:r>
            <a:br>
              <a:rPr lang="ar-SA" sz="3200" dirty="0">
                <a:cs typeface="+mn-cs"/>
              </a:rPr>
            </a:br>
            <a:endParaRPr lang="ar-SA" sz="32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2522044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0" grpId="0"/>
      <p:bldP spid="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EE257BD-8CB7-48A8-9977-1ADAA0A593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280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24E9FB3-525D-42E4-8DBB-B6D874942A95}"/>
              </a:ext>
            </a:extLst>
          </p:cNvPr>
          <p:cNvSpPr/>
          <p:nvPr/>
        </p:nvSpPr>
        <p:spPr>
          <a:xfrm>
            <a:off x="179882" y="209862"/>
            <a:ext cx="11797259" cy="6460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233690C0-1D56-4A32-9840-7A9E1B8FEE2B}"/>
              </a:ext>
            </a:extLst>
          </p:cNvPr>
          <p:cNvSpPr/>
          <p:nvPr/>
        </p:nvSpPr>
        <p:spPr>
          <a:xfrm>
            <a:off x="11830933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E55DFC06-3B0A-41CC-9A57-EA2FAADF73F3}"/>
              </a:ext>
            </a:extLst>
          </p:cNvPr>
          <p:cNvSpPr/>
          <p:nvPr/>
        </p:nvSpPr>
        <p:spPr>
          <a:xfrm>
            <a:off x="11833469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C9F4D6D7-581F-44AF-A4C7-68534BC28B33}"/>
              </a:ext>
            </a:extLst>
          </p:cNvPr>
          <p:cNvSpPr/>
          <p:nvPr/>
        </p:nvSpPr>
        <p:spPr>
          <a:xfrm>
            <a:off x="11833469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0FC86DF4-3660-4A85-B844-0129968C0686}"/>
              </a:ext>
            </a:extLst>
          </p:cNvPr>
          <p:cNvSpPr/>
          <p:nvPr/>
        </p:nvSpPr>
        <p:spPr>
          <a:xfrm>
            <a:off x="11817832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4DBEA934-34E4-4E65-B55D-0B54D70E5F3E}"/>
              </a:ext>
            </a:extLst>
          </p:cNvPr>
          <p:cNvSpPr/>
          <p:nvPr/>
        </p:nvSpPr>
        <p:spPr>
          <a:xfrm>
            <a:off x="11817428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28637537-B0D0-431F-A643-118987D87AF8}"/>
              </a:ext>
            </a:extLst>
          </p:cNvPr>
          <p:cNvSpPr/>
          <p:nvPr/>
        </p:nvSpPr>
        <p:spPr>
          <a:xfrm>
            <a:off x="11807285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="" xmlns:a16="http://schemas.microsoft.com/office/drawing/2014/main" id="{36B9E785-E824-4A3D-BD2B-7E3CCF4EFB15}"/>
              </a:ext>
            </a:extLst>
          </p:cNvPr>
          <p:cNvSpPr/>
          <p:nvPr/>
        </p:nvSpPr>
        <p:spPr>
          <a:xfrm>
            <a:off x="11835739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="" xmlns:a16="http://schemas.microsoft.com/office/drawing/2014/main" id="{F626A351-47F3-4650-80AD-04B6727317F3}"/>
              </a:ext>
            </a:extLst>
          </p:cNvPr>
          <p:cNvSpPr/>
          <p:nvPr/>
        </p:nvSpPr>
        <p:spPr>
          <a:xfrm>
            <a:off x="11835739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DC600885-3168-4C17-9503-6DA6397031E8}"/>
              </a:ext>
            </a:extLst>
          </p:cNvPr>
          <p:cNvSpPr/>
          <p:nvPr/>
        </p:nvSpPr>
        <p:spPr>
          <a:xfrm>
            <a:off x="11789669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Minus Sign 12">
            <a:extLst>
              <a:ext uri="{FF2B5EF4-FFF2-40B4-BE49-F238E27FC236}">
                <a16:creationId xmlns="" xmlns:a16="http://schemas.microsoft.com/office/drawing/2014/main" id="{EB8A56BE-9EAE-40A7-A076-419A9D5CCCAA}"/>
              </a:ext>
            </a:extLst>
          </p:cNvPr>
          <p:cNvSpPr/>
          <p:nvPr/>
        </p:nvSpPr>
        <p:spPr>
          <a:xfrm>
            <a:off x="11818123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Minus Sign 13">
            <a:extLst>
              <a:ext uri="{FF2B5EF4-FFF2-40B4-BE49-F238E27FC236}">
                <a16:creationId xmlns="" xmlns:a16="http://schemas.microsoft.com/office/drawing/2014/main" id="{94A2C718-B13D-4221-9498-4FEA7198C97A}"/>
              </a:ext>
            </a:extLst>
          </p:cNvPr>
          <p:cNvSpPr/>
          <p:nvPr/>
        </p:nvSpPr>
        <p:spPr>
          <a:xfrm>
            <a:off x="11818123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D81D116E-3D24-4C81-AF72-2BEBC51FFAEA}"/>
              </a:ext>
            </a:extLst>
          </p:cNvPr>
          <p:cNvSpPr/>
          <p:nvPr/>
        </p:nvSpPr>
        <p:spPr>
          <a:xfrm>
            <a:off x="11807285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="" xmlns:a16="http://schemas.microsoft.com/office/drawing/2014/main" id="{1ACC7407-1BF5-4676-8E10-A1C35898A24D}"/>
              </a:ext>
            </a:extLst>
          </p:cNvPr>
          <p:cNvSpPr/>
          <p:nvPr/>
        </p:nvSpPr>
        <p:spPr>
          <a:xfrm>
            <a:off x="11835739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="" xmlns:a16="http://schemas.microsoft.com/office/drawing/2014/main" id="{1BF19726-F20A-48E4-AF10-6FFD9D26889B}"/>
              </a:ext>
            </a:extLst>
          </p:cNvPr>
          <p:cNvSpPr/>
          <p:nvPr/>
        </p:nvSpPr>
        <p:spPr>
          <a:xfrm>
            <a:off x="11835739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B568493-A488-4ED5-993A-AE1EFB3AB79D}"/>
              </a:ext>
            </a:extLst>
          </p:cNvPr>
          <p:cNvSpPr/>
          <p:nvPr/>
        </p:nvSpPr>
        <p:spPr>
          <a:xfrm>
            <a:off x="172579" y="209862"/>
            <a:ext cx="92407" cy="143635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D94A12A1-BB1F-45C8-BEE2-1D4F24481053}"/>
              </a:ext>
            </a:extLst>
          </p:cNvPr>
          <p:cNvSpPr/>
          <p:nvPr/>
        </p:nvSpPr>
        <p:spPr>
          <a:xfrm>
            <a:off x="172579" y="1646218"/>
            <a:ext cx="96190" cy="13656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323C08EF-658E-409C-A656-729247E8EB9D}"/>
              </a:ext>
            </a:extLst>
          </p:cNvPr>
          <p:cNvSpPr/>
          <p:nvPr/>
        </p:nvSpPr>
        <p:spPr>
          <a:xfrm>
            <a:off x="172579" y="2993871"/>
            <a:ext cx="92408" cy="1259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D56CBC1B-940F-4514-A89D-736046398D3C}"/>
              </a:ext>
            </a:extLst>
          </p:cNvPr>
          <p:cNvSpPr/>
          <p:nvPr/>
        </p:nvSpPr>
        <p:spPr>
          <a:xfrm>
            <a:off x="172579" y="5484342"/>
            <a:ext cx="92407" cy="11862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C6F95889-14BD-453B-AA71-E84DA313B612}"/>
              </a:ext>
            </a:extLst>
          </p:cNvPr>
          <p:cNvSpPr/>
          <p:nvPr/>
        </p:nvSpPr>
        <p:spPr>
          <a:xfrm>
            <a:off x="172579" y="4257387"/>
            <a:ext cx="101601" cy="1234188"/>
          </a:xfrm>
          <a:prstGeom prst="rect">
            <a:avLst/>
          </a:prstGeom>
          <a:solidFill>
            <a:srgbClr val="EB6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D33E37F7-D772-425A-BB47-41E55A202D4A}"/>
              </a:ext>
            </a:extLst>
          </p:cNvPr>
          <p:cNvSpPr/>
          <p:nvPr/>
        </p:nvSpPr>
        <p:spPr>
          <a:xfrm>
            <a:off x="11863159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Minus Sign 23">
            <a:extLst>
              <a:ext uri="{FF2B5EF4-FFF2-40B4-BE49-F238E27FC236}">
                <a16:creationId xmlns="" xmlns:a16="http://schemas.microsoft.com/office/drawing/2014/main" id="{655B6A93-7BA6-43B0-A377-FF1E4F71593F}"/>
              </a:ext>
            </a:extLst>
          </p:cNvPr>
          <p:cNvSpPr/>
          <p:nvPr/>
        </p:nvSpPr>
        <p:spPr>
          <a:xfrm>
            <a:off x="11891613" y="526963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="" xmlns:a16="http://schemas.microsoft.com/office/drawing/2014/main" id="{3C5D7750-1DC7-48D2-A372-9FFF661EF13C}"/>
              </a:ext>
            </a:extLst>
          </p:cNvPr>
          <p:cNvSpPr/>
          <p:nvPr/>
        </p:nvSpPr>
        <p:spPr>
          <a:xfrm>
            <a:off x="11891613" y="613825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C9A69A53-6296-4311-BF0F-2BF546471256}"/>
              </a:ext>
            </a:extLst>
          </p:cNvPr>
          <p:cNvSpPr/>
          <p:nvPr/>
        </p:nvSpPr>
        <p:spPr>
          <a:xfrm>
            <a:off x="11865695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Minus Sign 26">
            <a:extLst>
              <a:ext uri="{FF2B5EF4-FFF2-40B4-BE49-F238E27FC236}">
                <a16:creationId xmlns="" xmlns:a16="http://schemas.microsoft.com/office/drawing/2014/main" id="{4FFB06C8-D9BF-40E9-9F61-885762DA571B}"/>
              </a:ext>
            </a:extLst>
          </p:cNvPr>
          <p:cNvSpPr/>
          <p:nvPr/>
        </p:nvSpPr>
        <p:spPr>
          <a:xfrm>
            <a:off x="11894149" y="118534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="" xmlns:a16="http://schemas.microsoft.com/office/drawing/2014/main" id="{5F9884B9-2F62-4D99-BF6F-4608CA124B80}"/>
              </a:ext>
            </a:extLst>
          </p:cNvPr>
          <p:cNvSpPr/>
          <p:nvPr/>
        </p:nvSpPr>
        <p:spPr>
          <a:xfrm>
            <a:off x="11894149" y="127221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48661B68-2ED0-4BCF-B4E2-7CF7BCA9FBAC}"/>
              </a:ext>
            </a:extLst>
          </p:cNvPr>
          <p:cNvSpPr/>
          <p:nvPr/>
        </p:nvSpPr>
        <p:spPr>
          <a:xfrm>
            <a:off x="11865695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Minus Sign 29">
            <a:extLst>
              <a:ext uri="{FF2B5EF4-FFF2-40B4-BE49-F238E27FC236}">
                <a16:creationId xmlns="" xmlns:a16="http://schemas.microsoft.com/office/drawing/2014/main" id="{259242FC-13B5-48C1-BEFE-0F7D1ACBE9C9}"/>
              </a:ext>
            </a:extLst>
          </p:cNvPr>
          <p:cNvSpPr/>
          <p:nvPr/>
        </p:nvSpPr>
        <p:spPr>
          <a:xfrm>
            <a:off x="11894149" y="1915004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="" xmlns:a16="http://schemas.microsoft.com/office/drawing/2014/main" id="{4B4B818A-E180-4213-BC77-1C679A894698}"/>
              </a:ext>
            </a:extLst>
          </p:cNvPr>
          <p:cNvSpPr/>
          <p:nvPr/>
        </p:nvSpPr>
        <p:spPr>
          <a:xfrm>
            <a:off x="11894149" y="2001866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E0B2BA01-8B42-4C19-8DEC-15CFD04E490A}"/>
              </a:ext>
            </a:extLst>
          </p:cNvPr>
          <p:cNvSpPr/>
          <p:nvPr/>
        </p:nvSpPr>
        <p:spPr>
          <a:xfrm>
            <a:off x="11850058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Minus Sign 32">
            <a:extLst>
              <a:ext uri="{FF2B5EF4-FFF2-40B4-BE49-F238E27FC236}">
                <a16:creationId xmlns="" xmlns:a16="http://schemas.microsoft.com/office/drawing/2014/main" id="{2E16E3DD-6263-407E-972E-BAF63FF2E4FD}"/>
              </a:ext>
            </a:extLst>
          </p:cNvPr>
          <p:cNvSpPr/>
          <p:nvPr/>
        </p:nvSpPr>
        <p:spPr>
          <a:xfrm>
            <a:off x="11878512" y="270702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4" name="Minus Sign 33">
            <a:extLst>
              <a:ext uri="{FF2B5EF4-FFF2-40B4-BE49-F238E27FC236}">
                <a16:creationId xmlns="" xmlns:a16="http://schemas.microsoft.com/office/drawing/2014/main" id="{65A320E0-DF83-41C0-B5DA-4D0A8222B511}"/>
              </a:ext>
            </a:extLst>
          </p:cNvPr>
          <p:cNvSpPr/>
          <p:nvPr/>
        </p:nvSpPr>
        <p:spPr>
          <a:xfrm>
            <a:off x="11878512" y="279389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40AA35FC-4368-47D6-89C8-4C3141B3C75E}"/>
              </a:ext>
            </a:extLst>
          </p:cNvPr>
          <p:cNvSpPr/>
          <p:nvPr/>
        </p:nvSpPr>
        <p:spPr>
          <a:xfrm>
            <a:off x="11849654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Minus Sign 35">
            <a:extLst>
              <a:ext uri="{FF2B5EF4-FFF2-40B4-BE49-F238E27FC236}">
                <a16:creationId xmlns="" xmlns:a16="http://schemas.microsoft.com/office/drawing/2014/main" id="{1BFFCA38-AC3B-491D-A110-B0CB971F52FE}"/>
              </a:ext>
            </a:extLst>
          </p:cNvPr>
          <p:cNvSpPr/>
          <p:nvPr/>
        </p:nvSpPr>
        <p:spPr>
          <a:xfrm>
            <a:off x="11878108" y="5397480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7" name="Minus Sign 36">
            <a:extLst>
              <a:ext uri="{FF2B5EF4-FFF2-40B4-BE49-F238E27FC236}">
                <a16:creationId xmlns="" xmlns:a16="http://schemas.microsoft.com/office/drawing/2014/main" id="{E97011C4-DE5D-4ADB-A132-4FA5FD739E34}"/>
              </a:ext>
            </a:extLst>
          </p:cNvPr>
          <p:cNvSpPr/>
          <p:nvPr/>
        </p:nvSpPr>
        <p:spPr>
          <a:xfrm>
            <a:off x="11878108" y="5484342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F9923986-8B83-4DBE-AC3D-CCD4CAA28AA3}"/>
              </a:ext>
            </a:extLst>
          </p:cNvPr>
          <p:cNvSpPr/>
          <p:nvPr/>
        </p:nvSpPr>
        <p:spPr>
          <a:xfrm>
            <a:off x="11839511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Minus Sign 38">
            <a:extLst>
              <a:ext uri="{FF2B5EF4-FFF2-40B4-BE49-F238E27FC236}">
                <a16:creationId xmlns="" xmlns:a16="http://schemas.microsoft.com/office/drawing/2014/main" id="{30B6A324-20B9-4A15-A8CF-0D3180561232}"/>
              </a:ext>
            </a:extLst>
          </p:cNvPr>
          <p:cNvSpPr/>
          <p:nvPr/>
        </p:nvSpPr>
        <p:spPr>
          <a:xfrm>
            <a:off x="11867965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Minus Sign 39">
            <a:extLst>
              <a:ext uri="{FF2B5EF4-FFF2-40B4-BE49-F238E27FC236}">
                <a16:creationId xmlns="" xmlns:a16="http://schemas.microsoft.com/office/drawing/2014/main" id="{5B6199C4-C10E-4A76-B01D-D0EF69D206E7}"/>
              </a:ext>
            </a:extLst>
          </p:cNvPr>
          <p:cNvSpPr/>
          <p:nvPr/>
        </p:nvSpPr>
        <p:spPr>
          <a:xfrm>
            <a:off x="11867965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A5DC18CC-F479-49C9-B65F-523728F0D987}"/>
              </a:ext>
            </a:extLst>
          </p:cNvPr>
          <p:cNvSpPr/>
          <p:nvPr/>
        </p:nvSpPr>
        <p:spPr>
          <a:xfrm>
            <a:off x="11821895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Minus Sign 41">
            <a:extLst>
              <a:ext uri="{FF2B5EF4-FFF2-40B4-BE49-F238E27FC236}">
                <a16:creationId xmlns="" xmlns:a16="http://schemas.microsoft.com/office/drawing/2014/main" id="{EBC20B98-9935-4B3E-9D2A-48B3258392E8}"/>
              </a:ext>
            </a:extLst>
          </p:cNvPr>
          <p:cNvSpPr/>
          <p:nvPr/>
        </p:nvSpPr>
        <p:spPr>
          <a:xfrm>
            <a:off x="11850349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Minus Sign 42">
            <a:extLst>
              <a:ext uri="{FF2B5EF4-FFF2-40B4-BE49-F238E27FC236}">
                <a16:creationId xmlns="" xmlns:a16="http://schemas.microsoft.com/office/drawing/2014/main" id="{59604834-16CF-4017-A575-D5690BA3736B}"/>
              </a:ext>
            </a:extLst>
          </p:cNvPr>
          <p:cNvSpPr/>
          <p:nvPr/>
        </p:nvSpPr>
        <p:spPr>
          <a:xfrm>
            <a:off x="11850349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0659F500-D694-4351-A3C8-E6EDA3244690}"/>
              </a:ext>
            </a:extLst>
          </p:cNvPr>
          <p:cNvSpPr/>
          <p:nvPr/>
        </p:nvSpPr>
        <p:spPr>
          <a:xfrm>
            <a:off x="11839511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5" name="Minus Sign 44">
            <a:extLst>
              <a:ext uri="{FF2B5EF4-FFF2-40B4-BE49-F238E27FC236}">
                <a16:creationId xmlns="" xmlns:a16="http://schemas.microsoft.com/office/drawing/2014/main" id="{9C66E711-AED4-4372-82DB-EA161ACD1186}"/>
              </a:ext>
            </a:extLst>
          </p:cNvPr>
          <p:cNvSpPr/>
          <p:nvPr/>
        </p:nvSpPr>
        <p:spPr>
          <a:xfrm>
            <a:off x="11867965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6" name="Minus Sign 45">
            <a:extLst>
              <a:ext uri="{FF2B5EF4-FFF2-40B4-BE49-F238E27FC236}">
                <a16:creationId xmlns="" xmlns:a16="http://schemas.microsoft.com/office/drawing/2014/main" id="{483AD019-F5FB-4BB4-A03A-144A8825CBEF}"/>
              </a:ext>
            </a:extLst>
          </p:cNvPr>
          <p:cNvSpPr/>
          <p:nvPr/>
        </p:nvSpPr>
        <p:spPr>
          <a:xfrm>
            <a:off x="11867965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5C1D68AD-923E-4FD2-AA8E-1AD1E41ECE45}"/>
              </a:ext>
            </a:extLst>
          </p:cNvPr>
          <p:cNvSpPr/>
          <p:nvPr/>
        </p:nvSpPr>
        <p:spPr>
          <a:xfrm>
            <a:off x="6929401" y="255875"/>
            <a:ext cx="452559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3200" b="1" dirty="0" smtClean="0">
                <a:solidFill>
                  <a:srgbClr val="0070C0"/>
                </a:solidFill>
              </a:rPr>
              <a:t>جدول يوضح صلاحيات الوصول:</a:t>
            </a:r>
            <a:endParaRPr lang="ar-SA" sz="3200" b="1" dirty="0">
              <a:solidFill>
                <a:srgbClr val="002060"/>
              </a:solidFill>
            </a:endParaRPr>
          </a:p>
        </p:txBody>
      </p:sp>
      <p:pic>
        <p:nvPicPr>
          <p:cNvPr id="49" name="Picture 11" descr="Nona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8" y="902206"/>
            <a:ext cx="9912927" cy="1860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47">
            <a:extLst>
              <a:ext uri="{FF2B5EF4-FFF2-40B4-BE49-F238E27FC236}">
                <a16:creationId xmlns="" xmlns:a16="http://schemas.microsoft.com/office/drawing/2014/main" id="{5C1D68AD-923E-4FD2-AA8E-1AD1E41ECE45}"/>
              </a:ext>
            </a:extLst>
          </p:cNvPr>
          <p:cNvSpPr/>
          <p:nvPr/>
        </p:nvSpPr>
        <p:spPr>
          <a:xfrm>
            <a:off x="5409178" y="2808906"/>
            <a:ext cx="604582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3200" b="1" dirty="0" smtClean="0">
                <a:solidFill>
                  <a:srgbClr val="0070C0"/>
                </a:solidFill>
              </a:rPr>
              <a:t>جدول يوضح تعريف الاجراءات في </a:t>
            </a:r>
            <a:r>
              <a:rPr lang="en-US" sz="3200" b="1" dirty="0" smtClean="0">
                <a:solidFill>
                  <a:srgbClr val="0070C0"/>
                </a:solidFill>
              </a:rPr>
              <a:t>oracle</a:t>
            </a:r>
            <a:r>
              <a:rPr lang="ar-SA" sz="3200" b="1" dirty="0" smtClean="0">
                <a:solidFill>
                  <a:srgbClr val="0070C0"/>
                </a:solidFill>
              </a:rPr>
              <a:t>:</a:t>
            </a:r>
            <a:endParaRPr lang="ar-SA" sz="3200" b="1" dirty="0">
              <a:solidFill>
                <a:srgbClr val="002060"/>
              </a:solidFill>
            </a:endParaRPr>
          </a:p>
        </p:txBody>
      </p:sp>
      <p:pic>
        <p:nvPicPr>
          <p:cNvPr id="51" name="Picture 12" descr="Nonam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418" y="3487159"/>
            <a:ext cx="7837719" cy="3038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665296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EE257BD-8CB7-48A8-9977-1ADAA0A593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280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24E9FB3-525D-42E4-8DBB-B6D874942A95}"/>
              </a:ext>
            </a:extLst>
          </p:cNvPr>
          <p:cNvSpPr/>
          <p:nvPr/>
        </p:nvSpPr>
        <p:spPr>
          <a:xfrm>
            <a:off x="179882" y="209862"/>
            <a:ext cx="11797259" cy="6460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233690C0-1D56-4A32-9840-7A9E1B8FEE2B}"/>
              </a:ext>
            </a:extLst>
          </p:cNvPr>
          <p:cNvSpPr/>
          <p:nvPr/>
        </p:nvSpPr>
        <p:spPr>
          <a:xfrm>
            <a:off x="11830933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E55DFC06-3B0A-41CC-9A57-EA2FAADF73F3}"/>
              </a:ext>
            </a:extLst>
          </p:cNvPr>
          <p:cNvSpPr/>
          <p:nvPr/>
        </p:nvSpPr>
        <p:spPr>
          <a:xfrm>
            <a:off x="11833469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C9F4D6D7-581F-44AF-A4C7-68534BC28B33}"/>
              </a:ext>
            </a:extLst>
          </p:cNvPr>
          <p:cNvSpPr/>
          <p:nvPr/>
        </p:nvSpPr>
        <p:spPr>
          <a:xfrm>
            <a:off x="11833469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0FC86DF4-3660-4A85-B844-0129968C0686}"/>
              </a:ext>
            </a:extLst>
          </p:cNvPr>
          <p:cNvSpPr/>
          <p:nvPr/>
        </p:nvSpPr>
        <p:spPr>
          <a:xfrm>
            <a:off x="11817832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4DBEA934-34E4-4E65-B55D-0B54D70E5F3E}"/>
              </a:ext>
            </a:extLst>
          </p:cNvPr>
          <p:cNvSpPr/>
          <p:nvPr/>
        </p:nvSpPr>
        <p:spPr>
          <a:xfrm>
            <a:off x="11817428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28637537-B0D0-431F-A643-118987D87AF8}"/>
              </a:ext>
            </a:extLst>
          </p:cNvPr>
          <p:cNvSpPr/>
          <p:nvPr/>
        </p:nvSpPr>
        <p:spPr>
          <a:xfrm>
            <a:off x="11807285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="" xmlns:a16="http://schemas.microsoft.com/office/drawing/2014/main" id="{36B9E785-E824-4A3D-BD2B-7E3CCF4EFB15}"/>
              </a:ext>
            </a:extLst>
          </p:cNvPr>
          <p:cNvSpPr/>
          <p:nvPr/>
        </p:nvSpPr>
        <p:spPr>
          <a:xfrm>
            <a:off x="11835739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="" xmlns:a16="http://schemas.microsoft.com/office/drawing/2014/main" id="{F626A351-47F3-4650-80AD-04B6727317F3}"/>
              </a:ext>
            </a:extLst>
          </p:cNvPr>
          <p:cNvSpPr/>
          <p:nvPr/>
        </p:nvSpPr>
        <p:spPr>
          <a:xfrm>
            <a:off x="11835739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DC600885-3168-4C17-9503-6DA6397031E8}"/>
              </a:ext>
            </a:extLst>
          </p:cNvPr>
          <p:cNvSpPr/>
          <p:nvPr/>
        </p:nvSpPr>
        <p:spPr>
          <a:xfrm>
            <a:off x="11789669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Minus Sign 12">
            <a:extLst>
              <a:ext uri="{FF2B5EF4-FFF2-40B4-BE49-F238E27FC236}">
                <a16:creationId xmlns="" xmlns:a16="http://schemas.microsoft.com/office/drawing/2014/main" id="{EB8A56BE-9EAE-40A7-A076-419A9D5CCCAA}"/>
              </a:ext>
            </a:extLst>
          </p:cNvPr>
          <p:cNvSpPr/>
          <p:nvPr/>
        </p:nvSpPr>
        <p:spPr>
          <a:xfrm>
            <a:off x="11818123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Minus Sign 13">
            <a:extLst>
              <a:ext uri="{FF2B5EF4-FFF2-40B4-BE49-F238E27FC236}">
                <a16:creationId xmlns="" xmlns:a16="http://schemas.microsoft.com/office/drawing/2014/main" id="{94A2C718-B13D-4221-9498-4FEA7198C97A}"/>
              </a:ext>
            </a:extLst>
          </p:cNvPr>
          <p:cNvSpPr/>
          <p:nvPr/>
        </p:nvSpPr>
        <p:spPr>
          <a:xfrm>
            <a:off x="11818123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D81D116E-3D24-4C81-AF72-2BEBC51FFAEA}"/>
              </a:ext>
            </a:extLst>
          </p:cNvPr>
          <p:cNvSpPr/>
          <p:nvPr/>
        </p:nvSpPr>
        <p:spPr>
          <a:xfrm>
            <a:off x="11807285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="" xmlns:a16="http://schemas.microsoft.com/office/drawing/2014/main" id="{1ACC7407-1BF5-4676-8E10-A1C35898A24D}"/>
              </a:ext>
            </a:extLst>
          </p:cNvPr>
          <p:cNvSpPr/>
          <p:nvPr/>
        </p:nvSpPr>
        <p:spPr>
          <a:xfrm>
            <a:off x="11835739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="" xmlns:a16="http://schemas.microsoft.com/office/drawing/2014/main" id="{1BF19726-F20A-48E4-AF10-6FFD9D26889B}"/>
              </a:ext>
            </a:extLst>
          </p:cNvPr>
          <p:cNvSpPr/>
          <p:nvPr/>
        </p:nvSpPr>
        <p:spPr>
          <a:xfrm>
            <a:off x="11835739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B568493-A488-4ED5-993A-AE1EFB3AB79D}"/>
              </a:ext>
            </a:extLst>
          </p:cNvPr>
          <p:cNvSpPr/>
          <p:nvPr/>
        </p:nvSpPr>
        <p:spPr>
          <a:xfrm>
            <a:off x="172579" y="209862"/>
            <a:ext cx="92407" cy="143635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D94A12A1-BB1F-45C8-BEE2-1D4F24481053}"/>
              </a:ext>
            </a:extLst>
          </p:cNvPr>
          <p:cNvSpPr/>
          <p:nvPr/>
        </p:nvSpPr>
        <p:spPr>
          <a:xfrm>
            <a:off x="172579" y="1646218"/>
            <a:ext cx="96190" cy="13656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323C08EF-658E-409C-A656-729247E8EB9D}"/>
              </a:ext>
            </a:extLst>
          </p:cNvPr>
          <p:cNvSpPr/>
          <p:nvPr/>
        </p:nvSpPr>
        <p:spPr>
          <a:xfrm>
            <a:off x="172579" y="2993871"/>
            <a:ext cx="92408" cy="1259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D56CBC1B-940F-4514-A89D-736046398D3C}"/>
              </a:ext>
            </a:extLst>
          </p:cNvPr>
          <p:cNvSpPr/>
          <p:nvPr/>
        </p:nvSpPr>
        <p:spPr>
          <a:xfrm>
            <a:off x="172579" y="5484342"/>
            <a:ext cx="92407" cy="11862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C6F95889-14BD-453B-AA71-E84DA313B612}"/>
              </a:ext>
            </a:extLst>
          </p:cNvPr>
          <p:cNvSpPr/>
          <p:nvPr/>
        </p:nvSpPr>
        <p:spPr>
          <a:xfrm>
            <a:off x="172579" y="4257387"/>
            <a:ext cx="101601" cy="1234188"/>
          </a:xfrm>
          <a:prstGeom prst="rect">
            <a:avLst/>
          </a:prstGeom>
          <a:solidFill>
            <a:srgbClr val="EB6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D33E37F7-D772-425A-BB47-41E55A202D4A}"/>
              </a:ext>
            </a:extLst>
          </p:cNvPr>
          <p:cNvSpPr/>
          <p:nvPr/>
        </p:nvSpPr>
        <p:spPr>
          <a:xfrm>
            <a:off x="11863159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Minus Sign 23">
            <a:extLst>
              <a:ext uri="{FF2B5EF4-FFF2-40B4-BE49-F238E27FC236}">
                <a16:creationId xmlns="" xmlns:a16="http://schemas.microsoft.com/office/drawing/2014/main" id="{655B6A93-7BA6-43B0-A377-FF1E4F71593F}"/>
              </a:ext>
            </a:extLst>
          </p:cNvPr>
          <p:cNvSpPr/>
          <p:nvPr/>
        </p:nvSpPr>
        <p:spPr>
          <a:xfrm>
            <a:off x="11891613" y="526963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="" xmlns:a16="http://schemas.microsoft.com/office/drawing/2014/main" id="{3C5D7750-1DC7-48D2-A372-9FFF661EF13C}"/>
              </a:ext>
            </a:extLst>
          </p:cNvPr>
          <p:cNvSpPr/>
          <p:nvPr/>
        </p:nvSpPr>
        <p:spPr>
          <a:xfrm>
            <a:off x="11891613" y="613825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C9A69A53-6296-4311-BF0F-2BF546471256}"/>
              </a:ext>
            </a:extLst>
          </p:cNvPr>
          <p:cNvSpPr/>
          <p:nvPr/>
        </p:nvSpPr>
        <p:spPr>
          <a:xfrm>
            <a:off x="11865695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Minus Sign 26">
            <a:extLst>
              <a:ext uri="{FF2B5EF4-FFF2-40B4-BE49-F238E27FC236}">
                <a16:creationId xmlns="" xmlns:a16="http://schemas.microsoft.com/office/drawing/2014/main" id="{4FFB06C8-D9BF-40E9-9F61-885762DA571B}"/>
              </a:ext>
            </a:extLst>
          </p:cNvPr>
          <p:cNvSpPr/>
          <p:nvPr/>
        </p:nvSpPr>
        <p:spPr>
          <a:xfrm>
            <a:off x="11894149" y="118534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="" xmlns:a16="http://schemas.microsoft.com/office/drawing/2014/main" id="{5F9884B9-2F62-4D99-BF6F-4608CA124B80}"/>
              </a:ext>
            </a:extLst>
          </p:cNvPr>
          <p:cNvSpPr/>
          <p:nvPr/>
        </p:nvSpPr>
        <p:spPr>
          <a:xfrm>
            <a:off x="11894149" y="127221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48661B68-2ED0-4BCF-B4E2-7CF7BCA9FBAC}"/>
              </a:ext>
            </a:extLst>
          </p:cNvPr>
          <p:cNvSpPr/>
          <p:nvPr/>
        </p:nvSpPr>
        <p:spPr>
          <a:xfrm>
            <a:off x="11865695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Minus Sign 29">
            <a:extLst>
              <a:ext uri="{FF2B5EF4-FFF2-40B4-BE49-F238E27FC236}">
                <a16:creationId xmlns="" xmlns:a16="http://schemas.microsoft.com/office/drawing/2014/main" id="{259242FC-13B5-48C1-BEFE-0F7D1ACBE9C9}"/>
              </a:ext>
            </a:extLst>
          </p:cNvPr>
          <p:cNvSpPr/>
          <p:nvPr/>
        </p:nvSpPr>
        <p:spPr>
          <a:xfrm>
            <a:off x="11894149" y="1915004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="" xmlns:a16="http://schemas.microsoft.com/office/drawing/2014/main" id="{4B4B818A-E180-4213-BC77-1C679A894698}"/>
              </a:ext>
            </a:extLst>
          </p:cNvPr>
          <p:cNvSpPr/>
          <p:nvPr/>
        </p:nvSpPr>
        <p:spPr>
          <a:xfrm>
            <a:off x="11894149" y="2001866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E0B2BA01-8B42-4C19-8DEC-15CFD04E490A}"/>
              </a:ext>
            </a:extLst>
          </p:cNvPr>
          <p:cNvSpPr/>
          <p:nvPr/>
        </p:nvSpPr>
        <p:spPr>
          <a:xfrm>
            <a:off x="11850058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Minus Sign 32">
            <a:extLst>
              <a:ext uri="{FF2B5EF4-FFF2-40B4-BE49-F238E27FC236}">
                <a16:creationId xmlns="" xmlns:a16="http://schemas.microsoft.com/office/drawing/2014/main" id="{2E16E3DD-6263-407E-972E-BAF63FF2E4FD}"/>
              </a:ext>
            </a:extLst>
          </p:cNvPr>
          <p:cNvSpPr/>
          <p:nvPr/>
        </p:nvSpPr>
        <p:spPr>
          <a:xfrm>
            <a:off x="11878512" y="270702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4" name="Minus Sign 33">
            <a:extLst>
              <a:ext uri="{FF2B5EF4-FFF2-40B4-BE49-F238E27FC236}">
                <a16:creationId xmlns="" xmlns:a16="http://schemas.microsoft.com/office/drawing/2014/main" id="{65A320E0-DF83-41C0-B5DA-4D0A8222B511}"/>
              </a:ext>
            </a:extLst>
          </p:cNvPr>
          <p:cNvSpPr/>
          <p:nvPr/>
        </p:nvSpPr>
        <p:spPr>
          <a:xfrm>
            <a:off x="11878512" y="279389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40AA35FC-4368-47D6-89C8-4C3141B3C75E}"/>
              </a:ext>
            </a:extLst>
          </p:cNvPr>
          <p:cNvSpPr/>
          <p:nvPr/>
        </p:nvSpPr>
        <p:spPr>
          <a:xfrm>
            <a:off x="11849654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Minus Sign 35">
            <a:extLst>
              <a:ext uri="{FF2B5EF4-FFF2-40B4-BE49-F238E27FC236}">
                <a16:creationId xmlns="" xmlns:a16="http://schemas.microsoft.com/office/drawing/2014/main" id="{1BFFCA38-AC3B-491D-A110-B0CB971F52FE}"/>
              </a:ext>
            </a:extLst>
          </p:cNvPr>
          <p:cNvSpPr/>
          <p:nvPr/>
        </p:nvSpPr>
        <p:spPr>
          <a:xfrm>
            <a:off x="11878108" y="5397480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7" name="Minus Sign 36">
            <a:extLst>
              <a:ext uri="{FF2B5EF4-FFF2-40B4-BE49-F238E27FC236}">
                <a16:creationId xmlns="" xmlns:a16="http://schemas.microsoft.com/office/drawing/2014/main" id="{E97011C4-DE5D-4ADB-A132-4FA5FD739E34}"/>
              </a:ext>
            </a:extLst>
          </p:cNvPr>
          <p:cNvSpPr/>
          <p:nvPr/>
        </p:nvSpPr>
        <p:spPr>
          <a:xfrm>
            <a:off x="11878108" y="5484342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F9923986-8B83-4DBE-AC3D-CCD4CAA28AA3}"/>
              </a:ext>
            </a:extLst>
          </p:cNvPr>
          <p:cNvSpPr/>
          <p:nvPr/>
        </p:nvSpPr>
        <p:spPr>
          <a:xfrm>
            <a:off x="11839511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Minus Sign 38">
            <a:extLst>
              <a:ext uri="{FF2B5EF4-FFF2-40B4-BE49-F238E27FC236}">
                <a16:creationId xmlns="" xmlns:a16="http://schemas.microsoft.com/office/drawing/2014/main" id="{30B6A324-20B9-4A15-A8CF-0D3180561232}"/>
              </a:ext>
            </a:extLst>
          </p:cNvPr>
          <p:cNvSpPr/>
          <p:nvPr/>
        </p:nvSpPr>
        <p:spPr>
          <a:xfrm>
            <a:off x="11867965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Minus Sign 39">
            <a:extLst>
              <a:ext uri="{FF2B5EF4-FFF2-40B4-BE49-F238E27FC236}">
                <a16:creationId xmlns="" xmlns:a16="http://schemas.microsoft.com/office/drawing/2014/main" id="{5B6199C4-C10E-4A76-B01D-D0EF69D206E7}"/>
              </a:ext>
            </a:extLst>
          </p:cNvPr>
          <p:cNvSpPr/>
          <p:nvPr/>
        </p:nvSpPr>
        <p:spPr>
          <a:xfrm>
            <a:off x="11867965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A5DC18CC-F479-49C9-B65F-523728F0D987}"/>
              </a:ext>
            </a:extLst>
          </p:cNvPr>
          <p:cNvSpPr/>
          <p:nvPr/>
        </p:nvSpPr>
        <p:spPr>
          <a:xfrm>
            <a:off x="11821895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Minus Sign 41">
            <a:extLst>
              <a:ext uri="{FF2B5EF4-FFF2-40B4-BE49-F238E27FC236}">
                <a16:creationId xmlns="" xmlns:a16="http://schemas.microsoft.com/office/drawing/2014/main" id="{EBC20B98-9935-4B3E-9D2A-48B3258392E8}"/>
              </a:ext>
            </a:extLst>
          </p:cNvPr>
          <p:cNvSpPr/>
          <p:nvPr/>
        </p:nvSpPr>
        <p:spPr>
          <a:xfrm>
            <a:off x="11850349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Minus Sign 42">
            <a:extLst>
              <a:ext uri="{FF2B5EF4-FFF2-40B4-BE49-F238E27FC236}">
                <a16:creationId xmlns="" xmlns:a16="http://schemas.microsoft.com/office/drawing/2014/main" id="{59604834-16CF-4017-A575-D5690BA3736B}"/>
              </a:ext>
            </a:extLst>
          </p:cNvPr>
          <p:cNvSpPr/>
          <p:nvPr/>
        </p:nvSpPr>
        <p:spPr>
          <a:xfrm>
            <a:off x="11850349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0659F500-D694-4351-A3C8-E6EDA3244690}"/>
              </a:ext>
            </a:extLst>
          </p:cNvPr>
          <p:cNvSpPr/>
          <p:nvPr/>
        </p:nvSpPr>
        <p:spPr>
          <a:xfrm>
            <a:off x="11839511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5" name="Minus Sign 44">
            <a:extLst>
              <a:ext uri="{FF2B5EF4-FFF2-40B4-BE49-F238E27FC236}">
                <a16:creationId xmlns="" xmlns:a16="http://schemas.microsoft.com/office/drawing/2014/main" id="{9C66E711-AED4-4372-82DB-EA161ACD1186}"/>
              </a:ext>
            </a:extLst>
          </p:cNvPr>
          <p:cNvSpPr/>
          <p:nvPr/>
        </p:nvSpPr>
        <p:spPr>
          <a:xfrm>
            <a:off x="11867965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6" name="Minus Sign 45">
            <a:extLst>
              <a:ext uri="{FF2B5EF4-FFF2-40B4-BE49-F238E27FC236}">
                <a16:creationId xmlns="" xmlns:a16="http://schemas.microsoft.com/office/drawing/2014/main" id="{483AD019-F5FB-4BB4-A03A-144A8825CBEF}"/>
              </a:ext>
            </a:extLst>
          </p:cNvPr>
          <p:cNvSpPr/>
          <p:nvPr/>
        </p:nvSpPr>
        <p:spPr>
          <a:xfrm>
            <a:off x="11867965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5C1D68AD-923E-4FD2-AA8E-1AD1E41ECE45}"/>
              </a:ext>
            </a:extLst>
          </p:cNvPr>
          <p:cNvSpPr/>
          <p:nvPr/>
        </p:nvSpPr>
        <p:spPr>
          <a:xfrm>
            <a:off x="7253208" y="255875"/>
            <a:ext cx="420179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3200" b="1" dirty="0" smtClean="0">
                <a:solidFill>
                  <a:srgbClr val="0070C0"/>
                </a:solidFill>
              </a:rPr>
              <a:t>آليات استرجاع قاعدة البيانات:</a:t>
            </a:r>
            <a:endParaRPr lang="ar-SA" sz="3200" b="1" dirty="0">
              <a:solidFill>
                <a:srgbClr val="002060"/>
              </a:solidFill>
            </a:endParaRPr>
          </a:p>
        </p:txBody>
      </p:sp>
      <p:sp>
        <p:nvSpPr>
          <p:cNvPr id="52" name="Title 1">
            <a:extLst>
              <a:ext uri="{FF2B5EF4-FFF2-40B4-BE49-F238E27FC236}">
                <a16:creationId xmlns="" xmlns:a16="http://schemas.microsoft.com/office/drawing/2014/main" id="{38C9511C-B260-4D2F-BEF1-EE2279A6968D}"/>
              </a:ext>
            </a:extLst>
          </p:cNvPr>
          <p:cNvSpPr txBox="1">
            <a:spLocks/>
          </p:cNvSpPr>
          <p:nvPr/>
        </p:nvSpPr>
        <p:spPr>
          <a:xfrm>
            <a:off x="300995" y="794607"/>
            <a:ext cx="11154004" cy="323706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b="1" dirty="0" smtClean="0">
                <a:cs typeface="+mn-cs"/>
              </a:rPr>
              <a:t>النسخ الاحتياطي(</a:t>
            </a:r>
            <a:r>
              <a:rPr lang="en-US" sz="3200" b="1" dirty="0" smtClean="0">
                <a:cs typeface="+mn-cs"/>
              </a:rPr>
              <a:t>Backups</a:t>
            </a:r>
            <a:r>
              <a:rPr lang="ar-SA" sz="3200" b="1" dirty="0" smtClean="0">
                <a:cs typeface="+mn-cs"/>
              </a:rPr>
              <a:t>)</a:t>
            </a:r>
          </a:p>
          <a:p>
            <a:pPr algn="r" rtl="1">
              <a:lnSpc>
                <a:spcPct val="100000"/>
              </a:lnSpc>
            </a:pPr>
            <a:r>
              <a:rPr lang="ar-SA" sz="3200" dirty="0" smtClean="0">
                <a:cs typeface="+mn-cs"/>
              </a:rPr>
              <a:t>      * أنواع النسخ الاحتياطي:</a:t>
            </a:r>
          </a:p>
          <a:p>
            <a:pPr algn="r" rtl="1">
              <a:lnSpc>
                <a:spcPct val="100000"/>
              </a:lnSpc>
            </a:pPr>
            <a:r>
              <a:rPr lang="ar-SA" sz="3200" dirty="0">
                <a:cs typeface="+mn-cs"/>
              </a:rPr>
              <a:t> </a:t>
            </a:r>
            <a:r>
              <a:rPr lang="ar-SA" sz="3200" dirty="0" smtClean="0">
                <a:cs typeface="+mn-cs"/>
              </a:rPr>
              <a:t>          - </a:t>
            </a:r>
            <a:r>
              <a:rPr lang="ar-SA" sz="3200" b="1" dirty="0" smtClean="0">
                <a:cs typeface="+mn-cs"/>
              </a:rPr>
              <a:t>كامل(</a:t>
            </a:r>
            <a:r>
              <a:rPr lang="en-US" sz="3200" b="1" dirty="0" smtClean="0">
                <a:cs typeface="+mn-cs"/>
              </a:rPr>
              <a:t>Full Backups</a:t>
            </a:r>
            <a:r>
              <a:rPr lang="ar-SA" sz="3200" b="1" dirty="0" smtClean="0">
                <a:cs typeface="+mn-cs"/>
              </a:rPr>
              <a:t>)</a:t>
            </a:r>
            <a:r>
              <a:rPr lang="ar-SA" sz="3200" dirty="0" smtClean="0">
                <a:cs typeface="+mn-cs"/>
              </a:rPr>
              <a:t> نسخة كاملة من القاعدة.</a:t>
            </a:r>
          </a:p>
          <a:p>
            <a:pPr algn="r" rtl="1">
              <a:lnSpc>
                <a:spcPct val="100000"/>
              </a:lnSpc>
            </a:pPr>
            <a:r>
              <a:rPr lang="ar-SA" sz="3200" dirty="0">
                <a:cs typeface="+mn-cs"/>
              </a:rPr>
              <a:t> </a:t>
            </a:r>
            <a:r>
              <a:rPr lang="ar-SA" sz="3200" dirty="0" smtClean="0">
                <a:cs typeface="+mn-cs"/>
              </a:rPr>
              <a:t>          - </a:t>
            </a:r>
            <a:r>
              <a:rPr lang="ar-SA" sz="3200" b="1" dirty="0" smtClean="0">
                <a:cs typeface="+mn-cs"/>
              </a:rPr>
              <a:t>تفاضلي()</a:t>
            </a:r>
            <a:r>
              <a:rPr lang="ar-SA" sz="3200" dirty="0" smtClean="0">
                <a:cs typeface="+mn-cs"/>
              </a:rPr>
              <a:t> يحتفظ فقط بالتغييرات منذ آخر نسخة كاملة.</a:t>
            </a:r>
          </a:p>
          <a:p>
            <a:pPr algn="r" rtl="1">
              <a:lnSpc>
                <a:spcPct val="100000"/>
              </a:lnSpc>
            </a:pPr>
            <a:r>
              <a:rPr lang="ar-SA" sz="3200" dirty="0">
                <a:cs typeface="+mn-cs"/>
              </a:rPr>
              <a:t> </a:t>
            </a:r>
            <a:r>
              <a:rPr lang="ar-SA" sz="3200" dirty="0" smtClean="0">
                <a:cs typeface="+mn-cs"/>
              </a:rPr>
              <a:t>          -</a:t>
            </a:r>
            <a:r>
              <a:rPr lang="ar-SA" sz="3200" b="1" dirty="0" smtClean="0">
                <a:cs typeface="+mn-cs"/>
              </a:rPr>
              <a:t> تزايدي</a:t>
            </a:r>
            <a:r>
              <a:rPr lang="en-US" sz="3200" b="1" dirty="0" smtClean="0">
                <a:cs typeface="+mn-cs"/>
              </a:rPr>
              <a:t> </a:t>
            </a:r>
            <a:r>
              <a:rPr lang="ar-SA" sz="3200" dirty="0" smtClean="0">
                <a:cs typeface="+mn-cs"/>
              </a:rPr>
              <a:t>يحتفظ بالتغييرات منذ آخر نسخة (كاملة أو تزايدية).</a:t>
            </a:r>
          </a:p>
          <a:p>
            <a:pPr algn="r" rtl="1">
              <a:lnSpc>
                <a:spcPct val="100000"/>
              </a:lnSpc>
            </a:pPr>
            <a:r>
              <a:rPr lang="ar-SA" sz="3200" dirty="0" smtClean="0">
                <a:cs typeface="+mn-cs"/>
              </a:rPr>
              <a:t>      * الاسترجاع يتم بتطبيق النسخة الاحتياطية الأخيرة + تطبيق التغييرات.</a:t>
            </a:r>
            <a:r>
              <a:rPr lang="ar-SA" sz="3200" dirty="0">
                <a:cs typeface="+mn-cs"/>
              </a:rPr>
              <a:t/>
            </a:r>
            <a:br>
              <a:rPr lang="ar-SA" sz="3200" dirty="0">
                <a:cs typeface="+mn-cs"/>
              </a:rPr>
            </a:br>
            <a:endParaRPr lang="ar-SA" sz="3200" dirty="0">
              <a:cs typeface="+mn-cs"/>
            </a:endParaRPr>
          </a:p>
        </p:txBody>
      </p:sp>
      <p:sp>
        <p:nvSpPr>
          <p:cNvPr id="53" name="Title 1">
            <a:extLst>
              <a:ext uri="{FF2B5EF4-FFF2-40B4-BE49-F238E27FC236}">
                <a16:creationId xmlns="" xmlns:a16="http://schemas.microsoft.com/office/drawing/2014/main" id="{38C9511C-B260-4D2F-BEF1-EE2279A6968D}"/>
              </a:ext>
            </a:extLst>
          </p:cNvPr>
          <p:cNvSpPr txBox="1">
            <a:spLocks/>
          </p:cNvSpPr>
          <p:nvPr/>
        </p:nvSpPr>
        <p:spPr>
          <a:xfrm>
            <a:off x="518998" y="4043144"/>
            <a:ext cx="11154004" cy="250335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b="1" dirty="0" smtClean="0">
                <a:cs typeface="+mn-cs"/>
              </a:rPr>
              <a:t>السجلات (</a:t>
            </a:r>
            <a:r>
              <a:rPr lang="en-US" sz="3200" b="1" dirty="0" smtClean="0">
                <a:cs typeface="+mn-cs"/>
              </a:rPr>
              <a:t>Log-Based Recovery</a:t>
            </a:r>
            <a:r>
              <a:rPr lang="ar-SA" sz="3200" b="1" dirty="0" smtClean="0">
                <a:cs typeface="+mn-cs"/>
              </a:rPr>
              <a:t>)</a:t>
            </a:r>
          </a:p>
          <a:p>
            <a:pPr algn="r" rtl="1">
              <a:lnSpc>
                <a:spcPct val="100000"/>
              </a:lnSpc>
            </a:pPr>
            <a:r>
              <a:rPr lang="ar-SA" sz="3200" dirty="0" smtClean="0">
                <a:cs typeface="+mn-cs"/>
              </a:rPr>
              <a:t>      * قاعدة البيانات تسجل كل العمليات في ملف </a:t>
            </a:r>
            <a:r>
              <a:rPr lang="en-US" sz="3200" dirty="0" smtClean="0">
                <a:cs typeface="+mn-cs"/>
              </a:rPr>
              <a:t>Log File</a:t>
            </a:r>
            <a:endParaRPr lang="ar-SA" sz="3200" dirty="0" smtClean="0">
              <a:cs typeface="+mn-cs"/>
            </a:endParaRPr>
          </a:p>
          <a:p>
            <a:pPr algn="r" rtl="1">
              <a:lnSpc>
                <a:spcPct val="100000"/>
              </a:lnSpc>
            </a:pPr>
            <a:r>
              <a:rPr lang="ar-SA" sz="3200" dirty="0">
                <a:cs typeface="+mn-cs"/>
              </a:rPr>
              <a:t> </a:t>
            </a:r>
            <a:r>
              <a:rPr lang="ar-SA" sz="3200" dirty="0" smtClean="0">
                <a:cs typeface="+mn-cs"/>
              </a:rPr>
              <a:t>     * عند حدوث فشل:</a:t>
            </a:r>
          </a:p>
          <a:p>
            <a:pPr algn="r" rtl="1">
              <a:lnSpc>
                <a:spcPct val="100000"/>
              </a:lnSpc>
            </a:pPr>
            <a:r>
              <a:rPr lang="ar-SA" sz="3200" dirty="0" smtClean="0">
                <a:cs typeface="+mn-cs"/>
              </a:rPr>
              <a:t>           - إلغاء العمليات غير المكتملة </a:t>
            </a:r>
            <a:r>
              <a:rPr lang="en-US" sz="3200" dirty="0" smtClean="0">
                <a:cs typeface="+mn-cs"/>
              </a:rPr>
              <a:t>Undo</a:t>
            </a:r>
            <a:r>
              <a:rPr lang="ar-SA" sz="3200" dirty="0" smtClean="0">
                <a:cs typeface="+mn-cs"/>
              </a:rPr>
              <a:t>.</a:t>
            </a:r>
          </a:p>
          <a:p>
            <a:pPr algn="r" rtl="1">
              <a:lnSpc>
                <a:spcPct val="100000"/>
              </a:lnSpc>
            </a:pPr>
            <a:r>
              <a:rPr lang="ar-SA" sz="3200" dirty="0">
                <a:cs typeface="+mn-cs"/>
              </a:rPr>
              <a:t> </a:t>
            </a:r>
            <a:r>
              <a:rPr lang="ar-SA" sz="3200" dirty="0" smtClean="0">
                <a:cs typeface="+mn-cs"/>
              </a:rPr>
              <a:t>          -</a:t>
            </a:r>
            <a:r>
              <a:rPr lang="ar-SA" sz="3200" b="1" dirty="0" smtClean="0">
                <a:cs typeface="+mn-cs"/>
              </a:rPr>
              <a:t> </a:t>
            </a:r>
            <a:r>
              <a:rPr lang="ar-SA" sz="3200" dirty="0" smtClean="0">
                <a:cs typeface="+mn-cs"/>
              </a:rPr>
              <a:t>إعادة تنفيذ العمليات المكتملة </a:t>
            </a:r>
            <a:r>
              <a:rPr lang="en-US" sz="3200" dirty="0" smtClean="0">
                <a:cs typeface="+mn-cs"/>
              </a:rPr>
              <a:t>Redo</a:t>
            </a:r>
            <a:r>
              <a:rPr lang="ar-SA" sz="3200" dirty="0" smtClean="0">
                <a:cs typeface="+mn-cs"/>
              </a:rPr>
              <a:t>.</a:t>
            </a:r>
            <a:r>
              <a:rPr lang="ar-SA" sz="3200" dirty="0">
                <a:cs typeface="+mn-cs"/>
              </a:rPr>
              <a:t/>
            </a:r>
            <a:br>
              <a:rPr lang="ar-SA" sz="3200" dirty="0">
                <a:cs typeface="+mn-cs"/>
              </a:rPr>
            </a:br>
            <a:endParaRPr lang="ar-SA" sz="32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13582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EE257BD-8CB7-48A8-9977-1ADAA0A593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280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24E9FB3-525D-42E4-8DBB-B6D874942A95}"/>
              </a:ext>
            </a:extLst>
          </p:cNvPr>
          <p:cNvSpPr/>
          <p:nvPr/>
        </p:nvSpPr>
        <p:spPr>
          <a:xfrm>
            <a:off x="179882" y="209862"/>
            <a:ext cx="11797259" cy="6460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233690C0-1D56-4A32-9840-7A9E1B8FEE2B}"/>
              </a:ext>
            </a:extLst>
          </p:cNvPr>
          <p:cNvSpPr/>
          <p:nvPr/>
        </p:nvSpPr>
        <p:spPr>
          <a:xfrm>
            <a:off x="11830933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E55DFC06-3B0A-41CC-9A57-EA2FAADF73F3}"/>
              </a:ext>
            </a:extLst>
          </p:cNvPr>
          <p:cNvSpPr/>
          <p:nvPr/>
        </p:nvSpPr>
        <p:spPr>
          <a:xfrm>
            <a:off x="11833469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C9F4D6D7-581F-44AF-A4C7-68534BC28B33}"/>
              </a:ext>
            </a:extLst>
          </p:cNvPr>
          <p:cNvSpPr/>
          <p:nvPr/>
        </p:nvSpPr>
        <p:spPr>
          <a:xfrm>
            <a:off x="11833469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0FC86DF4-3660-4A85-B844-0129968C0686}"/>
              </a:ext>
            </a:extLst>
          </p:cNvPr>
          <p:cNvSpPr/>
          <p:nvPr/>
        </p:nvSpPr>
        <p:spPr>
          <a:xfrm>
            <a:off x="11817832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4DBEA934-34E4-4E65-B55D-0B54D70E5F3E}"/>
              </a:ext>
            </a:extLst>
          </p:cNvPr>
          <p:cNvSpPr/>
          <p:nvPr/>
        </p:nvSpPr>
        <p:spPr>
          <a:xfrm>
            <a:off x="11817428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28637537-B0D0-431F-A643-118987D87AF8}"/>
              </a:ext>
            </a:extLst>
          </p:cNvPr>
          <p:cNvSpPr/>
          <p:nvPr/>
        </p:nvSpPr>
        <p:spPr>
          <a:xfrm>
            <a:off x="11807285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="" xmlns:a16="http://schemas.microsoft.com/office/drawing/2014/main" id="{36B9E785-E824-4A3D-BD2B-7E3CCF4EFB15}"/>
              </a:ext>
            </a:extLst>
          </p:cNvPr>
          <p:cNvSpPr/>
          <p:nvPr/>
        </p:nvSpPr>
        <p:spPr>
          <a:xfrm>
            <a:off x="11835739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="" xmlns:a16="http://schemas.microsoft.com/office/drawing/2014/main" id="{F626A351-47F3-4650-80AD-04B6727317F3}"/>
              </a:ext>
            </a:extLst>
          </p:cNvPr>
          <p:cNvSpPr/>
          <p:nvPr/>
        </p:nvSpPr>
        <p:spPr>
          <a:xfrm>
            <a:off x="11835739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DC600885-3168-4C17-9503-6DA6397031E8}"/>
              </a:ext>
            </a:extLst>
          </p:cNvPr>
          <p:cNvSpPr/>
          <p:nvPr/>
        </p:nvSpPr>
        <p:spPr>
          <a:xfrm>
            <a:off x="11789669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Minus Sign 12">
            <a:extLst>
              <a:ext uri="{FF2B5EF4-FFF2-40B4-BE49-F238E27FC236}">
                <a16:creationId xmlns="" xmlns:a16="http://schemas.microsoft.com/office/drawing/2014/main" id="{EB8A56BE-9EAE-40A7-A076-419A9D5CCCAA}"/>
              </a:ext>
            </a:extLst>
          </p:cNvPr>
          <p:cNvSpPr/>
          <p:nvPr/>
        </p:nvSpPr>
        <p:spPr>
          <a:xfrm>
            <a:off x="11818123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Minus Sign 13">
            <a:extLst>
              <a:ext uri="{FF2B5EF4-FFF2-40B4-BE49-F238E27FC236}">
                <a16:creationId xmlns="" xmlns:a16="http://schemas.microsoft.com/office/drawing/2014/main" id="{94A2C718-B13D-4221-9498-4FEA7198C97A}"/>
              </a:ext>
            </a:extLst>
          </p:cNvPr>
          <p:cNvSpPr/>
          <p:nvPr/>
        </p:nvSpPr>
        <p:spPr>
          <a:xfrm>
            <a:off x="11818123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D81D116E-3D24-4C81-AF72-2BEBC51FFAEA}"/>
              </a:ext>
            </a:extLst>
          </p:cNvPr>
          <p:cNvSpPr/>
          <p:nvPr/>
        </p:nvSpPr>
        <p:spPr>
          <a:xfrm>
            <a:off x="11807285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="" xmlns:a16="http://schemas.microsoft.com/office/drawing/2014/main" id="{1ACC7407-1BF5-4676-8E10-A1C35898A24D}"/>
              </a:ext>
            </a:extLst>
          </p:cNvPr>
          <p:cNvSpPr/>
          <p:nvPr/>
        </p:nvSpPr>
        <p:spPr>
          <a:xfrm>
            <a:off x="11835739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="" xmlns:a16="http://schemas.microsoft.com/office/drawing/2014/main" id="{1BF19726-F20A-48E4-AF10-6FFD9D26889B}"/>
              </a:ext>
            </a:extLst>
          </p:cNvPr>
          <p:cNvSpPr/>
          <p:nvPr/>
        </p:nvSpPr>
        <p:spPr>
          <a:xfrm>
            <a:off x="11835739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B568493-A488-4ED5-993A-AE1EFB3AB79D}"/>
              </a:ext>
            </a:extLst>
          </p:cNvPr>
          <p:cNvSpPr/>
          <p:nvPr/>
        </p:nvSpPr>
        <p:spPr>
          <a:xfrm>
            <a:off x="172579" y="209862"/>
            <a:ext cx="92407" cy="143635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D94A12A1-BB1F-45C8-BEE2-1D4F24481053}"/>
              </a:ext>
            </a:extLst>
          </p:cNvPr>
          <p:cNvSpPr/>
          <p:nvPr/>
        </p:nvSpPr>
        <p:spPr>
          <a:xfrm>
            <a:off x="172579" y="1646218"/>
            <a:ext cx="96190" cy="13656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323C08EF-658E-409C-A656-729247E8EB9D}"/>
              </a:ext>
            </a:extLst>
          </p:cNvPr>
          <p:cNvSpPr/>
          <p:nvPr/>
        </p:nvSpPr>
        <p:spPr>
          <a:xfrm>
            <a:off x="172579" y="2993871"/>
            <a:ext cx="92408" cy="1259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D56CBC1B-940F-4514-A89D-736046398D3C}"/>
              </a:ext>
            </a:extLst>
          </p:cNvPr>
          <p:cNvSpPr/>
          <p:nvPr/>
        </p:nvSpPr>
        <p:spPr>
          <a:xfrm>
            <a:off x="172579" y="5484342"/>
            <a:ext cx="92407" cy="11862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C6F95889-14BD-453B-AA71-E84DA313B612}"/>
              </a:ext>
            </a:extLst>
          </p:cNvPr>
          <p:cNvSpPr/>
          <p:nvPr/>
        </p:nvSpPr>
        <p:spPr>
          <a:xfrm>
            <a:off x="172579" y="4257387"/>
            <a:ext cx="101601" cy="1234188"/>
          </a:xfrm>
          <a:prstGeom prst="rect">
            <a:avLst/>
          </a:prstGeom>
          <a:solidFill>
            <a:srgbClr val="EB6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D33E37F7-D772-425A-BB47-41E55A202D4A}"/>
              </a:ext>
            </a:extLst>
          </p:cNvPr>
          <p:cNvSpPr/>
          <p:nvPr/>
        </p:nvSpPr>
        <p:spPr>
          <a:xfrm>
            <a:off x="11863159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Minus Sign 23">
            <a:extLst>
              <a:ext uri="{FF2B5EF4-FFF2-40B4-BE49-F238E27FC236}">
                <a16:creationId xmlns="" xmlns:a16="http://schemas.microsoft.com/office/drawing/2014/main" id="{655B6A93-7BA6-43B0-A377-FF1E4F71593F}"/>
              </a:ext>
            </a:extLst>
          </p:cNvPr>
          <p:cNvSpPr/>
          <p:nvPr/>
        </p:nvSpPr>
        <p:spPr>
          <a:xfrm>
            <a:off x="11891613" y="526963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="" xmlns:a16="http://schemas.microsoft.com/office/drawing/2014/main" id="{3C5D7750-1DC7-48D2-A372-9FFF661EF13C}"/>
              </a:ext>
            </a:extLst>
          </p:cNvPr>
          <p:cNvSpPr/>
          <p:nvPr/>
        </p:nvSpPr>
        <p:spPr>
          <a:xfrm>
            <a:off x="11891613" y="613825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C9A69A53-6296-4311-BF0F-2BF546471256}"/>
              </a:ext>
            </a:extLst>
          </p:cNvPr>
          <p:cNvSpPr/>
          <p:nvPr/>
        </p:nvSpPr>
        <p:spPr>
          <a:xfrm>
            <a:off x="11865695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Minus Sign 26">
            <a:extLst>
              <a:ext uri="{FF2B5EF4-FFF2-40B4-BE49-F238E27FC236}">
                <a16:creationId xmlns="" xmlns:a16="http://schemas.microsoft.com/office/drawing/2014/main" id="{4FFB06C8-D9BF-40E9-9F61-885762DA571B}"/>
              </a:ext>
            </a:extLst>
          </p:cNvPr>
          <p:cNvSpPr/>
          <p:nvPr/>
        </p:nvSpPr>
        <p:spPr>
          <a:xfrm>
            <a:off x="11894149" y="118534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="" xmlns:a16="http://schemas.microsoft.com/office/drawing/2014/main" id="{5F9884B9-2F62-4D99-BF6F-4608CA124B80}"/>
              </a:ext>
            </a:extLst>
          </p:cNvPr>
          <p:cNvSpPr/>
          <p:nvPr/>
        </p:nvSpPr>
        <p:spPr>
          <a:xfrm>
            <a:off x="11894149" y="127221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48661B68-2ED0-4BCF-B4E2-7CF7BCA9FBAC}"/>
              </a:ext>
            </a:extLst>
          </p:cNvPr>
          <p:cNvSpPr/>
          <p:nvPr/>
        </p:nvSpPr>
        <p:spPr>
          <a:xfrm>
            <a:off x="11865695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Minus Sign 29">
            <a:extLst>
              <a:ext uri="{FF2B5EF4-FFF2-40B4-BE49-F238E27FC236}">
                <a16:creationId xmlns="" xmlns:a16="http://schemas.microsoft.com/office/drawing/2014/main" id="{259242FC-13B5-48C1-BEFE-0F7D1ACBE9C9}"/>
              </a:ext>
            </a:extLst>
          </p:cNvPr>
          <p:cNvSpPr/>
          <p:nvPr/>
        </p:nvSpPr>
        <p:spPr>
          <a:xfrm>
            <a:off x="11894149" y="1915004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="" xmlns:a16="http://schemas.microsoft.com/office/drawing/2014/main" id="{4B4B818A-E180-4213-BC77-1C679A894698}"/>
              </a:ext>
            </a:extLst>
          </p:cNvPr>
          <p:cNvSpPr/>
          <p:nvPr/>
        </p:nvSpPr>
        <p:spPr>
          <a:xfrm>
            <a:off x="11894149" y="2001866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E0B2BA01-8B42-4C19-8DEC-15CFD04E490A}"/>
              </a:ext>
            </a:extLst>
          </p:cNvPr>
          <p:cNvSpPr/>
          <p:nvPr/>
        </p:nvSpPr>
        <p:spPr>
          <a:xfrm>
            <a:off x="11850058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Minus Sign 32">
            <a:extLst>
              <a:ext uri="{FF2B5EF4-FFF2-40B4-BE49-F238E27FC236}">
                <a16:creationId xmlns="" xmlns:a16="http://schemas.microsoft.com/office/drawing/2014/main" id="{2E16E3DD-6263-407E-972E-BAF63FF2E4FD}"/>
              </a:ext>
            </a:extLst>
          </p:cNvPr>
          <p:cNvSpPr/>
          <p:nvPr/>
        </p:nvSpPr>
        <p:spPr>
          <a:xfrm>
            <a:off x="11878512" y="270702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4" name="Minus Sign 33">
            <a:extLst>
              <a:ext uri="{FF2B5EF4-FFF2-40B4-BE49-F238E27FC236}">
                <a16:creationId xmlns="" xmlns:a16="http://schemas.microsoft.com/office/drawing/2014/main" id="{65A320E0-DF83-41C0-B5DA-4D0A8222B511}"/>
              </a:ext>
            </a:extLst>
          </p:cNvPr>
          <p:cNvSpPr/>
          <p:nvPr/>
        </p:nvSpPr>
        <p:spPr>
          <a:xfrm>
            <a:off x="11878512" y="279389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40AA35FC-4368-47D6-89C8-4C3141B3C75E}"/>
              </a:ext>
            </a:extLst>
          </p:cNvPr>
          <p:cNvSpPr/>
          <p:nvPr/>
        </p:nvSpPr>
        <p:spPr>
          <a:xfrm>
            <a:off x="11849654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Minus Sign 35">
            <a:extLst>
              <a:ext uri="{FF2B5EF4-FFF2-40B4-BE49-F238E27FC236}">
                <a16:creationId xmlns="" xmlns:a16="http://schemas.microsoft.com/office/drawing/2014/main" id="{1BFFCA38-AC3B-491D-A110-B0CB971F52FE}"/>
              </a:ext>
            </a:extLst>
          </p:cNvPr>
          <p:cNvSpPr/>
          <p:nvPr/>
        </p:nvSpPr>
        <p:spPr>
          <a:xfrm>
            <a:off x="11878108" y="5397480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7" name="Minus Sign 36">
            <a:extLst>
              <a:ext uri="{FF2B5EF4-FFF2-40B4-BE49-F238E27FC236}">
                <a16:creationId xmlns="" xmlns:a16="http://schemas.microsoft.com/office/drawing/2014/main" id="{E97011C4-DE5D-4ADB-A132-4FA5FD739E34}"/>
              </a:ext>
            </a:extLst>
          </p:cNvPr>
          <p:cNvSpPr/>
          <p:nvPr/>
        </p:nvSpPr>
        <p:spPr>
          <a:xfrm>
            <a:off x="11878108" y="5484342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F9923986-8B83-4DBE-AC3D-CCD4CAA28AA3}"/>
              </a:ext>
            </a:extLst>
          </p:cNvPr>
          <p:cNvSpPr/>
          <p:nvPr/>
        </p:nvSpPr>
        <p:spPr>
          <a:xfrm>
            <a:off x="11839511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Minus Sign 38">
            <a:extLst>
              <a:ext uri="{FF2B5EF4-FFF2-40B4-BE49-F238E27FC236}">
                <a16:creationId xmlns="" xmlns:a16="http://schemas.microsoft.com/office/drawing/2014/main" id="{30B6A324-20B9-4A15-A8CF-0D3180561232}"/>
              </a:ext>
            </a:extLst>
          </p:cNvPr>
          <p:cNvSpPr/>
          <p:nvPr/>
        </p:nvSpPr>
        <p:spPr>
          <a:xfrm>
            <a:off x="11867965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Minus Sign 39">
            <a:extLst>
              <a:ext uri="{FF2B5EF4-FFF2-40B4-BE49-F238E27FC236}">
                <a16:creationId xmlns="" xmlns:a16="http://schemas.microsoft.com/office/drawing/2014/main" id="{5B6199C4-C10E-4A76-B01D-D0EF69D206E7}"/>
              </a:ext>
            </a:extLst>
          </p:cNvPr>
          <p:cNvSpPr/>
          <p:nvPr/>
        </p:nvSpPr>
        <p:spPr>
          <a:xfrm>
            <a:off x="11867965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A5DC18CC-F479-49C9-B65F-523728F0D987}"/>
              </a:ext>
            </a:extLst>
          </p:cNvPr>
          <p:cNvSpPr/>
          <p:nvPr/>
        </p:nvSpPr>
        <p:spPr>
          <a:xfrm>
            <a:off x="11821895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Minus Sign 41">
            <a:extLst>
              <a:ext uri="{FF2B5EF4-FFF2-40B4-BE49-F238E27FC236}">
                <a16:creationId xmlns="" xmlns:a16="http://schemas.microsoft.com/office/drawing/2014/main" id="{EBC20B98-9935-4B3E-9D2A-48B3258392E8}"/>
              </a:ext>
            </a:extLst>
          </p:cNvPr>
          <p:cNvSpPr/>
          <p:nvPr/>
        </p:nvSpPr>
        <p:spPr>
          <a:xfrm>
            <a:off x="11850349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Minus Sign 42">
            <a:extLst>
              <a:ext uri="{FF2B5EF4-FFF2-40B4-BE49-F238E27FC236}">
                <a16:creationId xmlns="" xmlns:a16="http://schemas.microsoft.com/office/drawing/2014/main" id="{59604834-16CF-4017-A575-D5690BA3736B}"/>
              </a:ext>
            </a:extLst>
          </p:cNvPr>
          <p:cNvSpPr/>
          <p:nvPr/>
        </p:nvSpPr>
        <p:spPr>
          <a:xfrm>
            <a:off x="11850349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0659F500-D694-4351-A3C8-E6EDA3244690}"/>
              </a:ext>
            </a:extLst>
          </p:cNvPr>
          <p:cNvSpPr/>
          <p:nvPr/>
        </p:nvSpPr>
        <p:spPr>
          <a:xfrm>
            <a:off x="11839511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5" name="Minus Sign 44">
            <a:extLst>
              <a:ext uri="{FF2B5EF4-FFF2-40B4-BE49-F238E27FC236}">
                <a16:creationId xmlns="" xmlns:a16="http://schemas.microsoft.com/office/drawing/2014/main" id="{9C66E711-AED4-4372-82DB-EA161ACD1186}"/>
              </a:ext>
            </a:extLst>
          </p:cNvPr>
          <p:cNvSpPr/>
          <p:nvPr/>
        </p:nvSpPr>
        <p:spPr>
          <a:xfrm>
            <a:off x="11867965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6" name="Minus Sign 45">
            <a:extLst>
              <a:ext uri="{FF2B5EF4-FFF2-40B4-BE49-F238E27FC236}">
                <a16:creationId xmlns="" xmlns:a16="http://schemas.microsoft.com/office/drawing/2014/main" id="{483AD019-F5FB-4BB4-A03A-144A8825CBEF}"/>
              </a:ext>
            </a:extLst>
          </p:cNvPr>
          <p:cNvSpPr/>
          <p:nvPr/>
        </p:nvSpPr>
        <p:spPr>
          <a:xfrm>
            <a:off x="11867965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2" name="Title 1">
            <a:extLst>
              <a:ext uri="{FF2B5EF4-FFF2-40B4-BE49-F238E27FC236}">
                <a16:creationId xmlns="" xmlns:a16="http://schemas.microsoft.com/office/drawing/2014/main" id="{38C9511C-B260-4D2F-BEF1-EE2279A6968D}"/>
              </a:ext>
            </a:extLst>
          </p:cNvPr>
          <p:cNvSpPr txBox="1">
            <a:spLocks/>
          </p:cNvSpPr>
          <p:nvPr/>
        </p:nvSpPr>
        <p:spPr>
          <a:xfrm>
            <a:off x="300995" y="292990"/>
            <a:ext cx="11154004" cy="271889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b="1" dirty="0" smtClean="0">
                <a:cs typeface="+mn-cs"/>
              </a:rPr>
              <a:t>نقاط الاسترجاع (</a:t>
            </a:r>
            <a:r>
              <a:rPr lang="en-US" sz="3200" b="1" dirty="0" smtClean="0">
                <a:cs typeface="+mn-cs"/>
              </a:rPr>
              <a:t>Checkpoints</a:t>
            </a:r>
            <a:r>
              <a:rPr lang="ar-SA" sz="3200" b="1" dirty="0" smtClean="0">
                <a:cs typeface="+mn-cs"/>
              </a:rPr>
              <a:t>)</a:t>
            </a:r>
          </a:p>
          <a:p>
            <a:pPr algn="r" rtl="1">
              <a:lnSpc>
                <a:spcPct val="100000"/>
              </a:lnSpc>
            </a:pPr>
            <a:r>
              <a:rPr lang="ar-SA" sz="3200" dirty="0" smtClean="0">
                <a:cs typeface="+mn-cs"/>
              </a:rPr>
              <a:t>      * يتم أخذ صورة لحظية (</a:t>
            </a:r>
            <a:r>
              <a:rPr lang="en-US" sz="3200" dirty="0" smtClean="0">
                <a:cs typeface="+mn-cs"/>
              </a:rPr>
              <a:t>Snapshot</a:t>
            </a:r>
            <a:r>
              <a:rPr lang="ar-SA" sz="3200" dirty="0" smtClean="0">
                <a:cs typeface="+mn-cs"/>
              </a:rPr>
              <a:t>)من قاعدة البيانات عند نقطة معينة.</a:t>
            </a:r>
          </a:p>
          <a:p>
            <a:pPr algn="r" rtl="1">
              <a:lnSpc>
                <a:spcPct val="100000"/>
              </a:lnSpc>
            </a:pPr>
            <a:r>
              <a:rPr lang="ar-SA" sz="3200" dirty="0" smtClean="0">
                <a:cs typeface="+mn-cs"/>
              </a:rPr>
              <a:t>      * في حال الفشل : النظام يبدأ الاسترجاع من أخر </a:t>
            </a:r>
            <a:r>
              <a:rPr lang="en-US" sz="3200" dirty="0" smtClean="0">
                <a:cs typeface="+mn-cs"/>
              </a:rPr>
              <a:t>checkpoints</a:t>
            </a:r>
            <a:r>
              <a:rPr lang="ar-SA" sz="3200" dirty="0" smtClean="0">
                <a:cs typeface="+mn-cs"/>
              </a:rPr>
              <a:t> بدلا من البداية.</a:t>
            </a:r>
          </a:p>
          <a:p>
            <a:pPr algn="r" rtl="1">
              <a:lnSpc>
                <a:spcPct val="100000"/>
              </a:lnSpc>
            </a:pPr>
            <a:r>
              <a:rPr lang="ar-SA" sz="3200" dirty="0" smtClean="0">
                <a:cs typeface="+mn-cs"/>
              </a:rPr>
              <a:t>      * يقلل وقت الاسترجاع.</a:t>
            </a:r>
            <a:r>
              <a:rPr lang="ar-SA" sz="3200" dirty="0">
                <a:cs typeface="+mn-cs"/>
              </a:rPr>
              <a:t/>
            </a:r>
            <a:br>
              <a:rPr lang="ar-SA" sz="3200" dirty="0">
                <a:cs typeface="+mn-cs"/>
              </a:rPr>
            </a:br>
            <a:endParaRPr lang="ar-SA" sz="3200" dirty="0">
              <a:cs typeface="+mn-cs"/>
            </a:endParaRPr>
          </a:p>
        </p:txBody>
      </p:sp>
      <p:sp>
        <p:nvSpPr>
          <p:cNvPr id="53" name="Title 1">
            <a:extLst>
              <a:ext uri="{FF2B5EF4-FFF2-40B4-BE49-F238E27FC236}">
                <a16:creationId xmlns="" xmlns:a16="http://schemas.microsoft.com/office/drawing/2014/main" id="{38C9511C-B260-4D2F-BEF1-EE2279A6968D}"/>
              </a:ext>
            </a:extLst>
          </p:cNvPr>
          <p:cNvSpPr txBox="1">
            <a:spLocks/>
          </p:cNvSpPr>
          <p:nvPr/>
        </p:nvSpPr>
        <p:spPr>
          <a:xfrm>
            <a:off x="300995" y="2962364"/>
            <a:ext cx="11154004" cy="17721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b="1" dirty="0" smtClean="0">
                <a:cs typeface="+mn-cs"/>
              </a:rPr>
              <a:t>الاسترجاع بعد الكوارث (</a:t>
            </a:r>
            <a:r>
              <a:rPr lang="en-US" sz="3200" b="1" dirty="0" smtClean="0">
                <a:cs typeface="+mn-cs"/>
              </a:rPr>
              <a:t>Disaster Recovery</a:t>
            </a:r>
            <a:r>
              <a:rPr lang="ar-SA" sz="3200" b="1" dirty="0" smtClean="0">
                <a:cs typeface="+mn-cs"/>
              </a:rPr>
              <a:t>)</a:t>
            </a:r>
          </a:p>
          <a:p>
            <a:pPr algn="r" rtl="1">
              <a:lnSpc>
                <a:spcPct val="100000"/>
              </a:lnSpc>
            </a:pPr>
            <a:r>
              <a:rPr lang="ar-SA" sz="3200" dirty="0" smtClean="0">
                <a:cs typeface="+mn-cs"/>
              </a:rPr>
              <a:t>      * استخدام نسخة احتياطية مخزنة في موقع آخر (</a:t>
            </a:r>
            <a:r>
              <a:rPr lang="en-US" sz="3200" dirty="0" smtClean="0">
                <a:cs typeface="+mn-cs"/>
              </a:rPr>
              <a:t>Offsite Backup/ Cloud</a:t>
            </a:r>
            <a:r>
              <a:rPr lang="ar-SA" sz="3200" dirty="0" smtClean="0">
                <a:cs typeface="+mn-cs"/>
              </a:rPr>
              <a:t>)</a:t>
            </a:r>
          </a:p>
          <a:p>
            <a:pPr algn="r" rtl="1">
              <a:lnSpc>
                <a:spcPct val="100000"/>
              </a:lnSpc>
            </a:pPr>
            <a:r>
              <a:rPr lang="ar-SA" sz="3200" dirty="0">
                <a:cs typeface="+mn-cs"/>
              </a:rPr>
              <a:t> </a:t>
            </a:r>
            <a:r>
              <a:rPr lang="ar-SA" sz="3200" dirty="0" smtClean="0">
                <a:cs typeface="+mn-cs"/>
              </a:rPr>
              <a:t>     * إذا تعطل الخادم الرئيسي يتم التحويل إلى الخادم الاحتياطي.</a:t>
            </a:r>
          </a:p>
          <a:p>
            <a:pPr algn="r" rtl="1">
              <a:lnSpc>
                <a:spcPct val="100000"/>
              </a:lnSpc>
            </a:pPr>
            <a:r>
              <a:rPr lang="ar-SA" sz="3200" dirty="0">
                <a:cs typeface="+mn-cs"/>
              </a:rPr>
              <a:t/>
            </a:r>
            <a:br>
              <a:rPr lang="ar-SA" sz="3200" dirty="0">
                <a:cs typeface="+mn-cs"/>
              </a:rPr>
            </a:br>
            <a:endParaRPr lang="ar-SA" sz="3200" dirty="0">
              <a:cs typeface="+mn-cs"/>
            </a:endParaRPr>
          </a:p>
        </p:txBody>
      </p:sp>
      <p:sp>
        <p:nvSpPr>
          <p:cNvPr id="50" name="Title 1">
            <a:extLst>
              <a:ext uri="{FF2B5EF4-FFF2-40B4-BE49-F238E27FC236}">
                <a16:creationId xmlns="" xmlns:a16="http://schemas.microsoft.com/office/drawing/2014/main" id="{38C9511C-B260-4D2F-BEF1-EE2279A6968D}"/>
              </a:ext>
            </a:extLst>
          </p:cNvPr>
          <p:cNvSpPr txBox="1">
            <a:spLocks/>
          </p:cNvSpPr>
          <p:nvPr/>
        </p:nvSpPr>
        <p:spPr>
          <a:xfrm>
            <a:off x="264986" y="4746074"/>
            <a:ext cx="11342413" cy="17721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b="1" dirty="0" smtClean="0">
                <a:cs typeface="+mn-cs"/>
              </a:rPr>
              <a:t>الاسترجاع الجزئي(</a:t>
            </a:r>
            <a:r>
              <a:rPr lang="en-US" sz="3200" b="1" dirty="0" smtClean="0">
                <a:cs typeface="+mn-cs"/>
              </a:rPr>
              <a:t>Partial Recovery</a:t>
            </a:r>
            <a:r>
              <a:rPr lang="ar-SA" sz="3200" b="1" dirty="0" smtClean="0">
                <a:cs typeface="+mn-cs"/>
              </a:rPr>
              <a:t>)</a:t>
            </a:r>
          </a:p>
          <a:p>
            <a:pPr algn="r" rtl="1">
              <a:lnSpc>
                <a:spcPct val="100000"/>
              </a:lnSpc>
            </a:pPr>
            <a:r>
              <a:rPr lang="ar-SA" sz="3200" dirty="0" smtClean="0">
                <a:cs typeface="+mn-cs"/>
              </a:rPr>
              <a:t>      * استرجاع جزء معين فقط من قاعدة البيانات(مثلا: جدول واحد أو مستخدم واحد)</a:t>
            </a:r>
          </a:p>
          <a:p>
            <a:pPr algn="r" rtl="1">
              <a:lnSpc>
                <a:spcPct val="100000"/>
              </a:lnSpc>
            </a:pPr>
            <a:r>
              <a:rPr lang="ar-SA" sz="3200" dirty="0">
                <a:cs typeface="+mn-cs"/>
              </a:rPr>
              <a:t> </a:t>
            </a:r>
            <a:r>
              <a:rPr lang="ar-SA" sz="3200" dirty="0" smtClean="0">
                <a:cs typeface="+mn-cs"/>
              </a:rPr>
              <a:t>     * مفيد عندما يكون الفقد جزئي وليس كلي.</a:t>
            </a:r>
          </a:p>
          <a:p>
            <a:pPr algn="r" rtl="1">
              <a:lnSpc>
                <a:spcPct val="100000"/>
              </a:lnSpc>
            </a:pPr>
            <a:r>
              <a:rPr lang="ar-SA" sz="3200" dirty="0">
                <a:cs typeface="+mn-cs"/>
              </a:rPr>
              <a:t/>
            </a:r>
            <a:br>
              <a:rPr lang="ar-SA" sz="3200" dirty="0">
                <a:cs typeface="+mn-cs"/>
              </a:rPr>
            </a:br>
            <a:endParaRPr lang="ar-SA" sz="32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64424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  <p:bldP spid="5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EE257BD-8CB7-48A8-9977-1ADAA0A593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280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24E9FB3-525D-42E4-8DBB-B6D874942A95}"/>
              </a:ext>
            </a:extLst>
          </p:cNvPr>
          <p:cNvSpPr/>
          <p:nvPr/>
        </p:nvSpPr>
        <p:spPr>
          <a:xfrm>
            <a:off x="179882" y="209862"/>
            <a:ext cx="11797259" cy="6460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233690C0-1D56-4A32-9840-7A9E1B8FEE2B}"/>
              </a:ext>
            </a:extLst>
          </p:cNvPr>
          <p:cNvSpPr/>
          <p:nvPr/>
        </p:nvSpPr>
        <p:spPr>
          <a:xfrm>
            <a:off x="11830933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E55DFC06-3B0A-41CC-9A57-EA2FAADF73F3}"/>
              </a:ext>
            </a:extLst>
          </p:cNvPr>
          <p:cNvSpPr/>
          <p:nvPr/>
        </p:nvSpPr>
        <p:spPr>
          <a:xfrm>
            <a:off x="11833469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C9F4D6D7-581F-44AF-A4C7-68534BC28B33}"/>
              </a:ext>
            </a:extLst>
          </p:cNvPr>
          <p:cNvSpPr/>
          <p:nvPr/>
        </p:nvSpPr>
        <p:spPr>
          <a:xfrm>
            <a:off x="11833469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0FC86DF4-3660-4A85-B844-0129968C0686}"/>
              </a:ext>
            </a:extLst>
          </p:cNvPr>
          <p:cNvSpPr/>
          <p:nvPr/>
        </p:nvSpPr>
        <p:spPr>
          <a:xfrm>
            <a:off x="11817832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4DBEA934-34E4-4E65-B55D-0B54D70E5F3E}"/>
              </a:ext>
            </a:extLst>
          </p:cNvPr>
          <p:cNvSpPr/>
          <p:nvPr/>
        </p:nvSpPr>
        <p:spPr>
          <a:xfrm>
            <a:off x="11817428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28637537-B0D0-431F-A643-118987D87AF8}"/>
              </a:ext>
            </a:extLst>
          </p:cNvPr>
          <p:cNvSpPr/>
          <p:nvPr/>
        </p:nvSpPr>
        <p:spPr>
          <a:xfrm>
            <a:off x="11807285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="" xmlns:a16="http://schemas.microsoft.com/office/drawing/2014/main" id="{36B9E785-E824-4A3D-BD2B-7E3CCF4EFB15}"/>
              </a:ext>
            </a:extLst>
          </p:cNvPr>
          <p:cNvSpPr/>
          <p:nvPr/>
        </p:nvSpPr>
        <p:spPr>
          <a:xfrm>
            <a:off x="11835739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="" xmlns:a16="http://schemas.microsoft.com/office/drawing/2014/main" id="{F626A351-47F3-4650-80AD-04B6727317F3}"/>
              </a:ext>
            </a:extLst>
          </p:cNvPr>
          <p:cNvSpPr/>
          <p:nvPr/>
        </p:nvSpPr>
        <p:spPr>
          <a:xfrm>
            <a:off x="11835739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DC600885-3168-4C17-9503-6DA6397031E8}"/>
              </a:ext>
            </a:extLst>
          </p:cNvPr>
          <p:cNvSpPr/>
          <p:nvPr/>
        </p:nvSpPr>
        <p:spPr>
          <a:xfrm>
            <a:off x="11789669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Minus Sign 12">
            <a:extLst>
              <a:ext uri="{FF2B5EF4-FFF2-40B4-BE49-F238E27FC236}">
                <a16:creationId xmlns="" xmlns:a16="http://schemas.microsoft.com/office/drawing/2014/main" id="{EB8A56BE-9EAE-40A7-A076-419A9D5CCCAA}"/>
              </a:ext>
            </a:extLst>
          </p:cNvPr>
          <p:cNvSpPr/>
          <p:nvPr/>
        </p:nvSpPr>
        <p:spPr>
          <a:xfrm>
            <a:off x="11818123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Minus Sign 13">
            <a:extLst>
              <a:ext uri="{FF2B5EF4-FFF2-40B4-BE49-F238E27FC236}">
                <a16:creationId xmlns="" xmlns:a16="http://schemas.microsoft.com/office/drawing/2014/main" id="{94A2C718-B13D-4221-9498-4FEA7198C97A}"/>
              </a:ext>
            </a:extLst>
          </p:cNvPr>
          <p:cNvSpPr/>
          <p:nvPr/>
        </p:nvSpPr>
        <p:spPr>
          <a:xfrm>
            <a:off x="11818123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D81D116E-3D24-4C81-AF72-2BEBC51FFAEA}"/>
              </a:ext>
            </a:extLst>
          </p:cNvPr>
          <p:cNvSpPr/>
          <p:nvPr/>
        </p:nvSpPr>
        <p:spPr>
          <a:xfrm>
            <a:off x="11807285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="" xmlns:a16="http://schemas.microsoft.com/office/drawing/2014/main" id="{1ACC7407-1BF5-4676-8E10-A1C35898A24D}"/>
              </a:ext>
            </a:extLst>
          </p:cNvPr>
          <p:cNvSpPr/>
          <p:nvPr/>
        </p:nvSpPr>
        <p:spPr>
          <a:xfrm>
            <a:off x="11835739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="" xmlns:a16="http://schemas.microsoft.com/office/drawing/2014/main" id="{1BF19726-F20A-48E4-AF10-6FFD9D26889B}"/>
              </a:ext>
            </a:extLst>
          </p:cNvPr>
          <p:cNvSpPr/>
          <p:nvPr/>
        </p:nvSpPr>
        <p:spPr>
          <a:xfrm>
            <a:off x="11835739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B568493-A488-4ED5-993A-AE1EFB3AB79D}"/>
              </a:ext>
            </a:extLst>
          </p:cNvPr>
          <p:cNvSpPr/>
          <p:nvPr/>
        </p:nvSpPr>
        <p:spPr>
          <a:xfrm>
            <a:off x="172579" y="209862"/>
            <a:ext cx="92407" cy="143635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D94A12A1-BB1F-45C8-BEE2-1D4F24481053}"/>
              </a:ext>
            </a:extLst>
          </p:cNvPr>
          <p:cNvSpPr/>
          <p:nvPr/>
        </p:nvSpPr>
        <p:spPr>
          <a:xfrm>
            <a:off x="172579" y="1646218"/>
            <a:ext cx="96190" cy="13656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323C08EF-658E-409C-A656-729247E8EB9D}"/>
              </a:ext>
            </a:extLst>
          </p:cNvPr>
          <p:cNvSpPr/>
          <p:nvPr/>
        </p:nvSpPr>
        <p:spPr>
          <a:xfrm>
            <a:off x="172579" y="2993871"/>
            <a:ext cx="92408" cy="1259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D56CBC1B-940F-4514-A89D-736046398D3C}"/>
              </a:ext>
            </a:extLst>
          </p:cNvPr>
          <p:cNvSpPr/>
          <p:nvPr/>
        </p:nvSpPr>
        <p:spPr>
          <a:xfrm>
            <a:off x="172579" y="5484342"/>
            <a:ext cx="92407" cy="11862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C6F95889-14BD-453B-AA71-E84DA313B612}"/>
              </a:ext>
            </a:extLst>
          </p:cNvPr>
          <p:cNvSpPr/>
          <p:nvPr/>
        </p:nvSpPr>
        <p:spPr>
          <a:xfrm>
            <a:off x="172579" y="4257387"/>
            <a:ext cx="101601" cy="1234188"/>
          </a:xfrm>
          <a:prstGeom prst="rect">
            <a:avLst/>
          </a:prstGeom>
          <a:solidFill>
            <a:srgbClr val="EB6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D33E37F7-D772-425A-BB47-41E55A202D4A}"/>
              </a:ext>
            </a:extLst>
          </p:cNvPr>
          <p:cNvSpPr/>
          <p:nvPr/>
        </p:nvSpPr>
        <p:spPr>
          <a:xfrm>
            <a:off x="11863159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Minus Sign 23">
            <a:extLst>
              <a:ext uri="{FF2B5EF4-FFF2-40B4-BE49-F238E27FC236}">
                <a16:creationId xmlns="" xmlns:a16="http://schemas.microsoft.com/office/drawing/2014/main" id="{655B6A93-7BA6-43B0-A377-FF1E4F71593F}"/>
              </a:ext>
            </a:extLst>
          </p:cNvPr>
          <p:cNvSpPr/>
          <p:nvPr/>
        </p:nvSpPr>
        <p:spPr>
          <a:xfrm>
            <a:off x="11891613" y="526963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="" xmlns:a16="http://schemas.microsoft.com/office/drawing/2014/main" id="{3C5D7750-1DC7-48D2-A372-9FFF661EF13C}"/>
              </a:ext>
            </a:extLst>
          </p:cNvPr>
          <p:cNvSpPr/>
          <p:nvPr/>
        </p:nvSpPr>
        <p:spPr>
          <a:xfrm>
            <a:off x="11891613" y="613825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C9A69A53-6296-4311-BF0F-2BF546471256}"/>
              </a:ext>
            </a:extLst>
          </p:cNvPr>
          <p:cNvSpPr/>
          <p:nvPr/>
        </p:nvSpPr>
        <p:spPr>
          <a:xfrm>
            <a:off x="11865695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Minus Sign 26">
            <a:extLst>
              <a:ext uri="{FF2B5EF4-FFF2-40B4-BE49-F238E27FC236}">
                <a16:creationId xmlns="" xmlns:a16="http://schemas.microsoft.com/office/drawing/2014/main" id="{4FFB06C8-D9BF-40E9-9F61-885762DA571B}"/>
              </a:ext>
            </a:extLst>
          </p:cNvPr>
          <p:cNvSpPr/>
          <p:nvPr/>
        </p:nvSpPr>
        <p:spPr>
          <a:xfrm>
            <a:off x="11894149" y="118534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="" xmlns:a16="http://schemas.microsoft.com/office/drawing/2014/main" id="{5F9884B9-2F62-4D99-BF6F-4608CA124B80}"/>
              </a:ext>
            </a:extLst>
          </p:cNvPr>
          <p:cNvSpPr/>
          <p:nvPr/>
        </p:nvSpPr>
        <p:spPr>
          <a:xfrm>
            <a:off x="11894149" y="127221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48661B68-2ED0-4BCF-B4E2-7CF7BCA9FBAC}"/>
              </a:ext>
            </a:extLst>
          </p:cNvPr>
          <p:cNvSpPr/>
          <p:nvPr/>
        </p:nvSpPr>
        <p:spPr>
          <a:xfrm>
            <a:off x="11865695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Minus Sign 29">
            <a:extLst>
              <a:ext uri="{FF2B5EF4-FFF2-40B4-BE49-F238E27FC236}">
                <a16:creationId xmlns="" xmlns:a16="http://schemas.microsoft.com/office/drawing/2014/main" id="{259242FC-13B5-48C1-BEFE-0F7D1ACBE9C9}"/>
              </a:ext>
            </a:extLst>
          </p:cNvPr>
          <p:cNvSpPr/>
          <p:nvPr/>
        </p:nvSpPr>
        <p:spPr>
          <a:xfrm>
            <a:off x="11894149" y="1915004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="" xmlns:a16="http://schemas.microsoft.com/office/drawing/2014/main" id="{4B4B818A-E180-4213-BC77-1C679A894698}"/>
              </a:ext>
            </a:extLst>
          </p:cNvPr>
          <p:cNvSpPr/>
          <p:nvPr/>
        </p:nvSpPr>
        <p:spPr>
          <a:xfrm>
            <a:off x="11894149" y="2001866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E0B2BA01-8B42-4C19-8DEC-15CFD04E490A}"/>
              </a:ext>
            </a:extLst>
          </p:cNvPr>
          <p:cNvSpPr/>
          <p:nvPr/>
        </p:nvSpPr>
        <p:spPr>
          <a:xfrm>
            <a:off x="11850058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Minus Sign 32">
            <a:extLst>
              <a:ext uri="{FF2B5EF4-FFF2-40B4-BE49-F238E27FC236}">
                <a16:creationId xmlns="" xmlns:a16="http://schemas.microsoft.com/office/drawing/2014/main" id="{2E16E3DD-6263-407E-972E-BAF63FF2E4FD}"/>
              </a:ext>
            </a:extLst>
          </p:cNvPr>
          <p:cNvSpPr/>
          <p:nvPr/>
        </p:nvSpPr>
        <p:spPr>
          <a:xfrm>
            <a:off x="11878512" y="270702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4" name="Minus Sign 33">
            <a:extLst>
              <a:ext uri="{FF2B5EF4-FFF2-40B4-BE49-F238E27FC236}">
                <a16:creationId xmlns="" xmlns:a16="http://schemas.microsoft.com/office/drawing/2014/main" id="{65A320E0-DF83-41C0-B5DA-4D0A8222B511}"/>
              </a:ext>
            </a:extLst>
          </p:cNvPr>
          <p:cNvSpPr/>
          <p:nvPr/>
        </p:nvSpPr>
        <p:spPr>
          <a:xfrm>
            <a:off x="11878512" y="279389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40AA35FC-4368-47D6-89C8-4C3141B3C75E}"/>
              </a:ext>
            </a:extLst>
          </p:cNvPr>
          <p:cNvSpPr/>
          <p:nvPr/>
        </p:nvSpPr>
        <p:spPr>
          <a:xfrm>
            <a:off x="11849654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Minus Sign 35">
            <a:extLst>
              <a:ext uri="{FF2B5EF4-FFF2-40B4-BE49-F238E27FC236}">
                <a16:creationId xmlns="" xmlns:a16="http://schemas.microsoft.com/office/drawing/2014/main" id="{1BFFCA38-AC3B-491D-A110-B0CB971F52FE}"/>
              </a:ext>
            </a:extLst>
          </p:cNvPr>
          <p:cNvSpPr/>
          <p:nvPr/>
        </p:nvSpPr>
        <p:spPr>
          <a:xfrm>
            <a:off x="11878108" y="5397480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7" name="Minus Sign 36">
            <a:extLst>
              <a:ext uri="{FF2B5EF4-FFF2-40B4-BE49-F238E27FC236}">
                <a16:creationId xmlns="" xmlns:a16="http://schemas.microsoft.com/office/drawing/2014/main" id="{E97011C4-DE5D-4ADB-A132-4FA5FD739E34}"/>
              </a:ext>
            </a:extLst>
          </p:cNvPr>
          <p:cNvSpPr/>
          <p:nvPr/>
        </p:nvSpPr>
        <p:spPr>
          <a:xfrm>
            <a:off x="11878108" y="5484342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F9923986-8B83-4DBE-AC3D-CCD4CAA28AA3}"/>
              </a:ext>
            </a:extLst>
          </p:cNvPr>
          <p:cNvSpPr/>
          <p:nvPr/>
        </p:nvSpPr>
        <p:spPr>
          <a:xfrm>
            <a:off x="11839511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Minus Sign 38">
            <a:extLst>
              <a:ext uri="{FF2B5EF4-FFF2-40B4-BE49-F238E27FC236}">
                <a16:creationId xmlns="" xmlns:a16="http://schemas.microsoft.com/office/drawing/2014/main" id="{30B6A324-20B9-4A15-A8CF-0D3180561232}"/>
              </a:ext>
            </a:extLst>
          </p:cNvPr>
          <p:cNvSpPr/>
          <p:nvPr/>
        </p:nvSpPr>
        <p:spPr>
          <a:xfrm>
            <a:off x="11867965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Minus Sign 39">
            <a:extLst>
              <a:ext uri="{FF2B5EF4-FFF2-40B4-BE49-F238E27FC236}">
                <a16:creationId xmlns="" xmlns:a16="http://schemas.microsoft.com/office/drawing/2014/main" id="{5B6199C4-C10E-4A76-B01D-D0EF69D206E7}"/>
              </a:ext>
            </a:extLst>
          </p:cNvPr>
          <p:cNvSpPr/>
          <p:nvPr/>
        </p:nvSpPr>
        <p:spPr>
          <a:xfrm>
            <a:off x="11867965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A5DC18CC-F479-49C9-B65F-523728F0D987}"/>
              </a:ext>
            </a:extLst>
          </p:cNvPr>
          <p:cNvSpPr/>
          <p:nvPr/>
        </p:nvSpPr>
        <p:spPr>
          <a:xfrm>
            <a:off x="11821895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Minus Sign 41">
            <a:extLst>
              <a:ext uri="{FF2B5EF4-FFF2-40B4-BE49-F238E27FC236}">
                <a16:creationId xmlns="" xmlns:a16="http://schemas.microsoft.com/office/drawing/2014/main" id="{EBC20B98-9935-4B3E-9D2A-48B3258392E8}"/>
              </a:ext>
            </a:extLst>
          </p:cNvPr>
          <p:cNvSpPr/>
          <p:nvPr/>
        </p:nvSpPr>
        <p:spPr>
          <a:xfrm>
            <a:off x="11850349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Minus Sign 42">
            <a:extLst>
              <a:ext uri="{FF2B5EF4-FFF2-40B4-BE49-F238E27FC236}">
                <a16:creationId xmlns="" xmlns:a16="http://schemas.microsoft.com/office/drawing/2014/main" id="{59604834-16CF-4017-A575-D5690BA3736B}"/>
              </a:ext>
            </a:extLst>
          </p:cNvPr>
          <p:cNvSpPr/>
          <p:nvPr/>
        </p:nvSpPr>
        <p:spPr>
          <a:xfrm>
            <a:off x="11850349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0659F500-D694-4351-A3C8-E6EDA3244690}"/>
              </a:ext>
            </a:extLst>
          </p:cNvPr>
          <p:cNvSpPr/>
          <p:nvPr/>
        </p:nvSpPr>
        <p:spPr>
          <a:xfrm>
            <a:off x="11839511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5" name="Minus Sign 44">
            <a:extLst>
              <a:ext uri="{FF2B5EF4-FFF2-40B4-BE49-F238E27FC236}">
                <a16:creationId xmlns="" xmlns:a16="http://schemas.microsoft.com/office/drawing/2014/main" id="{9C66E711-AED4-4372-82DB-EA161ACD1186}"/>
              </a:ext>
            </a:extLst>
          </p:cNvPr>
          <p:cNvSpPr/>
          <p:nvPr/>
        </p:nvSpPr>
        <p:spPr>
          <a:xfrm>
            <a:off x="11867965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6" name="Minus Sign 45">
            <a:extLst>
              <a:ext uri="{FF2B5EF4-FFF2-40B4-BE49-F238E27FC236}">
                <a16:creationId xmlns="" xmlns:a16="http://schemas.microsoft.com/office/drawing/2014/main" id="{483AD019-F5FB-4BB4-A03A-144A8825CBEF}"/>
              </a:ext>
            </a:extLst>
          </p:cNvPr>
          <p:cNvSpPr/>
          <p:nvPr/>
        </p:nvSpPr>
        <p:spPr>
          <a:xfrm>
            <a:off x="11867965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2" name="Title 1">
            <a:extLst>
              <a:ext uri="{FF2B5EF4-FFF2-40B4-BE49-F238E27FC236}">
                <a16:creationId xmlns="" xmlns:a16="http://schemas.microsoft.com/office/drawing/2014/main" id="{38C9511C-B260-4D2F-BEF1-EE2279A6968D}"/>
              </a:ext>
            </a:extLst>
          </p:cNvPr>
          <p:cNvSpPr txBox="1">
            <a:spLocks/>
          </p:cNvSpPr>
          <p:nvPr/>
        </p:nvSpPr>
        <p:spPr>
          <a:xfrm>
            <a:off x="300995" y="292991"/>
            <a:ext cx="11154004" cy="2186974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b="1" dirty="0" smtClean="0">
                <a:cs typeface="+mn-cs"/>
              </a:rPr>
              <a:t>التحكم بالمعاملات(</a:t>
            </a:r>
            <a:r>
              <a:rPr lang="en-US" sz="3200" b="1" dirty="0" smtClean="0">
                <a:cs typeface="+mn-cs"/>
              </a:rPr>
              <a:t>Transaction Management</a:t>
            </a:r>
            <a:r>
              <a:rPr lang="ar-SA" sz="3200" b="1" dirty="0" smtClean="0">
                <a:cs typeface="+mn-cs"/>
              </a:rPr>
              <a:t>)</a:t>
            </a:r>
          </a:p>
          <a:p>
            <a:pPr algn="r" rtl="1">
              <a:lnSpc>
                <a:spcPct val="100000"/>
              </a:lnSpc>
            </a:pPr>
            <a:r>
              <a:rPr lang="ar-SA" sz="3200" dirty="0" smtClean="0">
                <a:cs typeface="+mn-cs"/>
              </a:rPr>
              <a:t>      * إذا فشلت المعاملة يتم عمل </a:t>
            </a:r>
            <a:r>
              <a:rPr lang="en-US" sz="3200" dirty="0" smtClean="0">
                <a:cs typeface="+mn-cs"/>
              </a:rPr>
              <a:t>Rollback</a:t>
            </a:r>
            <a:r>
              <a:rPr lang="ar-SA" sz="3200" dirty="0" smtClean="0">
                <a:cs typeface="+mn-cs"/>
              </a:rPr>
              <a:t> إلغاء المعاملة.</a:t>
            </a:r>
          </a:p>
          <a:p>
            <a:pPr algn="r" rtl="1">
              <a:lnSpc>
                <a:spcPct val="100000"/>
              </a:lnSpc>
            </a:pPr>
            <a:r>
              <a:rPr lang="ar-SA" sz="3200" dirty="0" smtClean="0">
                <a:cs typeface="+mn-cs"/>
              </a:rPr>
              <a:t>      * إذا نجحت </a:t>
            </a:r>
            <a:r>
              <a:rPr lang="ar-SA" sz="3200" dirty="0" smtClean="0">
                <a:cs typeface="+mn-cs"/>
              </a:rPr>
              <a:t>يتم عمل </a:t>
            </a:r>
            <a:r>
              <a:rPr lang="en-US" sz="3200" dirty="0" smtClean="0">
                <a:cs typeface="+mn-cs"/>
              </a:rPr>
              <a:t>Commit</a:t>
            </a:r>
            <a:r>
              <a:rPr lang="ar-SA" sz="3200" dirty="0" smtClean="0">
                <a:cs typeface="+mn-cs"/>
              </a:rPr>
              <a:t> اعتماد المعاملة</a:t>
            </a:r>
            <a:r>
              <a:rPr lang="ar-SA" sz="3200" dirty="0" smtClean="0">
                <a:cs typeface="+mn-cs"/>
              </a:rPr>
              <a:t>.</a:t>
            </a:r>
          </a:p>
          <a:p>
            <a:pPr algn="r" rtl="1">
              <a:lnSpc>
                <a:spcPct val="100000"/>
              </a:lnSpc>
            </a:pPr>
            <a:r>
              <a:rPr lang="ar-SA" sz="3200" dirty="0" smtClean="0">
                <a:cs typeface="+mn-cs"/>
              </a:rPr>
              <a:t>      * يقلل وقت الاسترجاع.</a:t>
            </a:r>
            <a:r>
              <a:rPr lang="ar-SA" sz="3200" dirty="0">
                <a:cs typeface="+mn-cs"/>
              </a:rPr>
              <a:t/>
            </a:r>
            <a:br>
              <a:rPr lang="ar-SA" sz="3200" dirty="0">
                <a:cs typeface="+mn-cs"/>
              </a:rPr>
            </a:br>
            <a:endParaRPr lang="ar-SA" sz="3200" dirty="0">
              <a:cs typeface="+mn-cs"/>
            </a:endParaRPr>
          </a:p>
        </p:txBody>
      </p:sp>
      <p:sp>
        <p:nvSpPr>
          <p:cNvPr id="53" name="Title 1">
            <a:extLst>
              <a:ext uri="{FF2B5EF4-FFF2-40B4-BE49-F238E27FC236}">
                <a16:creationId xmlns="" xmlns:a16="http://schemas.microsoft.com/office/drawing/2014/main" id="{38C9511C-B260-4D2F-BEF1-EE2279A6968D}"/>
              </a:ext>
            </a:extLst>
          </p:cNvPr>
          <p:cNvSpPr txBox="1">
            <a:spLocks/>
          </p:cNvSpPr>
          <p:nvPr/>
        </p:nvSpPr>
        <p:spPr>
          <a:xfrm>
            <a:off x="274180" y="2329052"/>
            <a:ext cx="11154004" cy="20351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00000"/>
              </a:lnSpc>
            </a:pPr>
            <a:r>
              <a:rPr lang="ar-SA" sz="3200" b="1" dirty="0" smtClean="0">
                <a:solidFill>
                  <a:srgbClr val="C00000"/>
                </a:solidFill>
                <a:cs typeface="+mn-cs"/>
              </a:rPr>
              <a:t>مثال:</a:t>
            </a:r>
          </a:p>
          <a:p>
            <a:pPr algn="r" rtl="1">
              <a:lnSpc>
                <a:spcPct val="100000"/>
              </a:lnSpc>
            </a:pPr>
            <a:r>
              <a:rPr lang="ar-SA" sz="3200" dirty="0" smtClean="0">
                <a:cs typeface="+mn-cs"/>
              </a:rPr>
              <a:t>      شركة تأخذ نسخة احتياطية كاملة كل يوم (</a:t>
            </a:r>
            <a:r>
              <a:rPr lang="en-US" sz="3200" dirty="0" smtClean="0">
                <a:cs typeface="+mn-cs"/>
              </a:rPr>
              <a:t>Full Backup</a:t>
            </a:r>
            <a:r>
              <a:rPr lang="ar-SA" sz="3200" dirty="0" smtClean="0">
                <a:cs typeface="+mn-cs"/>
              </a:rPr>
              <a:t>)</a:t>
            </a:r>
          </a:p>
          <a:p>
            <a:pPr algn="r" rtl="1">
              <a:lnSpc>
                <a:spcPct val="100000"/>
              </a:lnSpc>
            </a:pPr>
            <a:r>
              <a:rPr lang="ar-SA" sz="3200" dirty="0">
                <a:cs typeface="+mn-cs"/>
              </a:rPr>
              <a:t> </a:t>
            </a:r>
            <a:r>
              <a:rPr lang="ar-SA" sz="3200" dirty="0" smtClean="0">
                <a:cs typeface="+mn-cs"/>
              </a:rPr>
              <a:t>     كل ساعة يتم حفظ نسخة تزايدية (</a:t>
            </a:r>
            <a:r>
              <a:rPr lang="en-US" sz="3200" dirty="0" smtClean="0">
                <a:cs typeface="+mn-cs"/>
              </a:rPr>
              <a:t>Incremental Backup</a:t>
            </a:r>
            <a:r>
              <a:rPr lang="ar-SA" sz="3200" dirty="0" smtClean="0">
                <a:cs typeface="+mn-cs"/>
              </a:rPr>
              <a:t>)</a:t>
            </a:r>
          </a:p>
          <a:p>
            <a:pPr algn="r" rtl="1">
              <a:lnSpc>
                <a:spcPct val="100000"/>
              </a:lnSpc>
            </a:pPr>
            <a:r>
              <a:rPr lang="ar-SA" sz="3200" dirty="0">
                <a:cs typeface="+mn-cs"/>
              </a:rPr>
              <a:t> </a:t>
            </a:r>
            <a:r>
              <a:rPr lang="ar-SA" sz="3200" dirty="0" smtClean="0">
                <a:cs typeface="+mn-cs"/>
              </a:rPr>
              <a:t>       عند حدوث فشل في الساعة 5 مساءا؟</a:t>
            </a:r>
            <a:endParaRPr lang="ar-SA" sz="3200" dirty="0" smtClean="0">
              <a:cs typeface="+mn-cs"/>
            </a:endParaRPr>
          </a:p>
          <a:p>
            <a:pPr algn="r" rtl="1">
              <a:lnSpc>
                <a:spcPct val="100000"/>
              </a:lnSpc>
            </a:pPr>
            <a:r>
              <a:rPr lang="ar-SA" sz="3200" dirty="0">
                <a:cs typeface="+mn-cs"/>
              </a:rPr>
              <a:t/>
            </a:r>
            <a:br>
              <a:rPr lang="ar-SA" sz="3200" dirty="0">
                <a:cs typeface="+mn-cs"/>
              </a:rPr>
            </a:br>
            <a:endParaRPr lang="ar-SA" sz="32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902350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EE257BD-8CB7-48A8-9977-1ADAA0A593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280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24E9FB3-525D-42E4-8DBB-B6D874942A95}"/>
              </a:ext>
            </a:extLst>
          </p:cNvPr>
          <p:cNvSpPr/>
          <p:nvPr/>
        </p:nvSpPr>
        <p:spPr>
          <a:xfrm>
            <a:off x="179882" y="209862"/>
            <a:ext cx="11797259" cy="6460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233690C0-1D56-4A32-9840-7A9E1B8FEE2B}"/>
              </a:ext>
            </a:extLst>
          </p:cNvPr>
          <p:cNvSpPr/>
          <p:nvPr/>
        </p:nvSpPr>
        <p:spPr>
          <a:xfrm>
            <a:off x="11830933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E55DFC06-3B0A-41CC-9A57-EA2FAADF73F3}"/>
              </a:ext>
            </a:extLst>
          </p:cNvPr>
          <p:cNvSpPr/>
          <p:nvPr/>
        </p:nvSpPr>
        <p:spPr>
          <a:xfrm>
            <a:off x="11833469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C9F4D6D7-581F-44AF-A4C7-68534BC28B33}"/>
              </a:ext>
            </a:extLst>
          </p:cNvPr>
          <p:cNvSpPr/>
          <p:nvPr/>
        </p:nvSpPr>
        <p:spPr>
          <a:xfrm>
            <a:off x="11833469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0FC86DF4-3660-4A85-B844-0129968C0686}"/>
              </a:ext>
            </a:extLst>
          </p:cNvPr>
          <p:cNvSpPr/>
          <p:nvPr/>
        </p:nvSpPr>
        <p:spPr>
          <a:xfrm>
            <a:off x="11817832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4DBEA934-34E4-4E65-B55D-0B54D70E5F3E}"/>
              </a:ext>
            </a:extLst>
          </p:cNvPr>
          <p:cNvSpPr/>
          <p:nvPr/>
        </p:nvSpPr>
        <p:spPr>
          <a:xfrm>
            <a:off x="11817428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28637537-B0D0-431F-A643-118987D87AF8}"/>
              </a:ext>
            </a:extLst>
          </p:cNvPr>
          <p:cNvSpPr/>
          <p:nvPr/>
        </p:nvSpPr>
        <p:spPr>
          <a:xfrm>
            <a:off x="11807285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="" xmlns:a16="http://schemas.microsoft.com/office/drawing/2014/main" id="{36B9E785-E824-4A3D-BD2B-7E3CCF4EFB15}"/>
              </a:ext>
            </a:extLst>
          </p:cNvPr>
          <p:cNvSpPr/>
          <p:nvPr/>
        </p:nvSpPr>
        <p:spPr>
          <a:xfrm>
            <a:off x="11835739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="" xmlns:a16="http://schemas.microsoft.com/office/drawing/2014/main" id="{F626A351-47F3-4650-80AD-04B6727317F3}"/>
              </a:ext>
            </a:extLst>
          </p:cNvPr>
          <p:cNvSpPr/>
          <p:nvPr/>
        </p:nvSpPr>
        <p:spPr>
          <a:xfrm>
            <a:off x="11835739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DC600885-3168-4C17-9503-6DA6397031E8}"/>
              </a:ext>
            </a:extLst>
          </p:cNvPr>
          <p:cNvSpPr/>
          <p:nvPr/>
        </p:nvSpPr>
        <p:spPr>
          <a:xfrm>
            <a:off x="11789669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Minus Sign 12">
            <a:extLst>
              <a:ext uri="{FF2B5EF4-FFF2-40B4-BE49-F238E27FC236}">
                <a16:creationId xmlns="" xmlns:a16="http://schemas.microsoft.com/office/drawing/2014/main" id="{EB8A56BE-9EAE-40A7-A076-419A9D5CCCAA}"/>
              </a:ext>
            </a:extLst>
          </p:cNvPr>
          <p:cNvSpPr/>
          <p:nvPr/>
        </p:nvSpPr>
        <p:spPr>
          <a:xfrm>
            <a:off x="11818123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Minus Sign 13">
            <a:extLst>
              <a:ext uri="{FF2B5EF4-FFF2-40B4-BE49-F238E27FC236}">
                <a16:creationId xmlns="" xmlns:a16="http://schemas.microsoft.com/office/drawing/2014/main" id="{94A2C718-B13D-4221-9498-4FEA7198C97A}"/>
              </a:ext>
            </a:extLst>
          </p:cNvPr>
          <p:cNvSpPr/>
          <p:nvPr/>
        </p:nvSpPr>
        <p:spPr>
          <a:xfrm>
            <a:off x="11818123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D81D116E-3D24-4C81-AF72-2BEBC51FFAEA}"/>
              </a:ext>
            </a:extLst>
          </p:cNvPr>
          <p:cNvSpPr/>
          <p:nvPr/>
        </p:nvSpPr>
        <p:spPr>
          <a:xfrm>
            <a:off x="11807285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="" xmlns:a16="http://schemas.microsoft.com/office/drawing/2014/main" id="{1ACC7407-1BF5-4676-8E10-A1C35898A24D}"/>
              </a:ext>
            </a:extLst>
          </p:cNvPr>
          <p:cNvSpPr/>
          <p:nvPr/>
        </p:nvSpPr>
        <p:spPr>
          <a:xfrm>
            <a:off x="11835739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="" xmlns:a16="http://schemas.microsoft.com/office/drawing/2014/main" id="{1BF19726-F20A-48E4-AF10-6FFD9D26889B}"/>
              </a:ext>
            </a:extLst>
          </p:cNvPr>
          <p:cNvSpPr/>
          <p:nvPr/>
        </p:nvSpPr>
        <p:spPr>
          <a:xfrm>
            <a:off x="11835739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B568493-A488-4ED5-993A-AE1EFB3AB79D}"/>
              </a:ext>
            </a:extLst>
          </p:cNvPr>
          <p:cNvSpPr/>
          <p:nvPr/>
        </p:nvSpPr>
        <p:spPr>
          <a:xfrm>
            <a:off x="172579" y="209862"/>
            <a:ext cx="92407" cy="143635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D94A12A1-BB1F-45C8-BEE2-1D4F24481053}"/>
              </a:ext>
            </a:extLst>
          </p:cNvPr>
          <p:cNvSpPr/>
          <p:nvPr/>
        </p:nvSpPr>
        <p:spPr>
          <a:xfrm>
            <a:off x="172579" y="1646218"/>
            <a:ext cx="96190" cy="13656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323C08EF-658E-409C-A656-729247E8EB9D}"/>
              </a:ext>
            </a:extLst>
          </p:cNvPr>
          <p:cNvSpPr/>
          <p:nvPr/>
        </p:nvSpPr>
        <p:spPr>
          <a:xfrm>
            <a:off x="172579" y="2993871"/>
            <a:ext cx="92408" cy="1259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D56CBC1B-940F-4514-A89D-736046398D3C}"/>
              </a:ext>
            </a:extLst>
          </p:cNvPr>
          <p:cNvSpPr/>
          <p:nvPr/>
        </p:nvSpPr>
        <p:spPr>
          <a:xfrm>
            <a:off x="172579" y="5484342"/>
            <a:ext cx="92407" cy="11862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C6F95889-14BD-453B-AA71-E84DA313B612}"/>
              </a:ext>
            </a:extLst>
          </p:cNvPr>
          <p:cNvSpPr/>
          <p:nvPr/>
        </p:nvSpPr>
        <p:spPr>
          <a:xfrm>
            <a:off x="172579" y="4257387"/>
            <a:ext cx="101601" cy="1234188"/>
          </a:xfrm>
          <a:prstGeom prst="rect">
            <a:avLst/>
          </a:prstGeom>
          <a:solidFill>
            <a:srgbClr val="EB6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D33E37F7-D772-425A-BB47-41E55A202D4A}"/>
              </a:ext>
            </a:extLst>
          </p:cNvPr>
          <p:cNvSpPr/>
          <p:nvPr/>
        </p:nvSpPr>
        <p:spPr>
          <a:xfrm>
            <a:off x="11863159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Minus Sign 23">
            <a:extLst>
              <a:ext uri="{FF2B5EF4-FFF2-40B4-BE49-F238E27FC236}">
                <a16:creationId xmlns="" xmlns:a16="http://schemas.microsoft.com/office/drawing/2014/main" id="{655B6A93-7BA6-43B0-A377-FF1E4F71593F}"/>
              </a:ext>
            </a:extLst>
          </p:cNvPr>
          <p:cNvSpPr/>
          <p:nvPr/>
        </p:nvSpPr>
        <p:spPr>
          <a:xfrm>
            <a:off x="11891613" y="526963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="" xmlns:a16="http://schemas.microsoft.com/office/drawing/2014/main" id="{3C5D7750-1DC7-48D2-A372-9FFF661EF13C}"/>
              </a:ext>
            </a:extLst>
          </p:cNvPr>
          <p:cNvSpPr/>
          <p:nvPr/>
        </p:nvSpPr>
        <p:spPr>
          <a:xfrm>
            <a:off x="11891613" y="613825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C9A69A53-6296-4311-BF0F-2BF546471256}"/>
              </a:ext>
            </a:extLst>
          </p:cNvPr>
          <p:cNvSpPr/>
          <p:nvPr/>
        </p:nvSpPr>
        <p:spPr>
          <a:xfrm>
            <a:off x="11865695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Minus Sign 26">
            <a:extLst>
              <a:ext uri="{FF2B5EF4-FFF2-40B4-BE49-F238E27FC236}">
                <a16:creationId xmlns="" xmlns:a16="http://schemas.microsoft.com/office/drawing/2014/main" id="{4FFB06C8-D9BF-40E9-9F61-885762DA571B}"/>
              </a:ext>
            </a:extLst>
          </p:cNvPr>
          <p:cNvSpPr/>
          <p:nvPr/>
        </p:nvSpPr>
        <p:spPr>
          <a:xfrm>
            <a:off x="11894149" y="118534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="" xmlns:a16="http://schemas.microsoft.com/office/drawing/2014/main" id="{5F9884B9-2F62-4D99-BF6F-4608CA124B80}"/>
              </a:ext>
            </a:extLst>
          </p:cNvPr>
          <p:cNvSpPr/>
          <p:nvPr/>
        </p:nvSpPr>
        <p:spPr>
          <a:xfrm>
            <a:off x="11894149" y="127221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48661B68-2ED0-4BCF-B4E2-7CF7BCA9FBAC}"/>
              </a:ext>
            </a:extLst>
          </p:cNvPr>
          <p:cNvSpPr/>
          <p:nvPr/>
        </p:nvSpPr>
        <p:spPr>
          <a:xfrm>
            <a:off x="11865695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Minus Sign 29">
            <a:extLst>
              <a:ext uri="{FF2B5EF4-FFF2-40B4-BE49-F238E27FC236}">
                <a16:creationId xmlns="" xmlns:a16="http://schemas.microsoft.com/office/drawing/2014/main" id="{259242FC-13B5-48C1-BEFE-0F7D1ACBE9C9}"/>
              </a:ext>
            </a:extLst>
          </p:cNvPr>
          <p:cNvSpPr/>
          <p:nvPr/>
        </p:nvSpPr>
        <p:spPr>
          <a:xfrm>
            <a:off x="11894149" y="1915004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="" xmlns:a16="http://schemas.microsoft.com/office/drawing/2014/main" id="{4B4B818A-E180-4213-BC77-1C679A894698}"/>
              </a:ext>
            </a:extLst>
          </p:cNvPr>
          <p:cNvSpPr/>
          <p:nvPr/>
        </p:nvSpPr>
        <p:spPr>
          <a:xfrm>
            <a:off x="11894149" y="2001866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E0B2BA01-8B42-4C19-8DEC-15CFD04E490A}"/>
              </a:ext>
            </a:extLst>
          </p:cNvPr>
          <p:cNvSpPr/>
          <p:nvPr/>
        </p:nvSpPr>
        <p:spPr>
          <a:xfrm>
            <a:off x="11850058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Minus Sign 32">
            <a:extLst>
              <a:ext uri="{FF2B5EF4-FFF2-40B4-BE49-F238E27FC236}">
                <a16:creationId xmlns="" xmlns:a16="http://schemas.microsoft.com/office/drawing/2014/main" id="{2E16E3DD-6263-407E-972E-BAF63FF2E4FD}"/>
              </a:ext>
            </a:extLst>
          </p:cNvPr>
          <p:cNvSpPr/>
          <p:nvPr/>
        </p:nvSpPr>
        <p:spPr>
          <a:xfrm>
            <a:off x="11878512" y="270702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4" name="Minus Sign 33">
            <a:extLst>
              <a:ext uri="{FF2B5EF4-FFF2-40B4-BE49-F238E27FC236}">
                <a16:creationId xmlns="" xmlns:a16="http://schemas.microsoft.com/office/drawing/2014/main" id="{65A320E0-DF83-41C0-B5DA-4D0A8222B511}"/>
              </a:ext>
            </a:extLst>
          </p:cNvPr>
          <p:cNvSpPr/>
          <p:nvPr/>
        </p:nvSpPr>
        <p:spPr>
          <a:xfrm>
            <a:off x="11878512" y="279389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40AA35FC-4368-47D6-89C8-4C3141B3C75E}"/>
              </a:ext>
            </a:extLst>
          </p:cNvPr>
          <p:cNvSpPr/>
          <p:nvPr/>
        </p:nvSpPr>
        <p:spPr>
          <a:xfrm>
            <a:off x="11849654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Minus Sign 35">
            <a:extLst>
              <a:ext uri="{FF2B5EF4-FFF2-40B4-BE49-F238E27FC236}">
                <a16:creationId xmlns="" xmlns:a16="http://schemas.microsoft.com/office/drawing/2014/main" id="{1BFFCA38-AC3B-491D-A110-B0CB971F52FE}"/>
              </a:ext>
            </a:extLst>
          </p:cNvPr>
          <p:cNvSpPr/>
          <p:nvPr/>
        </p:nvSpPr>
        <p:spPr>
          <a:xfrm>
            <a:off x="11878108" y="5397480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7" name="Minus Sign 36">
            <a:extLst>
              <a:ext uri="{FF2B5EF4-FFF2-40B4-BE49-F238E27FC236}">
                <a16:creationId xmlns="" xmlns:a16="http://schemas.microsoft.com/office/drawing/2014/main" id="{E97011C4-DE5D-4ADB-A132-4FA5FD739E34}"/>
              </a:ext>
            </a:extLst>
          </p:cNvPr>
          <p:cNvSpPr/>
          <p:nvPr/>
        </p:nvSpPr>
        <p:spPr>
          <a:xfrm>
            <a:off x="11878108" y="5484342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F9923986-8B83-4DBE-AC3D-CCD4CAA28AA3}"/>
              </a:ext>
            </a:extLst>
          </p:cNvPr>
          <p:cNvSpPr/>
          <p:nvPr/>
        </p:nvSpPr>
        <p:spPr>
          <a:xfrm>
            <a:off x="11839511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Minus Sign 38">
            <a:extLst>
              <a:ext uri="{FF2B5EF4-FFF2-40B4-BE49-F238E27FC236}">
                <a16:creationId xmlns="" xmlns:a16="http://schemas.microsoft.com/office/drawing/2014/main" id="{30B6A324-20B9-4A15-A8CF-0D3180561232}"/>
              </a:ext>
            </a:extLst>
          </p:cNvPr>
          <p:cNvSpPr/>
          <p:nvPr/>
        </p:nvSpPr>
        <p:spPr>
          <a:xfrm>
            <a:off x="11867965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Minus Sign 39">
            <a:extLst>
              <a:ext uri="{FF2B5EF4-FFF2-40B4-BE49-F238E27FC236}">
                <a16:creationId xmlns="" xmlns:a16="http://schemas.microsoft.com/office/drawing/2014/main" id="{5B6199C4-C10E-4A76-B01D-D0EF69D206E7}"/>
              </a:ext>
            </a:extLst>
          </p:cNvPr>
          <p:cNvSpPr/>
          <p:nvPr/>
        </p:nvSpPr>
        <p:spPr>
          <a:xfrm>
            <a:off x="11867965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A5DC18CC-F479-49C9-B65F-523728F0D987}"/>
              </a:ext>
            </a:extLst>
          </p:cNvPr>
          <p:cNvSpPr/>
          <p:nvPr/>
        </p:nvSpPr>
        <p:spPr>
          <a:xfrm>
            <a:off x="11821895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Minus Sign 41">
            <a:extLst>
              <a:ext uri="{FF2B5EF4-FFF2-40B4-BE49-F238E27FC236}">
                <a16:creationId xmlns="" xmlns:a16="http://schemas.microsoft.com/office/drawing/2014/main" id="{EBC20B98-9935-4B3E-9D2A-48B3258392E8}"/>
              </a:ext>
            </a:extLst>
          </p:cNvPr>
          <p:cNvSpPr/>
          <p:nvPr/>
        </p:nvSpPr>
        <p:spPr>
          <a:xfrm>
            <a:off x="11850349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Minus Sign 42">
            <a:extLst>
              <a:ext uri="{FF2B5EF4-FFF2-40B4-BE49-F238E27FC236}">
                <a16:creationId xmlns="" xmlns:a16="http://schemas.microsoft.com/office/drawing/2014/main" id="{59604834-16CF-4017-A575-D5690BA3736B}"/>
              </a:ext>
            </a:extLst>
          </p:cNvPr>
          <p:cNvSpPr/>
          <p:nvPr/>
        </p:nvSpPr>
        <p:spPr>
          <a:xfrm>
            <a:off x="11850349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0659F500-D694-4351-A3C8-E6EDA3244690}"/>
              </a:ext>
            </a:extLst>
          </p:cNvPr>
          <p:cNvSpPr/>
          <p:nvPr/>
        </p:nvSpPr>
        <p:spPr>
          <a:xfrm>
            <a:off x="11839511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5" name="Minus Sign 44">
            <a:extLst>
              <a:ext uri="{FF2B5EF4-FFF2-40B4-BE49-F238E27FC236}">
                <a16:creationId xmlns="" xmlns:a16="http://schemas.microsoft.com/office/drawing/2014/main" id="{9C66E711-AED4-4372-82DB-EA161ACD1186}"/>
              </a:ext>
            </a:extLst>
          </p:cNvPr>
          <p:cNvSpPr/>
          <p:nvPr/>
        </p:nvSpPr>
        <p:spPr>
          <a:xfrm>
            <a:off x="11867965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6" name="Minus Sign 45">
            <a:extLst>
              <a:ext uri="{FF2B5EF4-FFF2-40B4-BE49-F238E27FC236}">
                <a16:creationId xmlns="" xmlns:a16="http://schemas.microsoft.com/office/drawing/2014/main" id="{483AD019-F5FB-4BB4-A03A-144A8825CBEF}"/>
              </a:ext>
            </a:extLst>
          </p:cNvPr>
          <p:cNvSpPr/>
          <p:nvPr/>
        </p:nvSpPr>
        <p:spPr>
          <a:xfrm>
            <a:off x="11867965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7" name="Title 1">
            <a:extLst>
              <a:ext uri="{FF2B5EF4-FFF2-40B4-BE49-F238E27FC236}">
                <a16:creationId xmlns="" xmlns:a16="http://schemas.microsoft.com/office/drawing/2014/main" id="{38C9511C-B260-4D2F-BEF1-EE2279A6968D}"/>
              </a:ext>
            </a:extLst>
          </p:cNvPr>
          <p:cNvSpPr txBox="1">
            <a:spLocks/>
          </p:cNvSpPr>
          <p:nvPr/>
        </p:nvSpPr>
        <p:spPr>
          <a:xfrm>
            <a:off x="300995" y="1182548"/>
            <a:ext cx="11154004" cy="150495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dirty="0" smtClean="0">
                <a:cs typeface="+mn-cs"/>
              </a:rPr>
              <a:t>هي وظيفة عالية المستوى تُعنى بمسؤولية ادارة وتنظيم البيانات.</a:t>
            </a:r>
          </a:p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dirty="0" smtClean="0">
                <a:cs typeface="+mn-cs"/>
              </a:rPr>
              <a:t>تركز على السياسات، المعايير، الإجراءات، وحكومة البيانات.</a:t>
            </a:r>
            <a:endParaRPr lang="en-US" sz="3200" dirty="0" smtClean="0">
              <a:cs typeface="+mn-cs"/>
            </a:endParaRPr>
          </a:p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dirty="0" smtClean="0">
                <a:cs typeface="+mn-cs"/>
              </a:rPr>
              <a:t>التخطيط وادارة مخازن المعلومات.</a:t>
            </a:r>
          </a:p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dirty="0" smtClean="0">
                <a:cs typeface="+mn-cs"/>
              </a:rPr>
              <a:t>قرار تضارب البيانات </a:t>
            </a:r>
          </a:p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dirty="0" smtClean="0">
                <a:cs typeface="+mn-cs"/>
              </a:rPr>
              <a:t>ملكية البيانات.</a:t>
            </a:r>
          </a:p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dirty="0" smtClean="0">
                <a:cs typeface="+mn-cs"/>
              </a:rPr>
              <a:t>التسويق الداخلي لإدارة البيانات.</a:t>
            </a:r>
            <a:endParaRPr lang="ar-SA" sz="3200" dirty="0" smtClean="0">
              <a:cs typeface="+mn-cs"/>
            </a:endParaRPr>
          </a:p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dirty="0" smtClean="0">
                <a:cs typeface="+mn-cs"/>
              </a:rPr>
              <a:t>الهدف منها ضمان أن البيانات دقيقة ،متاحة ، وأمنة.</a:t>
            </a:r>
            <a:r>
              <a:rPr lang="ar-SA" sz="3200" dirty="0">
                <a:cs typeface="+mn-cs"/>
              </a:rPr>
              <a:t/>
            </a:r>
            <a:br>
              <a:rPr lang="ar-SA" sz="3200" dirty="0">
                <a:cs typeface="+mn-cs"/>
              </a:rPr>
            </a:br>
            <a:endParaRPr lang="ar-SA" sz="3200" dirty="0"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5C1D68AD-923E-4FD2-AA8E-1AD1E41ECE45}"/>
              </a:ext>
            </a:extLst>
          </p:cNvPr>
          <p:cNvSpPr/>
          <p:nvPr/>
        </p:nvSpPr>
        <p:spPr>
          <a:xfrm>
            <a:off x="5030996" y="505265"/>
            <a:ext cx="64240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3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إدارة البيانات </a:t>
            </a:r>
            <a:r>
              <a:rPr lang="en-US" sz="3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 Administration </a:t>
            </a:r>
            <a:r>
              <a:rPr lang="ar-SA" sz="3600" b="1" dirty="0" smtClean="0">
                <a:solidFill>
                  <a:srgbClr val="002060"/>
                </a:solidFill>
              </a:rPr>
              <a:t>:</a:t>
            </a:r>
            <a:endParaRPr lang="ar-SA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9545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EE257BD-8CB7-48A8-9977-1ADAA0A593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280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24E9FB3-525D-42E4-8DBB-B6D874942A95}"/>
              </a:ext>
            </a:extLst>
          </p:cNvPr>
          <p:cNvSpPr/>
          <p:nvPr/>
        </p:nvSpPr>
        <p:spPr>
          <a:xfrm>
            <a:off x="179882" y="223717"/>
            <a:ext cx="11797259" cy="6460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233690C0-1D56-4A32-9840-7A9E1B8FEE2B}"/>
              </a:ext>
            </a:extLst>
          </p:cNvPr>
          <p:cNvSpPr/>
          <p:nvPr/>
        </p:nvSpPr>
        <p:spPr>
          <a:xfrm>
            <a:off x="11830933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E55DFC06-3B0A-41CC-9A57-EA2FAADF73F3}"/>
              </a:ext>
            </a:extLst>
          </p:cNvPr>
          <p:cNvSpPr/>
          <p:nvPr/>
        </p:nvSpPr>
        <p:spPr>
          <a:xfrm>
            <a:off x="11833469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C9F4D6D7-581F-44AF-A4C7-68534BC28B33}"/>
              </a:ext>
            </a:extLst>
          </p:cNvPr>
          <p:cNvSpPr/>
          <p:nvPr/>
        </p:nvSpPr>
        <p:spPr>
          <a:xfrm>
            <a:off x="11833469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0FC86DF4-3660-4A85-B844-0129968C0686}"/>
              </a:ext>
            </a:extLst>
          </p:cNvPr>
          <p:cNvSpPr/>
          <p:nvPr/>
        </p:nvSpPr>
        <p:spPr>
          <a:xfrm>
            <a:off x="11817832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4DBEA934-34E4-4E65-B55D-0B54D70E5F3E}"/>
              </a:ext>
            </a:extLst>
          </p:cNvPr>
          <p:cNvSpPr/>
          <p:nvPr/>
        </p:nvSpPr>
        <p:spPr>
          <a:xfrm>
            <a:off x="11817428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28637537-B0D0-431F-A643-118987D87AF8}"/>
              </a:ext>
            </a:extLst>
          </p:cNvPr>
          <p:cNvSpPr/>
          <p:nvPr/>
        </p:nvSpPr>
        <p:spPr>
          <a:xfrm>
            <a:off x="11807285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="" xmlns:a16="http://schemas.microsoft.com/office/drawing/2014/main" id="{36B9E785-E824-4A3D-BD2B-7E3CCF4EFB15}"/>
              </a:ext>
            </a:extLst>
          </p:cNvPr>
          <p:cNvSpPr/>
          <p:nvPr/>
        </p:nvSpPr>
        <p:spPr>
          <a:xfrm>
            <a:off x="11835739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="" xmlns:a16="http://schemas.microsoft.com/office/drawing/2014/main" id="{F626A351-47F3-4650-80AD-04B6727317F3}"/>
              </a:ext>
            </a:extLst>
          </p:cNvPr>
          <p:cNvSpPr/>
          <p:nvPr/>
        </p:nvSpPr>
        <p:spPr>
          <a:xfrm>
            <a:off x="11835739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DC600885-3168-4C17-9503-6DA6397031E8}"/>
              </a:ext>
            </a:extLst>
          </p:cNvPr>
          <p:cNvSpPr/>
          <p:nvPr/>
        </p:nvSpPr>
        <p:spPr>
          <a:xfrm>
            <a:off x="11789669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Minus Sign 12">
            <a:extLst>
              <a:ext uri="{FF2B5EF4-FFF2-40B4-BE49-F238E27FC236}">
                <a16:creationId xmlns="" xmlns:a16="http://schemas.microsoft.com/office/drawing/2014/main" id="{EB8A56BE-9EAE-40A7-A076-419A9D5CCCAA}"/>
              </a:ext>
            </a:extLst>
          </p:cNvPr>
          <p:cNvSpPr/>
          <p:nvPr/>
        </p:nvSpPr>
        <p:spPr>
          <a:xfrm>
            <a:off x="11818123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Minus Sign 13">
            <a:extLst>
              <a:ext uri="{FF2B5EF4-FFF2-40B4-BE49-F238E27FC236}">
                <a16:creationId xmlns="" xmlns:a16="http://schemas.microsoft.com/office/drawing/2014/main" id="{94A2C718-B13D-4221-9498-4FEA7198C97A}"/>
              </a:ext>
            </a:extLst>
          </p:cNvPr>
          <p:cNvSpPr/>
          <p:nvPr/>
        </p:nvSpPr>
        <p:spPr>
          <a:xfrm>
            <a:off x="11818123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D81D116E-3D24-4C81-AF72-2BEBC51FFAEA}"/>
              </a:ext>
            </a:extLst>
          </p:cNvPr>
          <p:cNvSpPr/>
          <p:nvPr/>
        </p:nvSpPr>
        <p:spPr>
          <a:xfrm>
            <a:off x="11807285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="" xmlns:a16="http://schemas.microsoft.com/office/drawing/2014/main" id="{1ACC7407-1BF5-4676-8E10-A1C35898A24D}"/>
              </a:ext>
            </a:extLst>
          </p:cNvPr>
          <p:cNvSpPr/>
          <p:nvPr/>
        </p:nvSpPr>
        <p:spPr>
          <a:xfrm>
            <a:off x="11835739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="" xmlns:a16="http://schemas.microsoft.com/office/drawing/2014/main" id="{1BF19726-F20A-48E4-AF10-6FFD9D26889B}"/>
              </a:ext>
            </a:extLst>
          </p:cNvPr>
          <p:cNvSpPr/>
          <p:nvPr/>
        </p:nvSpPr>
        <p:spPr>
          <a:xfrm>
            <a:off x="11835739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B568493-A488-4ED5-993A-AE1EFB3AB79D}"/>
              </a:ext>
            </a:extLst>
          </p:cNvPr>
          <p:cNvSpPr/>
          <p:nvPr/>
        </p:nvSpPr>
        <p:spPr>
          <a:xfrm>
            <a:off x="172579" y="209862"/>
            <a:ext cx="92407" cy="143635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D94A12A1-BB1F-45C8-BEE2-1D4F24481053}"/>
              </a:ext>
            </a:extLst>
          </p:cNvPr>
          <p:cNvSpPr/>
          <p:nvPr/>
        </p:nvSpPr>
        <p:spPr>
          <a:xfrm>
            <a:off x="172579" y="1646218"/>
            <a:ext cx="96190" cy="13656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323C08EF-658E-409C-A656-729247E8EB9D}"/>
              </a:ext>
            </a:extLst>
          </p:cNvPr>
          <p:cNvSpPr/>
          <p:nvPr/>
        </p:nvSpPr>
        <p:spPr>
          <a:xfrm>
            <a:off x="172579" y="2993871"/>
            <a:ext cx="92408" cy="1259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D56CBC1B-940F-4514-A89D-736046398D3C}"/>
              </a:ext>
            </a:extLst>
          </p:cNvPr>
          <p:cNvSpPr/>
          <p:nvPr/>
        </p:nvSpPr>
        <p:spPr>
          <a:xfrm>
            <a:off x="172579" y="5484342"/>
            <a:ext cx="92407" cy="11862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C6F95889-14BD-453B-AA71-E84DA313B612}"/>
              </a:ext>
            </a:extLst>
          </p:cNvPr>
          <p:cNvSpPr/>
          <p:nvPr/>
        </p:nvSpPr>
        <p:spPr>
          <a:xfrm>
            <a:off x="172579" y="4257387"/>
            <a:ext cx="101601" cy="1234188"/>
          </a:xfrm>
          <a:prstGeom prst="rect">
            <a:avLst/>
          </a:prstGeom>
          <a:solidFill>
            <a:srgbClr val="EB6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D33E37F7-D772-425A-BB47-41E55A202D4A}"/>
              </a:ext>
            </a:extLst>
          </p:cNvPr>
          <p:cNvSpPr/>
          <p:nvPr/>
        </p:nvSpPr>
        <p:spPr>
          <a:xfrm>
            <a:off x="11863159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Minus Sign 23">
            <a:extLst>
              <a:ext uri="{FF2B5EF4-FFF2-40B4-BE49-F238E27FC236}">
                <a16:creationId xmlns="" xmlns:a16="http://schemas.microsoft.com/office/drawing/2014/main" id="{655B6A93-7BA6-43B0-A377-FF1E4F71593F}"/>
              </a:ext>
            </a:extLst>
          </p:cNvPr>
          <p:cNvSpPr/>
          <p:nvPr/>
        </p:nvSpPr>
        <p:spPr>
          <a:xfrm>
            <a:off x="11891613" y="526963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="" xmlns:a16="http://schemas.microsoft.com/office/drawing/2014/main" id="{3C5D7750-1DC7-48D2-A372-9FFF661EF13C}"/>
              </a:ext>
            </a:extLst>
          </p:cNvPr>
          <p:cNvSpPr/>
          <p:nvPr/>
        </p:nvSpPr>
        <p:spPr>
          <a:xfrm>
            <a:off x="11891613" y="613825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C9A69A53-6296-4311-BF0F-2BF546471256}"/>
              </a:ext>
            </a:extLst>
          </p:cNvPr>
          <p:cNvSpPr/>
          <p:nvPr/>
        </p:nvSpPr>
        <p:spPr>
          <a:xfrm>
            <a:off x="11865695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Minus Sign 26">
            <a:extLst>
              <a:ext uri="{FF2B5EF4-FFF2-40B4-BE49-F238E27FC236}">
                <a16:creationId xmlns="" xmlns:a16="http://schemas.microsoft.com/office/drawing/2014/main" id="{4FFB06C8-D9BF-40E9-9F61-885762DA571B}"/>
              </a:ext>
            </a:extLst>
          </p:cNvPr>
          <p:cNvSpPr/>
          <p:nvPr/>
        </p:nvSpPr>
        <p:spPr>
          <a:xfrm>
            <a:off x="11894149" y="118534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="" xmlns:a16="http://schemas.microsoft.com/office/drawing/2014/main" id="{5F9884B9-2F62-4D99-BF6F-4608CA124B80}"/>
              </a:ext>
            </a:extLst>
          </p:cNvPr>
          <p:cNvSpPr/>
          <p:nvPr/>
        </p:nvSpPr>
        <p:spPr>
          <a:xfrm>
            <a:off x="11894149" y="127221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48661B68-2ED0-4BCF-B4E2-7CF7BCA9FBAC}"/>
              </a:ext>
            </a:extLst>
          </p:cNvPr>
          <p:cNvSpPr/>
          <p:nvPr/>
        </p:nvSpPr>
        <p:spPr>
          <a:xfrm>
            <a:off x="11865695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Minus Sign 29">
            <a:extLst>
              <a:ext uri="{FF2B5EF4-FFF2-40B4-BE49-F238E27FC236}">
                <a16:creationId xmlns="" xmlns:a16="http://schemas.microsoft.com/office/drawing/2014/main" id="{259242FC-13B5-48C1-BEFE-0F7D1ACBE9C9}"/>
              </a:ext>
            </a:extLst>
          </p:cNvPr>
          <p:cNvSpPr/>
          <p:nvPr/>
        </p:nvSpPr>
        <p:spPr>
          <a:xfrm>
            <a:off x="11894149" y="1915004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="" xmlns:a16="http://schemas.microsoft.com/office/drawing/2014/main" id="{4B4B818A-E180-4213-BC77-1C679A894698}"/>
              </a:ext>
            </a:extLst>
          </p:cNvPr>
          <p:cNvSpPr/>
          <p:nvPr/>
        </p:nvSpPr>
        <p:spPr>
          <a:xfrm>
            <a:off x="11894149" y="2001866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E0B2BA01-8B42-4C19-8DEC-15CFD04E490A}"/>
              </a:ext>
            </a:extLst>
          </p:cNvPr>
          <p:cNvSpPr/>
          <p:nvPr/>
        </p:nvSpPr>
        <p:spPr>
          <a:xfrm>
            <a:off x="11850058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Minus Sign 32">
            <a:extLst>
              <a:ext uri="{FF2B5EF4-FFF2-40B4-BE49-F238E27FC236}">
                <a16:creationId xmlns="" xmlns:a16="http://schemas.microsoft.com/office/drawing/2014/main" id="{2E16E3DD-6263-407E-972E-BAF63FF2E4FD}"/>
              </a:ext>
            </a:extLst>
          </p:cNvPr>
          <p:cNvSpPr/>
          <p:nvPr/>
        </p:nvSpPr>
        <p:spPr>
          <a:xfrm>
            <a:off x="11878512" y="270702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4" name="Minus Sign 33">
            <a:extLst>
              <a:ext uri="{FF2B5EF4-FFF2-40B4-BE49-F238E27FC236}">
                <a16:creationId xmlns="" xmlns:a16="http://schemas.microsoft.com/office/drawing/2014/main" id="{65A320E0-DF83-41C0-B5DA-4D0A8222B511}"/>
              </a:ext>
            </a:extLst>
          </p:cNvPr>
          <p:cNvSpPr/>
          <p:nvPr/>
        </p:nvSpPr>
        <p:spPr>
          <a:xfrm>
            <a:off x="11878512" y="279389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40AA35FC-4368-47D6-89C8-4C3141B3C75E}"/>
              </a:ext>
            </a:extLst>
          </p:cNvPr>
          <p:cNvSpPr/>
          <p:nvPr/>
        </p:nvSpPr>
        <p:spPr>
          <a:xfrm>
            <a:off x="11849654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Minus Sign 35">
            <a:extLst>
              <a:ext uri="{FF2B5EF4-FFF2-40B4-BE49-F238E27FC236}">
                <a16:creationId xmlns="" xmlns:a16="http://schemas.microsoft.com/office/drawing/2014/main" id="{1BFFCA38-AC3B-491D-A110-B0CB971F52FE}"/>
              </a:ext>
            </a:extLst>
          </p:cNvPr>
          <p:cNvSpPr/>
          <p:nvPr/>
        </p:nvSpPr>
        <p:spPr>
          <a:xfrm>
            <a:off x="11878108" y="5397480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7" name="Minus Sign 36">
            <a:extLst>
              <a:ext uri="{FF2B5EF4-FFF2-40B4-BE49-F238E27FC236}">
                <a16:creationId xmlns="" xmlns:a16="http://schemas.microsoft.com/office/drawing/2014/main" id="{E97011C4-DE5D-4ADB-A132-4FA5FD739E34}"/>
              </a:ext>
            </a:extLst>
          </p:cNvPr>
          <p:cNvSpPr/>
          <p:nvPr/>
        </p:nvSpPr>
        <p:spPr>
          <a:xfrm>
            <a:off x="11878108" y="5484342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F9923986-8B83-4DBE-AC3D-CCD4CAA28AA3}"/>
              </a:ext>
            </a:extLst>
          </p:cNvPr>
          <p:cNvSpPr/>
          <p:nvPr/>
        </p:nvSpPr>
        <p:spPr>
          <a:xfrm>
            <a:off x="11839511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Minus Sign 38">
            <a:extLst>
              <a:ext uri="{FF2B5EF4-FFF2-40B4-BE49-F238E27FC236}">
                <a16:creationId xmlns="" xmlns:a16="http://schemas.microsoft.com/office/drawing/2014/main" id="{30B6A324-20B9-4A15-A8CF-0D3180561232}"/>
              </a:ext>
            </a:extLst>
          </p:cNvPr>
          <p:cNvSpPr/>
          <p:nvPr/>
        </p:nvSpPr>
        <p:spPr>
          <a:xfrm>
            <a:off x="11867965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Minus Sign 39">
            <a:extLst>
              <a:ext uri="{FF2B5EF4-FFF2-40B4-BE49-F238E27FC236}">
                <a16:creationId xmlns="" xmlns:a16="http://schemas.microsoft.com/office/drawing/2014/main" id="{5B6199C4-C10E-4A76-B01D-D0EF69D206E7}"/>
              </a:ext>
            </a:extLst>
          </p:cNvPr>
          <p:cNvSpPr/>
          <p:nvPr/>
        </p:nvSpPr>
        <p:spPr>
          <a:xfrm>
            <a:off x="11867965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A5DC18CC-F479-49C9-B65F-523728F0D987}"/>
              </a:ext>
            </a:extLst>
          </p:cNvPr>
          <p:cNvSpPr/>
          <p:nvPr/>
        </p:nvSpPr>
        <p:spPr>
          <a:xfrm>
            <a:off x="11821895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Minus Sign 41">
            <a:extLst>
              <a:ext uri="{FF2B5EF4-FFF2-40B4-BE49-F238E27FC236}">
                <a16:creationId xmlns="" xmlns:a16="http://schemas.microsoft.com/office/drawing/2014/main" id="{EBC20B98-9935-4B3E-9D2A-48B3258392E8}"/>
              </a:ext>
            </a:extLst>
          </p:cNvPr>
          <p:cNvSpPr/>
          <p:nvPr/>
        </p:nvSpPr>
        <p:spPr>
          <a:xfrm>
            <a:off x="11850349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Minus Sign 42">
            <a:extLst>
              <a:ext uri="{FF2B5EF4-FFF2-40B4-BE49-F238E27FC236}">
                <a16:creationId xmlns="" xmlns:a16="http://schemas.microsoft.com/office/drawing/2014/main" id="{59604834-16CF-4017-A575-D5690BA3736B}"/>
              </a:ext>
            </a:extLst>
          </p:cNvPr>
          <p:cNvSpPr/>
          <p:nvPr/>
        </p:nvSpPr>
        <p:spPr>
          <a:xfrm>
            <a:off x="11850349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0659F500-D694-4351-A3C8-E6EDA3244690}"/>
              </a:ext>
            </a:extLst>
          </p:cNvPr>
          <p:cNvSpPr/>
          <p:nvPr/>
        </p:nvSpPr>
        <p:spPr>
          <a:xfrm>
            <a:off x="11839511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5" name="Minus Sign 44">
            <a:extLst>
              <a:ext uri="{FF2B5EF4-FFF2-40B4-BE49-F238E27FC236}">
                <a16:creationId xmlns="" xmlns:a16="http://schemas.microsoft.com/office/drawing/2014/main" id="{9C66E711-AED4-4372-82DB-EA161ACD1186}"/>
              </a:ext>
            </a:extLst>
          </p:cNvPr>
          <p:cNvSpPr/>
          <p:nvPr/>
        </p:nvSpPr>
        <p:spPr>
          <a:xfrm>
            <a:off x="11867965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6" name="Minus Sign 45">
            <a:extLst>
              <a:ext uri="{FF2B5EF4-FFF2-40B4-BE49-F238E27FC236}">
                <a16:creationId xmlns="" xmlns:a16="http://schemas.microsoft.com/office/drawing/2014/main" id="{483AD019-F5FB-4BB4-A03A-144A8825CBEF}"/>
              </a:ext>
            </a:extLst>
          </p:cNvPr>
          <p:cNvSpPr/>
          <p:nvPr/>
        </p:nvSpPr>
        <p:spPr>
          <a:xfrm>
            <a:off x="11867965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1" name="تمرير أفقي 50"/>
          <p:cNvSpPr/>
          <p:nvPr/>
        </p:nvSpPr>
        <p:spPr>
          <a:xfrm>
            <a:off x="2286000" y="1356278"/>
            <a:ext cx="7999865" cy="3696777"/>
          </a:xfrm>
          <a:prstGeom prst="horizontalScroll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ar-SA" sz="6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عملي</a:t>
            </a:r>
          </a:p>
          <a:p>
            <a:pPr algn="ctr" rtl="1"/>
            <a:r>
              <a:rPr lang="ar-SA" sz="6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لغة </a:t>
            </a:r>
            <a:r>
              <a:rPr lang="en-US" sz="60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pl</a:t>
            </a:r>
            <a:r>
              <a:rPr lang="en-US" sz="6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/</a:t>
            </a:r>
            <a:r>
              <a:rPr lang="en-US" sz="60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sql</a:t>
            </a:r>
            <a:endParaRPr lang="en-US" sz="6000" b="1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97086116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EE257BD-8CB7-48A8-9977-1ADAA0A593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280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24E9FB3-525D-42E4-8DBB-B6D874942A95}"/>
              </a:ext>
            </a:extLst>
          </p:cNvPr>
          <p:cNvSpPr/>
          <p:nvPr/>
        </p:nvSpPr>
        <p:spPr>
          <a:xfrm>
            <a:off x="179882" y="223717"/>
            <a:ext cx="11797259" cy="6460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233690C0-1D56-4A32-9840-7A9E1B8FEE2B}"/>
              </a:ext>
            </a:extLst>
          </p:cNvPr>
          <p:cNvSpPr/>
          <p:nvPr/>
        </p:nvSpPr>
        <p:spPr>
          <a:xfrm>
            <a:off x="11830933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E55DFC06-3B0A-41CC-9A57-EA2FAADF73F3}"/>
              </a:ext>
            </a:extLst>
          </p:cNvPr>
          <p:cNvSpPr/>
          <p:nvPr/>
        </p:nvSpPr>
        <p:spPr>
          <a:xfrm>
            <a:off x="11833469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C9F4D6D7-581F-44AF-A4C7-68534BC28B33}"/>
              </a:ext>
            </a:extLst>
          </p:cNvPr>
          <p:cNvSpPr/>
          <p:nvPr/>
        </p:nvSpPr>
        <p:spPr>
          <a:xfrm>
            <a:off x="11833469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0FC86DF4-3660-4A85-B844-0129968C0686}"/>
              </a:ext>
            </a:extLst>
          </p:cNvPr>
          <p:cNvSpPr/>
          <p:nvPr/>
        </p:nvSpPr>
        <p:spPr>
          <a:xfrm>
            <a:off x="11817832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4DBEA934-34E4-4E65-B55D-0B54D70E5F3E}"/>
              </a:ext>
            </a:extLst>
          </p:cNvPr>
          <p:cNvSpPr/>
          <p:nvPr/>
        </p:nvSpPr>
        <p:spPr>
          <a:xfrm>
            <a:off x="11817428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28637537-B0D0-431F-A643-118987D87AF8}"/>
              </a:ext>
            </a:extLst>
          </p:cNvPr>
          <p:cNvSpPr/>
          <p:nvPr/>
        </p:nvSpPr>
        <p:spPr>
          <a:xfrm>
            <a:off x="11807285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="" xmlns:a16="http://schemas.microsoft.com/office/drawing/2014/main" id="{36B9E785-E824-4A3D-BD2B-7E3CCF4EFB15}"/>
              </a:ext>
            </a:extLst>
          </p:cNvPr>
          <p:cNvSpPr/>
          <p:nvPr/>
        </p:nvSpPr>
        <p:spPr>
          <a:xfrm>
            <a:off x="11835739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="" xmlns:a16="http://schemas.microsoft.com/office/drawing/2014/main" id="{F626A351-47F3-4650-80AD-04B6727317F3}"/>
              </a:ext>
            </a:extLst>
          </p:cNvPr>
          <p:cNvSpPr/>
          <p:nvPr/>
        </p:nvSpPr>
        <p:spPr>
          <a:xfrm>
            <a:off x="11835739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DC600885-3168-4C17-9503-6DA6397031E8}"/>
              </a:ext>
            </a:extLst>
          </p:cNvPr>
          <p:cNvSpPr/>
          <p:nvPr/>
        </p:nvSpPr>
        <p:spPr>
          <a:xfrm>
            <a:off x="11789669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Minus Sign 12">
            <a:extLst>
              <a:ext uri="{FF2B5EF4-FFF2-40B4-BE49-F238E27FC236}">
                <a16:creationId xmlns="" xmlns:a16="http://schemas.microsoft.com/office/drawing/2014/main" id="{EB8A56BE-9EAE-40A7-A076-419A9D5CCCAA}"/>
              </a:ext>
            </a:extLst>
          </p:cNvPr>
          <p:cNvSpPr/>
          <p:nvPr/>
        </p:nvSpPr>
        <p:spPr>
          <a:xfrm>
            <a:off x="11818123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Minus Sign 13">
            <a:extLst>
              <a:ext uri="{FF2B5EF4-FFF2-40B4-BE49-F238E27FC236}">
                <a16:creationId xmlns="" xmlns:a16="http://schemas.microsoft.com/office/drawing/2014/main" id="{94A2C718-B13D-4221-9498-4FEA7198C97A}"/>
              </a:ext>
            </a:extLst>
          </p:cNvPr>
          <p:cNvSpPr/>
          <p:nvPr/>
        </p:nvSpPr>
        <p:spPr>
          <a:xfrm>
            <a:off x="11818123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D81D116E-3D24-4C81-AF72-2BEBC51FFAEA}"/>
              </a:ext>
            </a:extLst>
          </p:cNvPr>
          <p:cNvSpPr/>
          <p:nvPr/>
        </p:nvSpPr>
        <p:spPr>
          <a:xfrm>
            <a:off x="11807285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="" xmlns:a16="http://schemas.microsoft.com/office/drawing/2014/main" id="{1ACC7407-1BF5-4676-8E10-A1C35898A24D}"/>
              </a:ext>
            </a:extLst>
          </p:cNvPr>
          <p:cNvSpPr/>
          <p:nvPr/>
        </p:nvSpPr>
        <p:spPr>
          <a:xfrm>
            <a:off x="11835739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="" xmlns:a16="http://schemas.microsoft.com/office/drawing/2014/main" id="{1BF19726-F20A-48E4-AF10-6FFD9D26889B}"/>
              </a:ext>
            </a:extLst>
          </p:cNvPr>
          <p:cNvSpPr/>
          <p:nvPr/>
        </p:nvSpPr>
        <p:spPr>
          <a:xfrm>
            <a:off x="11835739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B568493-A488-4ED5-993A-AE1EFB3AB79D}"/>
              </a:ext>
            </a:extLst>
          </p:cNvPr>
          <p:cNvSpPr/>
          <p:nvPr/>
        </p:nvSpPr>
        <p:spPr>
          <a:xfrm>
            <a:off x="172579" y="209862"/>
            <a:ext cx="92407" cy="143635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D94A12A1-BB1F-45C8-BEE2-1D4F24481053}"/>
              </a:ext>
            </a:extLst>
          </p:cNvPr>
          <p:cNvSpPr/>
          <p:nvPr/>
        </p:nvSpPr>
        <p:spPr>
          <a:xfrm>
            <a:off x="172579" y="1646218"/>
            <a:ext cx="96190" cy="13656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323C08EF-658E-409C-A656-729247E8EB9D}"/>
              </a:ext>
            </a:extLst>
          </p:cNvPr>
          <p:cNvSpPr/>
          <p:nvPr/>
        </p:nvSpPr>
        <p:spPr>
          <a:xfrm>
            <a:off x="172579" y="2993871"/>
            <a:ext cx="92408" cy="1259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D56CBC1B-940F-4514-A89D-736046398D3C}"/>
              </a:ext>
            </a:extLst>
          </p:cNvPr>
          <p:cNvSpPr/>
          <p:nvPr/>
        </p:nvSpPr>
        <p:spPr>
          <a:xfrm>
            <a:off x="172579" y="5484342"/>
            <a:ext cx="92407" cy="11862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C6F95889-14BD-453B-AA71-E84DA313B612}"/>
              </a:ext>
            </a:extLst>
          </p:cNvPr>
          <p:cNvSpPr/>
          <p:nvPr/>
        </p:nvSpPr>
        <p:spPr>
          <a:xfrm>
            <a:off x="172579" y="4257387"/>
            <a:ext cx="101601" cy="1234188"/>
          </a:xfrm>
          <a:prstGeom prst="rect">
            <a:avLst/>
          </a:prstGeom>
          <a:solidFill>
            <a:srgbClr val="EB6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D33E37F7-D772-425A-BB47-41E55A202D4A}"/>
              </a:ext>
            </a:extLst>
          </p:cNvPr>
          <p:cNvSpPr/>
          <p:nvPr/>
        </p:nvSpPr>
        <p:spPr>
          <a:xfrm>
            <a:off x="11863159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Minus Sign 23">
            <a:extLst>
              <a:ext uri="{FF2B5EF4-FFF2-40B4-BE49-F238E27FC236}">
                <a16:creationId xmlns="" xmlns:a16="http://schemas.microsoft.com/office/drawing/2014/main" id="{655B6A93-7BA6-43B0-A377-FF1E4F71593F}"/>
              </a:ext>
            </a:extLst>
          </p:cNvPr>
          <p:cNvSpPr/>
          <p:nvPr/>
        </p:nvSpPr>
        <p:spPr>
          <a:xfrm>
            <a:off x="11891613" y="526963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="" xmlns:a16="http://schemas.microsoft.com/office/drawing/2014/main" id="{3C5D7750-1DC7-48D2-A372-9FFF661EF13C}"/>
              </a:ext>
            </a:extLst>
          </p:cNvPr>
          <p:cNvSpPr/>
          <p:nvPr/>
        </p:nvSpPr>
        <p:spPr>
          <a:xfrm>
            <a:off x="11891613" y="613825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C9A69A53-6296-4311-BF0F-2BF546471256}"/>
              </a:ext>
            </a:extLst>
          </p:cNvPr>
          <p:cNvSpPr/>
          <p:nvPr/>
        </p:nvSpPr>
        <p:spPr>
          <a:xfrm>
            <a:off x="11865695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Minus Sign 26">
            <a:extLst>
              <a:ext uri="{FF2B5EF4-FFF2-40B4-BE49-F238E27FC236}">
                <a16:creationId xmlns="" xmlns:a16="http://schemas.microsoft.com/office/drawing/2014/main" id="{4FFB06C8-D9BF-40E9-9F61-885762DA571B}"/>
              </a:ext>
            </a:extLst>
          </p:cNvPr>
          <p:cNvSpPr/>
          <p:nvPr/>
        </p:nvSpPr>
        <p:spPr>
          <a:xfrm>
            <a:off x="11894149" y="118534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="" xmlns:a16="http://schemas.microsoft.com/office/drawing/2014/main" id="{5F9884B9-2F62-4D99-BF6F-4608CA124B80}"/>
              </a:ext>
            </a:extLst>
          </p:cNvPr>
          <p:cNvSpPr/>
          <p:nvPr/>
        </p:nvSpPr>
        <p:spPr>
          <a:xfrm>
            <a:off x="11894149" y="127221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48661B68-2ED0-4BCF-B4E2-7CF7BCA9FBAC}"/>
              </a:ext>
            </a:extLst>
          </p:cNvPr>
          <p:cNvSpPr/>
          <p:nvPr/>
        </p:nvSpPr>
        <p:spPr>
          <a:xfrm>
            <a:off x="11865695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Minus Sign 29">
            <a:extLst>
              <a:ext uri="{FF2B5EF4-FFF2-40B4-BE49-F238E27FC236}">
                <a16:creationId xmlns="" xmlns:a16="http://schemas.microsoft.com/office/drawing/2014/main" id="{259242FC-13B5-48C1-BEFE-0F7D1ACBE9C9}"/>
              </a:ext>
            </a:extLst>
          </p:cNvPr>
          <p:cNvSpPr/>
          <p:nvPr/>
        </p:nvSpPr>
        <p:spPr>
          <a:xfrm>
            <a:off x="11894149" y="1915004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="" xmlns:a16="http://schemas.microsoft.com/office/drawing/2014/main" id="{4B4B818A-E180-4213-BC77-1C679A894698}"/>
              </a:ext>
            </a:extLst>
          </p:cNvPr>
          <p:cNvSpPr/>
          <p:nvPr/>
        </p:nvSpPr>
        <p:spPr>
          <a:xfrm>
            <a:off x="11894149" y="2001866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E0B2BA01-8B42-4C19-8DEC-15CFD04E490A}"/>
              </a:ext>
            </a:extLst>
          </p:cNvPr>
          <p:cNvSpPr/>
          <p:nvPr/>
        </p:nvSpPr>
        <p:spPr>
          <a:xfrm>
            <a:off x="11850058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Minus Sign 32">
            <a:extLst>
              <a:ext uri="{FF2B5EF4-FFF2-40B4-BE49-F238E27FC236}">
                <a16:creationId xmlns="" xmlns:a16="http://schemas.microsoft.com/office/drawing/2014/main" id="{2E16E3DD-6263-407E-972E-BAF63FF2E4FD}"/>
              </a:ext>
            </a:extLst>
          </p:cNvPr>
          <p:cNvSpPr/>
          <p:nvPr/>
        </p:nvSpPr>
        <p:spPr>
          <a:xfrm>
            <a:off x="11878512" y="270702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4" name="Minus Sign 33">
            <a:extLst>
              <a:ext uri="{FF2B5EF4-FFF2-40B4-BE49-F238E27FC236}">
                <a16:creationId xmlns="" xmlns:a16="http://schemas.microsoft.com/office/drawing/2014/main" id="{65A320E0-DF83-41C0-B5DA-4D0A8222B511}"/>
              </a:ext>
            </a:extLst>
          </p:cNvPr>
          <p:cNvSpPr/>
          <p:nvPr/>
        </p:nvSpPr>
        <p:spPr>
          <a:xfrm>
            <a:off x="11878512" y="279389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40AA35FC-4368-47D6-89C8-4C3141B3C75E}"/>
              </a:ext>
            </a:extLst>
          </p:cNvPr>
          <p:cNvSpPr/>
          <p:nvPr/>
        </p:nvSpPr>
        <p:spPr>
          <a:xfrm>
            <a:off x="11849654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Minus Sign 35">
            <a:extLst>
              <a:ext uri="{FF2B5EF4-FFF2-40B4-BE49-F238E27FC236}">
                <a16:creationId xmlns="" xmlns:a16="http://schemas.microsoft.com/office/drawing/2014/main" id="{1BFFCA38-AC3B-491D-A110-B0CB971F52FE}"/>
              </a:ext>
            </a:extLst>
          </p:cNvPr>
          <p:cNvSpPr/>
          <p:nvPr/>
        </p:nvSpPr>
        <p:spPr>
          <a:xfrm>
            <a:off x="11878108" y="5397480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7" name="Minus Sign 36">
            <a:extLst>
              <a:ext uri="{FF2B5EF4-FFF2-40B4-BE49-F238E27FC236}">
                <a16:creationId xmlns="" xmlns:a16="http://schemas.microsoft.com/office/drawing/2014/main" id="{E97011C4-DE5D-4ADB-A132-4FA5FD739E34}"/>
              </a:ext>
            </a:extLst>
          </p:cNvPr>
          <p:cNvSpPr/>
          <p:nvPr/>
        </p:nvSpPr>
        <p:spPr>
          <a:xfrm>
            <a:off x="11878108" y="5484342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F9923986-8B83-4DBE-AC3D-CCD4CAA28AA3}"/>
              </a:ext>
            </a:extLst>
          </p:cNvPr>
          <p:cNvSpPr/>
          <p:nvPr/>
        </p:nvSpPr>
        <p:spPr>
          <a:xfrm>
            <a:off x="11839511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Minus Sign 38">
            <a:extLst>
              <a:ext uri="{FF2B5EF4-FFF2-40B4-BE49-F238E27FC236}">
                <a16:creationId xmlns="" xmlns:a16="http://schemas.microsoft.com/office/drawing/2014/main" id="{30B6A324-20B9-4A15-A8CF-0D3180561232}"/>
              </a:ext>
            </a:extLst>
          </p:cNvPr>
          <p:cNvSpPr/>
          <p:nvPr/>
        </p:nvSpPr>
        <p:spPr>
          <a:xfrm>
            <a:off x="11867965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Minus Sign 39">
            <a:extLst>
              <a:ext uri="{FF2B5EF4-FFF2-40B4-BE49-F238E27FC236}">
                <a16:creationId xmlns="" xmlns:a16="http://schemas.microsoft.com/office/drawing/2014/main" id="{5B6199C4-C10E-4A76-B01D-D0EF69D206E7}"/>
              </a:ext>
            </a:extLst>
          </p:cNvPr>
          <p:cNvSpPr/>
          <p:nvPr/>
        </p:nvSpPr>
        <p:spPr>
          <a:xfrm>
            <a:off x="11867965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A5DC18CC-F479-49C9-B65F-523728F0D987}"/>
              </a:ext>
            </a:extLst>
          </p:cNvPr>
          <p:cNvSpPr/>
          <p:nvPr/>
        </p:nvSpPr>
        <p:spPr>
          <a:xfrm>
            <a:off x="11821895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Minus Sign 41">
            <a:extLst>
              <a:ext uri="{FF2B5EF4-FFF2-40B4-BE49-F238E27FC236}">
                <a16:creationId xmlns="" xmlns:a16="http://schemas.microsoft.com/office/drawing/2014/main" id="{EBC20B98-9935-4B3E-9D2A-48B3258392E8}"/>
              </a:ext>
            </a:extLst>
          </p:cNvPr>
          <p:cNvSpPr/>
          <p:nvPr/>
        </p:nvSpPr>
        <p:spPr>
          <a:xfrm>
            <a:off x="11850349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Minus Sign 42">
            <a:extLst>
              <a:ext uri="{FF2B5EF4-FFF2-40B4-BE49-F238E27FC236}">
                <a16:creationId xmlns="" xmlns:a16="http://schemas.microsoft.com/office/drawing/2014/main" id="{59604834-16CF-4017-A575-D5690BA3736B}"/>
              </a:ext>
            </a:extLst>
          </p:cNvPr>
          <p:cNvSpPr/>
          <p:nvPr/>
        </p:nvSpPr>
        <p:spPr>
          <a:xfrm>
            <a:off x="11850349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0659F500-D694-4351-A3C8-E6EDA3244690}"/>
              </a:ext>
            </a:extLst>
          </p:cNvPr>
          <p:cNvSpPr/>
          <p:nvPr/>
        </p:nvSpPr>
        <p:spPr>
          <a:xfrm>
            <a:off x="11839511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5" name="Minus Sign 44">
            <a:extLst>
              <a:ext uri="{FF2B5EF4-FFF2-40B4-BE49-F238E27FC236}">
                <a16:creationId xmlns="" xmlns:a16="http://schemas.microsoft.com/office/drawing/2014/main" id="{9C66E711-AED4-4372-82DB-EA161ACD1186}"/>
              </a:ext>
            </a:extLst>
          </p:cNvPr>
          <p:cNvSpPr/>
          <p:nvPr/>
        </p:nvSpPr>
        <p:spPr>
          <a:xfrm>
            <a:off x="11867965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6" name="Minus Sign 45">
            <a:extLst>
              <a:ext uri="{FF2B5EF4-FFF2-40B4-BE49-F238E27FC236}">
                <a16:creationId xmlns="" xmlns:a16="http://schemas.microsoft.com/office/drawing/2014/main" id="{483AD019-F5FB-4BB4-A03A-144A8825CBEF}"/>
              </a:ext>
            </a:extLst>
          </p:cNvPr>
          <p:cNvSpPr/>
          <p:nvPr/>
        </p:nvSpPr>
        <p:spPr>
          <a:xfrm>
            <a:off x="11867965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162D7B15-F3FE-41AF-B6D6-E0246ABF88FC}"/>
              </a:ext>
            </a:extLst>
          </p:cNvPr>
          <p:cNvSpPr/>
          <p:nvPr/>
        </p:nvSpPr>
        <p:spPr>
          <a:xfrm>
            <a:off x="5296524" y="383703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/>
            <a:r>
              <a:rPr lang="ar-SA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المؤشرات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Cursor</a:t>
            </a:r>
            <a:r>
              <a:rPr lang="ar-SA" sz="2800" b="1" dirty="0">
                <a:solidFill>
                  <a:srgbClr val="002060"/>
                </a:solidFill>
              </a:rPr>
              <a:t>: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CE10493D-D1F4-4221-A607-26BB766CE37B}"/>
              </a:ext>
            </a:extLst>
          </p:cNvPr>
          <p:cNvSpPr/>
          <p:nvPr/>
        </p:nvSpPr>
        <p:spPr>
          <a:xfrm>
            <a:off x="5296524" y="973631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 rtl="1">
              <a:buNone/>
            </a:pPr>
            <a:r>
              <a:rPr lang="ar-SA" sz="2400" dirty="0"/>
              <a:t>هنالك نوعين من المؤشرات :</a:t>
            </a:r>
          </a:p>
          <a:p>
            <a:pPr algn="r" rtl="1">
              <a:buNone/>
            </a:pPr>
            <a:r>
              <a:rPr lang="ar-SA" sz="2400" dirty="0"/>
              <a:t>1- صريحة </a:t>
            </a:r>
            <a:r>
              <a:rPr lang="en-US" sz="2400" dirty="0"/>
              <a:t>Explicit Cursors</a:t>
            </a:r>
            <a:endParaRPr lang="ar-SA" sz="2400" dirty="0"/>
          </a:p>
          <a:p>
            <a:pPr algn="r" rtl="1">
              <a:buNone/>
            </a:pPr>
            <a:r>
              <a:rPr lang="ar-SA" sz="2400" dirty="0"/>
              <a:t>2- ضمنية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="" xmlns:a16="http://schemas.microsoft.com/office/drawing/2014/main" id="{5E1CD66A-35B9-412E-9797-8AAB461FD0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6145" y="2141608"/>
            <a:ext cx="11053681" cy="249035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="" xmlns:a16="http://schemas.microsoft.com/office/drawing/2014/main" id="{68BA1AA4-8B12-4F7F-9673-66B1A7005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922" y="4734538"/>
            <a:ext cx="9620250" cy="186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82226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EE257BD-8CB7-48A8-9977-1ADAA0A593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280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24E9FB3-525D-42E4-8DBB-B6D874942A95}"/>
              </a:ext>
            </a:extLst>
          </p:cNvPr>
          <p:cNvSpPr/>
          <p:nvPr/>
        </p:nvSpPr>
        <p:spPr>
          <a:xfrm>
            <a:off x="179882" y="209862"/>
            <a:ext cx="11797259" cy="6460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233690C0-1D56-4A32-9840-7A9E1B8FEE2B}"/>
              </a:ext>
            </a:extLst>
          </p:cNvPr>
          <p:cNvSpPr/>
          <p:nvPr/>
        </p:nvSpPr>
        <p:spPr>
          <a:xfrm>
            <a:off x="11830933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E55DFC06-3B0A-41CC-9A57-EA2FAADF73F3}"/>
              </a:ext>
            </a:extLst>
          </p:cNvPr>
          <p:cNvSpPr/>
          <p:nvPr/>
        </p:nvSpPr>
        <p:spPr>
          <a:xfrm>
            <a:off x="11833469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C9F4D6D7-581F-44AF-A4C7-68534BC28B33}"/>
              </a:ext>
            </a:extLst>
          </p:cNvPr>
          <p:cNvSpPr/>
          <p:nvPr/>
        </p:nvSpPr>
        <p:spPr>
          <a:xfrm>
            <a:off x="11833469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0FC86DF4-3660-4A85-B844-0129968C0686}"/>
              </a:ext>
            </a:extLst>
          </p:cNvPr>
          <p:cNvSpPr/>
          <p:nvPr/>
        </p:nvSpPr>
        <p:spPr>
          <a:xfrm>
            <a:off x="11817832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4DBEA934-34E4-4E65-B55D-0B54D70E5F3E}"/>
              </a:ext>
            </a:extLst>
          </p:cNvPr>
          <p:cNvSpPr/>
          <p:nvPr/>
        </p:nvSpPr>
        <p:spPr>
          <a:xfrm>
            <a:off x="11817428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28637537-B0D0-431F-A643-118987D87AF8}"/>
              </a:ext>
            </a:extLst>
          </p:cNvPr>
          <p:cNvSpPr/>
          <p:nvPr/>
        </p:nvSpPr>
        <p:spPr>
          <a:xfrm>
            <a:off x="11807285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="" xmlns:a16="http://schemas.microsoft.com/office/drawing/2014/main" id="{36B9E785-E824-4A3D-BD2B-7E3CCF4EFB15}"/>
              </a:ext>
            </a:extLst>
          </p:cNvPr>
          <p:cNvSpPr/>
          <p:nvPr/>
        </p:nvSpPr>
        <p:spPr>
          <a:xfrm>
            <a:off x="11835739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="" xmlns:a16="http://schemas.microsoft.com/office/drawing/2014/main" id="{F626A351-47F3-4650-80AD-04B6727317F3}"/>
              </a:ext>
            </a:extLst>
          </p:cNvPr>
          <p:cNvSpPr/>
          <p:nvPr/>
        </p:nvSpPr>
        <p:spPr>
          <a:xfrm>
            <a:off x="11835739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DC600885-3168-4C17-9503-6DA6397031E8}"/>
              </a:ext>
            </a:extLst>
          </p:cNvPr>
          <p:cNvSpPr/>
          <p:nvPr/>
        </p:nvSpPr>
        <p:spPr>
          <a:xfrm>
            <a:off x="11789669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Minus Sign 12">
            <a:extLst>
              <a:ext uri="{FF2B5EF4-FFF2-40B4-BE49-F238E27FC236}">
                <a16:creationId xmlns="" xmlns:a16="http://schemas.microsoft.com/office/drawing/2014/main" id="{EB8A56BE-9EAE-40A7-A076-419A9D5CCCAA}"/>
              </a:ext>
            </a:extLst>
          </p:cNvPr>
          <p:cNvSpPr/>
          <p:nvPr/>
        </p:nvSpPr>
        <p:spPr>
          <a:xfrm>
            <a:off x="11818123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Minus Sign 13">
            <a:extLst>
              <a:ext uri="{FF2B5EF4-FFF2-40B4-BE49-F238E27FC236}">
                <a16:creationId xmlns="" xmlns:a16="http://schemas.microsoft.com/office/drawing/2014/main" id="{94A2C718-B13D-4221-9498-4FEA7198C97A}"/>
              </a:ext>
            </a:extLst>
          </p:cNvPr>
          <p:cNvSpPr/>
          <p:nvPr/>
        </p:nvSpPr>
        <p:spPr>
          <a:xfrm>
            <a:off x="11818123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D81D116E-3D24-4C81-AF72-2BEBC51FFAEA}"/>
              </a:ext>
            </a:extLst>
          </p:cNvPr>
          <p:cNvSpPr/>
          <p:nvPr/>
        </p:nvSpPr>
        <p:spPr>
          <a:xfrm>
            <a:off x="11807285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="" xmlns:a16="http://schemas.microsoft.com/office/drawing/2014/main" id="{1ACC7407-1BF5-4676-8E10-A1C35898A24D}"/>
              </a:ext>
            </a:extLst>
          </p:cNvPr>
          <p:cNvSpPr/>
          <p:nvPr/>
        </p:nvSpPr>
        <p:spPr>
          <a:xfrm>
            <a:off x="11835739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="" xmlns:a16="http://schemas.microsoft.com/office/drawing/2014/main" id="{1BF19726-F20A-48E4-AF10-6FFD9D26889B}"/>
              </a:ext>
            </a:extLst>
          </p:cNvPr>
          <p:cNvSpPr/>
          <p:nvPr/>
        </p:nvSpPr>
        <p:spPr>
          <a:xfrm>
            <a:off x="11835739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B568493-A488-4ED5-993A-AE1EFB3AB79D}"/>
              </a:ext>
            </a:extLst>
          </p:cNvPr>
          <p:cNvSpPr/>
          <p:nvPr/>
        </p:nvSpPr>
        <p:spPr>
          <a:xfrm>
            <a:off x="172579" y="209862"/>
            <a:ext cx="92407" cy="143635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D94A12A1-BB1F-45C8-BEE2-1D4F24481053}"/>
              </a:ext>
            </a:extLst>
          </p:cNvPr>
          <p:cNvSpPr/>
          <p:nvPr/>
        </p:nvSpPr>
        <p:spPr>
          <a:xfrm>
            <a:off x="172579" y="1646218"/>
            <a:ext cx="96190" cy="13656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323C08EF-658E-409C-A656-729247E8EB9D}"/>
              </a:ext>
            </a:extLst>
          </p:cNvPr>
          <p:cNvSpPr/>
          <p:nvPr/>
        </p:nvSpPr>
        <p:spPr>
          <a:xfrm>
            <a:off x="172579" y="2993871"/>
            <a:ext cx="92408" cy="1259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D56CBC1B-940F-4514-A89D-736046398D3C}"/>
              </a:ext>
            </a:extLst>
          </p:cNvPr>
          <p:cNvSpPr/>
          <p:nvPr/>
        </p:nvSpPr>
        <p:spPr>
          <a:xfrm>
            <a:off x="172579" y="5484342"/>
            <a:ext cx="92407" cy="11862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C6F95889-14BD-453B-AA71-E84DA313B612}"/>
              </a:ext>
            </a:extLst>
          </p:cNvPr>
          <p:cNvSpPr/>
          <p:nvPr/>
        </p:nvSpPr>
        <p:spPr>
          <a:xfrm>
            <a:off x="172579" y="4257387"/>
            <a:ext cx="101601" cy="1234188"/>
          </a:xfrm>
          <a:prstGeom prst="rect">
            <a:avLst/>
          </a:prstGeom>
          <a:solidFill>
            <a:srgbClr val="EB6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D33E37F7-D772-425A-BB47-41E55A202D4A}"/>
              </a:ext>
            </a:extLst>
          </p:cNvPr>
          <p:cNvSpPr/>
          <p:nvPr/>
        </p:nvSpPr>
        <p:spPr>
          <a:xfrm>
            <a:off x="11863159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Minus Sign 23">
            <a:extLst>
              <a:ext uri="{FF2B5EF4-FFF2-40B4-BE49-F238E27FC236}">
                <a16:creationId xmlns="" xmlns:a16="http://schemas.microsoft.com/office/drawing/2014/main" id="{655B6A93-7BA6-43B0-A377-FF1E4F71593F}"/>
              </a:ext>
            </a:extLst>
          </p:cNvPr>
          <p:cNvSpPr/>
          <p:nvPr/>
        </p:nvSpPr>
        <p:spPr>
          <a:xfrm>
            <a:off x="11891613" y="526963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="" xmlns:a16="http://schemas.microsoft.com/office/drawing/2014/main" id="{3C5D7750-1DC7-48D2-A372-9FFF661EF13C}"/>
              </a:ext>
            </a:extLst>
          </p:cNvPr>
          <p:cNvSpPr/>
          <p:nvPr/>
        </p:nvSpPr>
        <p:spPr>
          <a:xfrm>
            <a:off x="11891613" y="613825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C9A69A53-6296-4311-BF0F-2BF546471256}"/>
              </a:ext>
            </a:extLst>
          </p:cNvPr>
          <p:cNvSpPr/>
          <p:nvPr/>
        </p:nvSpPr>
        <p:spPr>
          <a:xfrm>
            <a:off x="11865695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Minus Sign 26">
            <a:extLst>
              <a:ext uri="{FF2B5EF4-FFF2-40B4-BE49-F238E27FC236}">
                <a16:creationId xmlns="" xmlns:a16="http://schemas.microsoft.com/office/drawing/2014/main" id="{4FFB06C8-D9BF-40E9-9F61-885762DA571B}"/>
              </a:ext>
            </a:extLst>
          </p:cNvPr>
          <p:cNvSpPr/>
          <p:nvPr/>
        </p:nvSpPr>
        <p:spPr>
          <a:xfrm>
            <a:off x="11894149" y="118534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="" xmlns:a16="http://schemas.microsoft.com/office/drawing/2014/main" id="{5F9884B9-2F62-4D99-BF6F-4608CA124B80}"/>
              </a:ext>
            </a:extLst>
          </p:cNvPr>
          <p:cNvSpPr/>
          <p:nvPr/>
        </p:nvSpPr>
        <p:spPr>
          <a:xfrm>
            <a:off x="11894149" y="127221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48661B68-2ED0-4BCF-B4E2-7CF7BCA9FBAC}"/>
              </a:ext>
            </a:extLst>
          </p:cNvPr>
          <p:cNvSpPr/>
          <p:nvPr/>
        </p:nvSpPr>
        <p:spPr>
          <a:xfrm>
            <a:off x="11865695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Minus Sign 29">
            <a:extLst>
              <a:ext uri="{FF2B5EF4-FFF2-40B4-BE49-F238E27FC236}">
                <a16:creationId xmlns="" xmlns:a16="http://schemas.microsoft.com/office/drawing/2014/main" id="{259242FC-13B5-48C1-BEFE-0F7D1ACBE9C9}"/>
              </a:ext>
            </a:extLst>
          </p:cNvPr>
          <p:cNvSpPr/>
          <p:nvPr/>
        </p:nvSpPr>
        <p:spPr>
          <a:xfrm>
            <a:off x="11894149" y="1915004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="" xmlns:a16="http://schemas.microsoft.com/office/drawing/2014/main" id="{4B4B818A-E180-4213-BC77-1C679A894698}"/>
              </a:ext>
            </a:extLst>
          </p:cNvPr>
          <p:cNvSpPr/>
          <p:nvPr/>
        </p:nvSpPr>
        <p:spPr>
          <a:xfrm>
            <a:off x="11894149" y="2001866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E0B2BA01-8B42-4C19-8DEC-15CFD04E490A}"/>
              </a:ext>
            </a:extLst>
          </p:cNvPr>
          <p:cNvSpPr/>
          <p:nvPr/>
        </p:nvSpPr>
        <p:spPr>
          <a:xfrm>
            <a:off x="11850058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Minus Sign 32">
            <a:extLst>
              <a:ext uri="{FF2B5EF4-FFF2-40B4-BE49-F238E27FC236}">
                <a16:creationId xmlns="" xmlns:a16="http://schemas.microsoft.com/office/drawing/2014/main" id="{2E16E3DD-6263-407E-972E-BAF63FF2E4FD}"/>
              </a:ext>
            </a:extLst>
          </p:cNvPr>
          <p:cNvSpPr/>
          <p:nvPr/>
        </p:nvSpPr>
        <p:spPr>
          <a:xfrm>
            <a:off x="11878512" y="270702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4" name="Minus Sign 33">
            <a:extLst>
              <a:ext uri="{FF2B5EF4-FFF2-40B4-BE49-F238E27FC236}">
                <a16:creationId xmlns="" xmlns:a16="http://schemas.microsoft.com/office/drawing/2014/main" id="{65A320E0-DF83-41C0-B5DA-4D0A8222B511}"/>
              </a:ext>
            </a:extLst>
          </p:cNvPr>
          <p:cNvSpPr/>
          <p:nvPr/>
        </p:nvSpPr>
        <p:spPr>
          <a:xfrm>
            <a:off x="11878512" y="279389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40AA35FC-4368-47D6-89C8-4C3141B3C75E}"/>
              </a:ext>
            </a:extLst>
          </p:cNvPr>
          <p:cNvSpPr/>
          <p:nvPr/>
        </p:nvSpPr>
        <p:spPr>
          <a:xfrm>
            <a:off x="11849654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Minus Sign 35">
            <a:extLst>
              <a:ext uri="{FF2B5EF4-FFF2-40B4-BE49-F238E27FC236}">
                <a16:creationId xmlns="" xmlns:a16="http://schemas.microsoft.com/office/drawing/2014/main" id="{1BFFCA38-AC3B-491D-A110-B0CB971F52FE}"/>
              </a:ext>
            </a:extLst>
          </p:cNvPr>
          <p:cNvSpPr/>
          <p:nvPr/>
        </p:nvSpPr>
        <p:spPr>
          <a:xfrm>
            <a:off x="11878108" y="5397480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7" name="Minus Sign 36">
            <a:extLst>
              <a:ext uri="{FF2B5EF4-FFF2-40B4-BE49-F238E27FC236}">
                <a16:creationId xmlns="" xmlns:a16="http://schemas.microsoft.com/office/drawing/2014/main" id="{E97011C4-DE5D-4ADB-A132-4FA5FD739E34}"/>
              </a:ext>
            </a:extLst>
          </p:cNvPr>
          <p:cNvSpPr/>
          <p:nvPr/>
        </p:nvSpPr>
        <p:spPr>
          <a:xfrm>
            <a:off x="11878108" y="5484342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F9923986-8B83-4DBE-AC3D-CCD4CAA28AA3}"/>
              </a:ext>
            </a:extLst>
          </p:cNvPr>
          <p:cNvSpPr/>
          <p:nvPr/>
        </p:nvSpPr>
        <p:spPr>
          <a:xfrm>
            <a:off x="11839511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Minus Sign 38">
            <a:extLst>
              <a:ext uri="{FF2B5EF4-FFF2-40B4-BE49-F238E27FC236}">
                <a16:creationId xmlns="" xmlns:a16="http://schemas.microsoft.com/office/drawing/2014/main" id="{30B6A324-20B9-4A15-A8CF-0D3180561232}"/>
              </a:ext>
            </a:extLst>
          </p:cNvPr>
          <p:cNvSpPr/>
          <p:nvPr/>
        </p:nvSpPr>
        <p:spPr>
          <a:xfrm>
            <a:off x="11867965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Minus Sign 39">
            <a:extLst>
              <a:ext uri="{FF2B5EF4-FFF2-40B4-BE49-F238E27FC236}">
                <a16:creationId xmlns="" xmlns:a16="http://schemas.microsoft.com/office/drawing/2014/main" id="{5B6199C4-C10E-4A76-B01D-D0EF69D206E7}"/>
              </a:ext>
            </a:extLst>
          </p:cNvPr>
          <p:cNvSpPr/>
          <p:nvPr/>
        </p:nvSpPr>
        <p:spPr>
          <a:xfrm>
            <a:off x="11867965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A5DC18CC-F479-49C9-B65F-523728F0D987}"/>
              </a:ext>
            </a:extLst>
          </p:cNvPr>
          <p:cNvSpPr/>
          <p:nvPr/>
        </p:nvSpPr>
        <p:spPr>
          <a:xfrm>
            <a:off x="11821895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Minus Sign 41">
            <a:extLst>
              <a:ext uri="{FF2B5EF4-FFF2-40B4-BE49-F238E27FC236}">
                <a16:creationId xmlns="" xmlns:a16="http://schemas.microsoft.com/office/drawing/2014/main" id="{EBC20B98-9935-4B3E-9D2A-48B3258392E8}"/>
              </a:ext>
            </a:extLst>
          </p:cNvPr>
          <p:cNvSpPr/>
          <p:nvPr/>
        </p:nvSpPr>
        <p:spPr>
          <a:xfrm>
            <a:off x="11850349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Minus Sign 42">
            <a:extLst>
              <a:ext uri="{FF2B5EF4-FFF2-40B4-BE49-F238E27FC236}">
                <a16:creationId xmlns="" xmlns:a16="http://schemas.microsoft.com/office/drawing/2014/main" id="{59604834-16CF-4017-A575-D5690BA3736B}"/>
              </a:ext>
            </a:extLst>
          </p:cNvPr>
          <p:cNvSpPr/>
          <p:nvPr/>
        </p:nvSpPr>
        <p:spPr>
          <a:xfrm>
            <a:off x="11850349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0659F500-D694-4351-A3C8-E6EDA3244690}"/>
              </a:ext>
            </a:extLst>
          </p:cNvPr>
          <p:cNvSpPr/>
          <p:nvPr/>
        </p:nvSpPr>
        <p:spPr>
          <a:xfrm>
            <a:off x="11839511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5" name="Minus Sign 44">
            <a:extLst>
              <a:ext uri="{FF2B5EF4-FFF2-40B4-BE49-F238E27FC236}">
                <a16:creationId xmlns="" xmlns:a16="http://schemas.microsoft.com/office/drawing/2014/main" id="{9C66E711-AED4-4372-82DB-EA161ACD1186}"/>
              </a:ext>
            </a:extLst>
          </p:cNvPr>
          <p:cNvSpPr/>
          <p:nvPr/>
        </p:nvSpPr>
        <p:spPr>
          <a:xfrm>
            <a:off x="11867965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6" name="Minus Sign 45">
            <a:extLst>
              <a:ext uri="{FF2B5EF4-FFF2-40B4-BE49-F238E27FC236}">
                <a16:creationId xmlns="" xmlns:a16="http://schemas.microsoft.com/office/drawing/2014/main" id="{483AD019-F5FB-4BB4-A03A-144A8825CBEF}"/>
              </a:ext>
            </a:extLst>
          </p:cNvPr>
          <p:cNvSpPr/>
          <p:nvPr/>
        </p:nvSpPr>
        <p:spPr>
          <a:xfrm>
            <a:off x="11867965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6D494E83-7EB7-41AF-B97E-F13D3FD477FB}"/>
              </a:ext>
            </a:extLst>
          </p:cNvPr>
          <p:cNvSpPr/>
          <p:nvPr/>
        </p:nvSpPr>
        <p:spPr>
          <a:xfrm>
            <a:off x="509227" y="682034"/>
            <a:ext cx="11024829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buNone/>
            </a:pPr>
            <a:r>
              <a:rPr lang="ar-SA" sz="2400" dirty="0"/>
              <a:t>يتم تعريف هذا النوع من المؤشرات في جزء التعريف </a:t>
            </a:r>
            <a:r>
              <a:rPr lang="en-US" sz="2400" dirty="0"/>
              <a:t>declare</a:t>
            </a:r>
            <a:r>
              <a:rPr lang="ar-SA" sz="2400" dirty="0"/>
              <a:t> كالاتي :</a:t>
            </a:r>
          </a:p>
          <a:p>
            <a:pPr rtl="1"/>
            <a:r>
              <a:rPr lang="en-US" sz="2400" b="1" dirty="0">
                <a:solidFill>
                  <a:srgbClr val="002060"/>
                </a:solidFill>
              </a:rPr>
              <a:t>Declare</a:t>
            </a:r>
          </a:p>
          <a:p>
            <a:pPr rtl="1"/>
            <a:r>
              <a:rPr lang="en-US" sz="2400" dirty="0">
                <a:solidFill>
                  <a:srgbClr val="002060"/>
                </a:solidFill>
              </a:rPr>
              <a:t>Cursor</a:t>
            </a:r>
            <a:r>
              <a:rPr lang="en-US" sz="2400" dirty="0"/>
              <a:t>  cursor_name is select statement;</a:t>
            </a:r>
            <a:endParaRPr lang="ar-SA" sz="2400" dirty="0"/>
          </a:p>
          <a:p>
            <a:pPr algn="r" rtl="1">
              <a:buNone/>
            </a:pPr>
            <a:r>
              <a:rPr lang="ar-SA" sz="2400" dirty="0"/>
              <a:t>يتم بعد ذلك فتح المؤشر بعد عبارة </a:t>
            </a:r>
            <a:r>
              <a:rPr lang="en-US" sz="2400" dirty="0"/>
              <a:t>begin</a:t>
            </a:r>
            <a:r>
              <a:rPr lang="ar-SA" sz="2400" dirty="0"/>
              <a:t> ولكي يتم فتح المؤشر يتم استخدام الامر </a:t>
            </a:r>
            <a:r>
              <a:rPr lang="en-US" sz="2400" dirty="0"/>
              <a:t>open</a:t>
            </a:r>
            <a:r>
              <a:rPr lang="ar-SA" sz="2400" dirty="0"/>
              <a:t> كالاتي: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7C641750-0620-4B94-B9FE-1647F91BB2F5}"/>
              </a:ext>
            </a:extLst>
          </p:cNvPr>
          <p:cNvSpPr/>
          <p:nvPr/>
        </p:nvSpPr>
        <p:spPr>
          <a:xfrm>
            <a:off x="567597" y="2459230"/>
            <a:ext cx="26624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Open cursor_name;</a:t>
            </a:r>
            <a:endParaRPr lang="ar-SA" sz="2400" dirty="0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9FA1789F-75CD-4582-8093-5CAB083B9F32}"/>
              </a:ext>
            </a:extLst>
          </p:cNvPr>
          <p:cNvSpPr/>
          <p:nvPr/>
        </p:nvSpPr>
        <p:spPr>
          <a:xfrm>
            <a:off x="335157" y="3282975"/>
            <a:ext cx="1137297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buNone/>
            </a:pPr>
            <a:r>
              <a:rPr lang="ar-SA" sz="2400" dirty="0"/>
              <a:t>في كل مره يتم فيها فتح المؤشر يجب ان يتم استرجاع سجل(صف) واحد فقط بعد ان تم فتح المؤشر يتم استرجاع البيانات من المؤشر باستخدام الامر </a:t>
            </a:r>
            <a:r>
              <a:rPr lang="en-US" sz="2400" dirty="0"/>
              <a:t>fetch</a:t>
            </a:r>
            <a:r>
              <a:rPr lang="ar-SA" sz="2400" dirty="0"/>
              <a:t> كالاتي :</a:t>
            </a:r>
            <a:endParaRPr lang="en-US" sz="2400" dirty="0"/>
          </a:p>
          <a:p>
            <a:pPr rtl="1"/>
            <a:r>
              <a:rPr lang="en-US" sz="2400" dirty="0"/>
              <a:t>Fetch cursor_name into varible1,varible2,….;</a:t>
            </a:r>
          </a:p>
          <a:p>
            <a:pPr algn="r" rtl="1">
              <a:buNone/>
            </a:pPr>
            <a:r>
              <a:rPr lang="ar-SA" sz="2400" dirty="0"/>
              <a:t>يجب ان يساوي عدد المتغيرات عدد الحقول الموجودة في استعلام المؤشر بعد الانتهاء من إجراء العمليات على المؤشر يتم اغلاقه باستخدام الامر</a:t>
            </a:r>
            <a:r>
              <a:rPr lang="en-US" sz="2400" dirty="0"/>
              <a:t>close</a:t>
            </a:r>
            <a:r>
              <a:rPr lang="ar-SA" sz="2400" dirty="0"/>
              <a:t> كالاتي:</a:t>
            </a:r>
          </a:p>
          <a:p>
            <a:pPr rtl="1">
              <a:buNone/>
            </a:pPr>
            <a:r>
              <a:rPr lang="en-US" sz="2400" dirty="0"/>
              <a:t>Close cursor_name;</a:t>
            </a:r>
          </a:p>
        </p:txBody>
      </p:sp>
    </p:spTree>
    <p:extLst>
      <p:ext uri="{BB962C8B-B14F-4D97-AF65-F5344CB8AC3E}">
        <p14:creationId xmlns:p14="http://schemas.microsoft.com/office/powerpoint/2010/main" val="153747786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EE257BD-8CB7-48A8-9977-1ADAA0A593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280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24E9FB3-525D-42E4-8DBB-B6D874942A95}"/>
              </a:ext>
            </a:extLst>
          </p:cNvPr>
          <p:cNvSpPr/>
          <p:nvPr/>
        </p:nvSpPr>
        <p:spPr>
          <a:xfrm>
            <a:off x="179882" y="209862"/>
            <a:ext cx="11797259" cy="6460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233690C0-1D56-4A32-9840-7A9E1B8FEE2B}"/>
              </a:ext>
            </a:extLst>
          </p:cNvPr>
          <p:cNvSpPr/>
          <p:nvPr/>
        </p:nvSpPr>
        <p:spPr>
          <a:xfrm>
            <a:off x="11830933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E55DFC06-3B0A-41CC-9A57-EA2FAADF73F3}"/>
              </a:ext>
            </a:extLst>
          </p:cNvPr>
          <p:cNvSpPr/>
          <p:nvPr/>
        </p:nvSpPr>
        <p:spPr>
          <a:xfrm>
            <a:off x="11833469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C9F4D6D7-581F-44AF-A4C7-68534BC28B33}"/>
              </a:ext>
            </a:extLst>
          </p:cNvPr>
          <p:cNvSpPr/>
          <p:nvPr/>
        </p:nvSpPr>
        <p:spPr>
          <a:xfrm>
            <a:off x="11833469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0FC86DF4-3660-4A85-B844-0129968C0686}"/>
              </a:ext>
            </a:extLst>
          </p:cNvPr>
          <p:cNvSpPr/>
          <p:nvPr/>
        </p:nvSpPr>
        <p:spPr>
          <a:xfrm>
            <a:off x="11817832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4DBEA934-34E4-4E65-B55D-0B54D70E5F3E}"/>
              </a:ext>
            </a:extLst>
          </p:cNvPr>
          <p:cNvSpPr/>
          <p:nvPr/>
        </p:nvSpPr>
        <p:spPr>
          <a:xfrm>
            <a:off x="11817428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28637537-B0D0-431F-A643-118987D87AF8}"/>
              </a:ext>
            </a:extLst>
          </p:cNvPr>
          <p:cNvSpPr/>
          <p:nvPr/>
        </p:nvSpPr>
        <p:spPr>
          <a:xfrm>
            <a:off x="11807285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="" xmlns:a16="http://schemas.microsoft.com/office/drawing/2014/main" id="{36B9E785-E824-4A3D-BD2B-7E3CCF4EFB15}"/>
              </a:ext>
            </a:extLst>
          </p:cNvPr>
          <p:cNvSpPr/>
          <p:nvPr/>
        </p:nvSpPr>
        <p:spPr>
          <a:xfrm>
            <a:off x="11835739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="" xmlns:a16="http://schemas.microsoft.com/office/drawing/2014/main" id="{F626A351-47F3-4650-80AD-04B6727317F3}"/>
              </a:ext>
            </a:extLst>
          </p:cNvPr>
          <p:cNvSpPr/>
          <p:nvPr/>
        </p:nvSpPr>
        <p:spPr>
          <a:xfrm>
            <a:off x="11835739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DC600885-3168-4C17-9503-6DA6397031E8}"/>
              </a:ext>
            </a:extLst>
          </p:cNvPr>
          <p:cNvSpPr/>
          <p:nvPr/>
        </p:nvSpPr>
        <p:spPr>
          <a:xfrm>
            <a:off x="11789669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Minus Sign 12">
            <a:extLst>
              <a:ext uri="{FF2B5EF4-FFF2-40B4-BE49-F238E27FC236}">
                <a16:creationId xmlns="" xmlns:a16="http://schemas.microsoft.com/office/drawing/2014/main" id="{EB8A56BE-9EAE-40A7-A076-419A9D5CCCAA}"/>
              </a:ext>
            </a:extLst>
          </p:cNvPr>
          <p:cNvSpPr/>
          <p:nvPr/>
        </p:nvSpPr>
        <p:spPr>
          <a:xfrm>
            <a:off x="11818123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Minus Sign 13">
            <a:extLst>
              <a:ext uri="{FF2B5EF4-FFF2-40B4-BE49-F238E27FC236}">
                <a16:creationId xmlns="" xmlns:a16="http://schemas.microsoft.com/office/drawing/2014/main" id="{94A2C718-B13D-4221-9498-4FEA7198C97A}"/>
              </a:ext>
            </a:extLst>
          </p:cNvPr>
          <p:cNvSpPr/>
          <p:nvPr/>
        </p:nvSpPr>
        <p:spPr>
          <a:xfrm>
            <a:off x="11818123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D81D116E-3D24-4C81-AF72-2BEBC51FFAEA}"/>
              </a:ext>
            </a:extLst>
          </p:cNvPr>
          <p:cNvSpPr/>
          <p:nvPr/>
        </p:nvSpPr>
        <p:spPr>
          <a:xfrm>
            <a:off x="11807285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="" xmlns:a16="http://schemas.microsoft.com/office/drawing/2014/main" id="{1ACC7407-1BF5-4676-8E10-A1C35898A24D}"/>
              </a:ext>
            </a:extLst>
          </p:cNvPr>
          <p:cNvSpPr/>
          <p:nvPr/>
        </p:nvSpPr>
        <p:spPr>
          <a:xfrm>
            <a:off x="11835739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="" xmlns:a16="http://schemas.microsoft.com/office/drawing/2014/main" id="{1BF19726-F20A-48E4-AF10-6FFD9D26889B}"/>
              </a:ext>
            </a:extLst>
          </p:cNvPr>
          <p:cNvSpPr/>
          <p:nvPr/>
        </p:nvSpPr>
        <p:spPr>
          <a:xfrm>
            <a:off x="11835739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B568493-A488-4ED5-993A-AE1EFB3AB79D}"/>
              </a:ext>
            </a:extLst>
          </p:cNvPr>
          <p:cNvSpPr/>
          <p:nvPr/>
        </p:nvSpPr>
        <p:spPr>
          <a:xfrm>
            <a:off x="172579" y="209862"/>
            <a:ext cx="92407" cy="143635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D94A12A1-BB1F-45C8-BEE2-1D4F24481053}"/>
              </a:ext>
            </a:extLst>
          </p:cNvPr>
          <p:cNvSpPr/>
          <p:nvPr/>
        </p:nvSpPr>
        <p:spPr>
          <a:xfrm>
            <a:off x="172579" y="1646218"/>
            <a:ext cx="96190" cy="13656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323C08EF-658E-409C-A656-729247E8EB9D}"/>
              </a:ext>
            </a:extLst>
          </p:cNvPr>
          <p:cNvSpPr/>
          <p:nvPr/>
        </p:nvSpPr>
        <p:spPr>
          <a:xfrm>
            <a:off x="172579" y="2993871"/>
            <a:ext cx="92408" cy="1259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D56CBC1B-940F-4514-A89D-736046398D3C}"/>
              </a:ext>
            </a:extLst>
          </p:cNvPr>
          <p:cNvSpPr/>
          <p:nvPr/>
        </p:nvSpPr>
        <p:spPr>
          <a:xfrm>
            <a:off x="172579" y="5484342"/>
            <a:ext cx="92407" cy="11862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C6F95889-14BD-453B-AA71-E84DA313B612}"/>
              </a:ext>
            </a:extLst>
          </p:cNvPr>
          <p:cNvSpPr/>
          <p:nvPr/>
        </p:nvSpPr>
        <p:spPr>
          <a:xfrm>
            <a:off x="172579" y="4257387"/>
            <a:ext cx="101601" cy="1234188"/>
          </a:xfrm>
          <a:prstGeom prst="rect">
            <a:avLst/>
          </a:prstGeom>
          <a:solidFill>
            <a:srgbClr val="EB6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D33E37F7-D772-425A-BB47-41E55A202D4A}"/>
              </a:ext>
            </a:extLst>
          </p:cNvPr>
          <p:cNvSpPr/>
          <p:nvPr/>
        </p:nvSpPr>
        <p:spPr>
          <a:xfrm>
            <a:off x="11863159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Minus Sign 23">
            <a:extLst>
              <a:ext uri="{FF2B5EF4-FFF2-40B4-BE49-F238E27FC236}">
                <a16:creationId xmlns="" xmlns:a16="http://schemas.microsoft.com/office/drawing/2014/main" id="{655B6A93-7BA6-43B0-A377-FF1E4F71593F}"/>
              </a:ext>
            </a:extLst>
          </p:cNvPr>
          <p:cNvSpPr/>
          <p:nvPr/>
        </p:nvSpPr>
        <p:spPr>
          <a:xfrm>
            <a:off x="11891613" y="526963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="" xmlns:a16="http://schemas.microsoft.com/office/drawing/2014/main" id="{3C5D7750-1DC7-48D2-A372-9FFF661EF13C}"/>
              </a:ext>
            </a:extLst>
          </p:cNvPr>
          <p:cNvSpPr/>
          <p:nvPr/>
        </p:nvSpPr>
        <p:spPr>
          <a:xfrm>
            <a:off x="11891613" y="613825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C9A69A53-6296-4311-BF0F-2BF546471256}"/>
              </a:ext>
            </a:extLst>
          </p:cNvPr>
          <p:cNvSpPr/>
          <p:nvPr/>
        </p:nvSpPr>
        <p:spPr>
          <a:xfrm>
            <a:off x="11865695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Minus Sign 26">
            <a:extLst>
              <a:ext uri="{FF2B5EF4-FFF2-40B4-BE49-F238E27FC236}">
                <a16:creationId xmlns="" xmlns:a16="http://schemas.microsoft.com/office/drawing/2014/main" id="{4FFB06C8-D9BF-40E9-9F61-885762DA571B}"/>
              </a:ext>
            </a:extLst>
          </p:cNvPr>
          <p:cNvSpPr/>
          <p:nvPr/>
        </p:nvSpPr>
        <p:spPr>
          <a:xfrm>
            <a:off x="11894149" y="118534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="" xmlns:a16="http://schemas.microsoft.com/office/drawing/2014/main" id="{5F9884B9-2F62-4D99-BF6F-4608CA124B80}"/>
              </a:ext>
            </a:extLst>
          </p:cNvPr>
          <p:cNvSpPr/>
          <p:nvPr/>
        </p:nvSpPr>
        <p:spPr>
          <a:xfrm>
            <a:off x="11894149" y="127221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48661B68-2ED0-4BCF-B4E2-7CF7BCA9FBAC}"/>
              </a:ext>
            </a:extLst>
          </p:cNvPr>
          <p:cNvSpPr/>
          <p:nvPr/>
        </p:nvSpPr>
        <p:spPr>
          <a:xfrm>
            <a:off x="11865695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Minus Sign 29">
            <a:extLst>
              <a:ext uri="{FF2B5EF4-FFF2-40B4-BE49-F238E27FC236}">
                <a16:creationId xmlns="" xmlns:a16="http://schemas.microsoft.com/office/drawing/2014/main" id="{259242FC-13B5-48C1-BEFE-0F7D1ACBE9C9}"/>
              </a:ext>
            </a:extLst>
          </p:cNvPr>
          <p:cNvSpPr/>
          <p:nvPr/>
        </p:nvSpPr>
        <p:spPr>
          <a:xfrm>
            <a:off x="11894149" y="1915004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="" xmlns:a16="http://schemas.microsoft.com/office/drawing/2014/main" id="{4B4B818A-E180-4213-BC77-1C679A894698}"/>
              </a:ext>
            </a:extLst>
          </p:cNvPr>
          <p:cNvSpPr/>
          <p:nvPr/>
        </p:nvSpPr>
        <p:spPr>
          <a:xfrm>
            <a:off x="11894149" y="2001866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E0B2BA01-8B42-4C19-8DEC-15CFD04E490A}"/>
              </a:ext>
            </a:extLst>
          </p:cNvPr>
          <p:cNvSpPr/>
          <p:nvPr/>
        </p:nvSpPr>
        <p:spPr>
          <a:xfrm>
            <a:off x="11850058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Minus Sign 32">
            <a:extLst>
              <a:ext uri="{FF2B5EF4-FFF2-40B4-BE49-F238E27FC236}">
                <a16:creationId xmlns="" xmlns:a16="http://schemas.microsoft.com/office/drawing/2014/main" id="{2E16E3DD-6263-407E-972E-BAF63FF2E4FD}"/>
              </a:ext>
            </a:extLst>
          </p:cNvPr>
          <p:cNvSpPr/>
          <p:nvPr/>
        </p:nvSpPr>
        <p:spPr>
          <a:xfrm>
            <a:off x="11878512" y="270702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4" name="Minus Sign 33">
            <a:extLst>
              <a:ext uri="{FF2B5EF4-FFF2-40B4-BE49-F238E27FC236}">
                <a16:creationId xmlns="" xmlns:a16="http://schemas.microsoft.com/office/drawing/2014/main" id="{65A320E0-DF83-41C0-B5DA-4D0A8222B511}"/>
              </a:ext>
            </a:extLst>
          </p:cNvPr>
          <p:cNvSpPr/>
          <p:nvPr/>
        </p:nvSpPr>
        <p:spPr>
          <a:xfrm>
            <a:off x="11878512" y="279389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40AA35FC-4368-47D6-89C8-4C3141B3C75E}"/>
              </a:ext>
            </a:extLst>
          </p:cNvPr>
          <p:cNvSpPr/>
          <p:nvPr/>
        </p:nvSpPr>
        <p:spPr>
          <a:xfrm>
            <a:off x="11849654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Minus Sign 35">
            <a:extLst>
              <a:ext uri="{FF2B5EF4-FFF2-40B4-BE49-F238E27FC236}">
                <a16:creationId xmlns="" xmlns:a16="http://schemas.microsoft.com/office/drawing/2014/main" id="{1BFFCA38-AC3B-491D-A110-B0CB971F52FE}"/>
              </a:ext>
            </a:extLst>
          </p:cNvPr>
          <p:cNvSpPr/>
          <p:nvPr/>
        </p:nvSpPr>
        <p:spPr>
          <a:xfrm>
            <a:off x="11878108" y="5397480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7" name="Minus Sign 36">
            <a:extLst>
              <a:ext uri="{FF2B5EF4-FFF2-40B4-BE49-F238E27FC236}">
                <a16:creationId xmlns="" xmlns:a16="http://schemas.microsoft.com/office/drawing/2014/main" id="{E97011C4-DE5D-4ADB-A132-4FA5FD739E34}"/>
              </a:ext>
            </a:extLst>
          </p:cNvPr>
          <p:cNvSpPr/>
          <p:nvPr/>
        </p:nvSpPr>
        <p:spPr>
          <a:xfrm>
            <a:off x="11878108" y="5484342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F9923986-8B83-4DBE-AC3D-CCD4CAA28AA3}"/>
              </a:ext>
            </a:extLst>
          </p:cNvPr>
          <p:cNvSpPr/>
          <p:nvPr/>
        </p:nvSpPr>
        <p:spPr>
          <a:xfrm>
            <a:off x="11839511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Minus Sign 38">
            <a:extLst>
              <a:ext uri="{FF2B5EF4-FFF2-40B4-BE49-F238E27FC236}">
                <a16:creationId xmlns="" xmlns:a16="http://schemas.microsoft.com/office/drawing/2014/main" id="{30B6A324-20B9-4A15-A8CF-0D3180561232}"/>
              </a:ext>
            </a:extLst>
          </p:cNvPr>
          <p:cNvSpPr/>
          <p:nvPr/>
        </p:nvSpPr>
        <p:spPr>
          <a:xfrm>
            <a:off x="11867965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Minus Sign 39">
            <a:extLst>
              <a:ext uri="{FF2B5EF4-FFF2-40B4-BE49-F238E27FC236}">
                <a16:creationId xmlns="" xmlns:a16="http://schemas.microsoft.com/office/drawing/2014/main" id="{5B6199C4-C10E-4A76-B01D-D0EF69D206E7}"/>
              </a:ext>
            </a:extLst>
          </p:cNvPr>
          <p:cNvSpPr/>
          <p:nvPr/>
        </p:nvSpPr>
        <p:spPr>
          <a:xfrm>
            <a:off x="11867965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A5DC18CC-F479-49C9-B65F-523728F0D987}"/>
              </a:ext>
            </a:extLst>
          </p:cNvPr>
          <p:cNvSpPr/>
          <p:nvPr/>
        </p:nvSpPr>
        <p:spPr>
          <a:xfrm>
            <a:off x="11821895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Minus Sign 41">
            <a:extLst>
              <a:ext uri="{FF2B5EF4-FFF2-40B4-BE49-F238E27FC236}">
                <a16:creationId xmlns="" xmlns:a16="http://schemas.microsoft.com/office/drawing/2014/main" id="{EBC20B98-9935-4B3E-9D2A-48B3258392E8}"/>
              </a:ext>
            </a:extLst>
          </p:cNvPr>
          <p:cNvSpPr/>
          <p:nvPr/>
        </p:nvSpPr>
        <p:spPr>
          <a:xfrm>
            <a:off x="11850349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Minus Sign 42">
            <a:extLst>
              <a:ext uri="{FF2B5EF4-FFF2-40B4-BE49-F238E27FC236}">
                <a16:creationId xmlns="" xmlns:a16="http://schemas.microsoft.com/office/drawing/2014/main" id="{59604834-16CF-4017-A575-D5690BA3736B}"/>
              </a:ext>
            </a:extLst>
          </p:cNvPr>
          <p:cNvSpPr/>
          <p:nvPr/>
        </p:nvSpPr>
        <p:spPr>
          <a:xfrm>
            <a:off x="11850349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0659F500-D694-4351-A3C8-E6EDA3244690}"/>
              </a:ext>
            </a:extLst>
          </p:cNvPr>
          <p:cNvSpPr/>
          <p:nvPr/>
        </p:nvSpPr>
        <p:spPr>
          <a:xfrm>
            <a:off x="11839511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5" name="Minus Sign 44">
            <a:extLst>
              <a:ext uri="{FF2B5EF4-FFF2-40B4-BE49-F238E27FC236}">
                <a16:creationId xmlns="" xmlns:a16="http://schemas.microsoft.com/office/drawing/2014/main" id="{9C66E711-AED4-4372-82DB-EA161ACD1186}"/>
              </a:ext>
            </a:extLst>
          </p:cNvPr>
          <p:cNvSpPr/>
          <p:nvPr/>
        </p:nvSpPr>
        <p:spPr>
          <a:xfrm>
            <a:off x="11867965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6" name="Minus Sign 45">
            <a:extLst>
              <a:ext uri="{FF2B5EF4-FFF2-40B4-BE49-F238E27FC236}">
                <a16:creationId xmlns="" xmlns:a16="http://schemas.microsoft.com/office/drawing/2014/main" id="{483AD019-F5FB-4BB4-A03A-144A8825CBEF}"/>
              </a:ext>
            </a:extLst>
          </p:cNvPr>
          <p:cNvSpPr/>
          <p:nvPr/>
        </p:nvSpPr>
        <p:spPr>
          <a:xfrm>
            <a:off x="11867965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7" name="Rectangle 1">
            <a:extLst>
              <a:ext uri="{FF2B5EF4-FFF2-40B4-BE49-F238E27FC236}">
                <a16:creationId xmlns="" xmlns:a16="http://schemas.microsoft.com/office/drawing/2014/main" id="{97B5E928-FC11-477E-BECA-B0A6D19C5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339" y="608706"/>
            <a:ext cx="8293128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ar-SA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</a:rPr>
              <a:t>Syntaxالقاعدة العامة      </a:t>
            </a:r>
            <a:r>
              <a:rPr kumimoji="0" lang="ar-SA" altLang="ar-SA" sz="2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</a:rPr>
              <a:t/>
            </a:r>
            <a:br>
              <a:rPr kumimoji="0" lang="ar-SA" altLang="ar-SA" sz="2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</a:rPr>
            </a:br>
            <a:r>
              <a:rPr kumimoji="0" lang="ar-SA" altLang="ar-SA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DECLARE</a:t>
            </a:r>
            <a:endParaRPr kumimoji="0" lang="en-US" altLang="ar-SA" sz="2800" b="1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ar-SA" sz="2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</a:rPr>
              <a:t>Cursor Cursor</a:t>
            </a:r>
            <a:r>
              <a:rPr kumimoji="0" lang="ar-SA" altLang="ar-SA" sz="2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</a:rPr>
              <a:t>_</a:t>
            </a:r>
            <a:r>
              <a:rPr kumimoji="0" lang="en-US" altLang="ar-SA" sz="2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</a:rPr>
              <a:t>name</a:t>
            </a:r>
            <a:r>
              <a:rPr lang="en-US" altLang="ar-SA" sz="2800" b="1" dirty="0">
                <a:latin typeface="Times New Roman" panose="02020603050405020304" pitchFamily="18" charset="0"/>
              </a:rPr>
              <a:t> is select_statement;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ar-SA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BEGIN</a:t>
            </a:r>
            <a:r>
              <a:rPr kumimoji="0" lang="ar-SA" altLang="ar-SA" sz="2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</a:rPr>
              <a:t/>
            </a:r>
            <a:br>
              <a:rPr kumimoji="0" lang="ar-SA" altLang="ar-SA" sz="2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</a:rPr>
            </a:br>
            <a:r>
              <a:rPr kumimoji="0" lang="ar-SA" altLang="ar-SA" sz="28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</a:rPr>
              <a:t>Open </a:t>
            </a:r>
            <a:r>
              <a:rPr kumimoji="0" lang="ar-SA" altLang="ar-SA" sz="2800" b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</a:rPr>
              <a:t>Cursor_Name</a:t>
            </a:r>
            <a:r>
              <a:rPr lang="en-US" altLang="ar-SA" sz="2800" b="1" dirty="0">
                <a:latin typeface="Times New Roman" panose="02020603050405020304" pitchFamily="18" charset="0"/>
              </a:rPr>
              <a:t>;</a:t>
            </a:r>
            <a:r>
              <a:rPr kumimoji="0" lang="ar-SA" altLang="ar-SA" sz="2800" b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</a:rPr>
              <a:t/>
            </a:r>
            <a:br>
              <a:rPr kumimoji="0" lang="ar-SA" altLang="ar-SA" sz="2800" b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</a:rPr>
            </a:br>
            <a:r>
              <a:rPr kumimoji="0" lang="ar-SA" altLang="ar-SA" sz="2800" b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</a:rPr>
              <a:t>Fetch Cursor_Name Into Variables ;</a:t>
            </a:r>
            <a:br>
              <a:rPr kumimoji="0" lang="ar-SA" altLang="ar-SA" sz="2800" b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</a:rPr>
            </a:br>
            <a:r>
              <a:rPr kumimoji="0" lang="ar-SA" altLang="ar-SA" sz="2800" b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</a:rPr>
              <a:t>Close Cursor_Name </a:t>
            </a:r>
            <a:r>
              <a:rPr kumimoji="0" lang="ar-SA" altLang="ar-SA" sz="2800" b="1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</a:rPr>
              <a:t>;</a:t>
            </a:r>
            <a:br>
              <a:rPr kumimoji="0" lang="ar-SA" altLang="ar-SA" sz="2800" b="1" i="1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</a:rPr>
            </a:br>
            <a:r>
              <a:rPr kumimoji="0" lang="ar-SA" altLang="ar-SA" sz="28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Times New Roman" panose="02020603050405020304" pitchFamily="18" charset="0"/>
              </a:rPr>
              <a:t>END;</a:t>
            </a:r>
            <a:r>
              <a:rPr kumimoji="0" lang="ar-SA" altLang="ar-SA" sz="2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</a:rPr>
              <a:t> </a:t>
            </a:r>
            <a:endParaRPr kumimoji="0" lang="ar-SA" altLang="ar-SA" sz="2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="" xmlns:a16="http://schemas.microsoft.com/office/drawing/2014/main" id="{6764A102-30CE-444E-AFF0-531F133245D1}"/>
              </a:ext>
            </a:extLst>
          </p:cNvPr>
          <p:cNvSpPr/>
          <p:nvPr/>
        </p:nvSpPr>
        <p:spPr>
          <a:xfrm>
            <a:off x="1072971" y="4235765"/>
            <a:ext cx="101053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مثال :</a:t>
            </a:r>
            <a:r>
              <a:rPr lang="ar-SA" sz="2800" dirty="0"/>
              <a:t/>
            </a:r>
            <a:br>
              <a:rPr lang="ar-SA" sz="2800" dirty="0"/>
            </a:br>
            <a:r>
              <a:rPr lang="ar-SA" sz="2800" dirty="0"/>
              <a:t>قم بإنشاء </a:t>
            </a:r>
            <a:r>
              <a:rPr lang="en-US" sz="2800" dirty="0"/>
              <a:t> cursor</a:t>
            </a:r>
            <a:r>
              <a:rPr lang="ar-SA" sz="2800" dirty="0"/>
              <a:t>يقوم باسترجاع وطباعة اسم الطالب اذا كان رقم الطالب يساوي </a:t>
            </a:r>
            <a:r>
              <a:rPr lang="en-US" sz="2800" dirty="0"/>
              <a:t>1</a:t>
            </a:r>
            <a:r>
              <a:rPr lang="ar-SA" sz="2800" dirty="0"/>
              <a:t/>
            </a:r>
            <a:br>
              <a:rPr lang="ar-SA" sz="2800" dirty="0"/>
            </a:br>
            <a:endParaRPr lang="ar-SA" sz="2800" dirty="0"/>
          </a:p>
        </p:txBody>
      </p:sp>
    </p:spTree>
    <p:extLst>
      <p:ext uri="{BB962C8B-B14F-4D97-AF65-F5344CB8AC3E}">
        <p14:creationId xmlns:p14="http://schemas.microsoft.com/office/powerpoint/2010/main" val="345808046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EE257BD-8CB7-48A8-9977-1ADAA0A593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280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24E9FB3-525D-42E4-8DBB-B6D874942A95}"/>
              </a:ext>
            </a:extLst>
          </p:cNvPr>
          <p:cNvSpPr/>
          <p:nvPr/>
        </p:nvSpPr>
        <p:spPr>
          <a:xfrm>
            <a:off x="179882" y="209862"/>
            <a:ext cx="11797259" cy="6460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233690C0-1D56-4A32-9840-7A9E1B8FEE2B}"/>
              </a:ext>
            </a:extLst>
          </p:cNvPr>
          <p:cNvSpPr/>
          <p:nvPr/>
        </p:nvSpPr>
        <p:spPr>
          <a:xfrm>
            <a:off x="11830933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E55DFC06-3B0A-41CC-9A57-EA2FAADF73F3}"/>
              </a:ext>
            </a:extLst>
          </p:cNvPr>
          <p:cNvSpPr/>
          <p:nvPr/>
        </p:nvSpPr>
        <p:spPr>
          <a:xfrm>
            <a:off x="11833469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C9F4D6D7-581F-44AF-A4C7-68534BC28B33}"/>
              </a:ext>
            </a:extLst>
          </p:cNvPr>
          <p:cNvSpPr/>
          <p:nvPr/>
        </p:nvSpPr>
        <p:spPr>
          <a:xfrm>
            <a:off x="11833469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0FC86DF4-3660-4A85-B844-0129968C0686}"/>
              </a:ext>
            </a:extLst>
          </p:cNvPr>
          <p:cNvSpPr/>
          <p:nvPr/>
        </p:nvSpPr>
        <p:spPr>
          <a:xfrm>
            <a:off x="11817832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4DBEA934-34E4-4E65-B55D-0B54D70E5F3E}"/>
              </a:ext>
            </a:extLst>
          </p:cNvPr>
          <p:cNvSpPr/>
          <p:nvPr/>
        </p:nvSpPr>
        <p:spPr>
          <a:xfrm>
            <a:off x="11817428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28637537-B0D0-431F-A643-118987D87AF8}"/>
              </a:ext>
            </a:extLst>
          </p:cNvPr>
          <p:cNvSpPr/>
          <p:nvPr/>
        </p:nvSpPr>
        <p:spPr>
          <a:xfrm>
            <a:off x="11807285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="" xmlns:a16="http://schemas.microsoft.com/office/drawing/2014/main" id="{36B9E785-E824-4A3D-BD2B-7E3CCF4EFB15}"/>
              </a:ext>
            </a:extLst>
          </p:cNvPr>
          <p:cNvSpPr/>
          <p:nvPr/>
        </p:nvSpPr>
        <p:spPr>
          <a:xfrm>
            <a:off x="11835739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="" xmlns:a16="http://schemas.microsoft.com/office/drawing/2014/main" id="{F626A351-47F3-4650-80AD-04B6727317F3}"/>
              </a:ext>
            </a:extLst>
          </p:cNvPr>
          <p:cNvSpPr/>
          <p:nvPr/>
        </p:nvSpPr>
        <p:spPr>
          <a:xfrm>
            <a:off x="11835739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DC600885-3168-4C17-9503-6DA6397031E8}"/>
              </a:ext>
            </a:extLst>
          </p:cNvPr>
          <p:cNvSpPr/>
          <p:nvPr/>
        </p:nvSpPr>
        <p:spPr>
          <a:xfrm>
            <a:off x="11789669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Minus Sign 12">
            <a:extLst>
              <a:ext uri="{FF2B5EF4-FFF2-40B4-BE49-F238E27FC236}">
                <a16:creationId xmlns="" xmlns:a16="http://schemas.microsoft.com/office/drawing/2014/main" id="{EB8A56BE-9EAE-40A7-A076-419A9D5CCCAA}"/>
              </a:ext>
            </a:extLst>
          </p:cNvPr>
          <p:cNvSpPr/>
          <p:nvPr/>
        </p:nvSpPr>
        <p:spPr>
          <a:xfrm>
            <a:off x="11818123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Minus Sign 13">
            <a:extLst>
              <a:ext uri="{FF2B5EF4-FFF2-40B4-BE49-F238E27FC236}">
                <a16:creationId xmlns="" xmlns:a16="http://schemas.microsoft.com/office/drawing/2014/main" id="{94A2C718-B13D-4221-9498-4FEA7198C97A}"/>
              </a:ext>
            </a:extLst>
          </p:cNvPr>
          <p:cNvSpPr/>
          <p:nvPr/>
        </p:nvSpPr>
        <p:spPr>
          <a:xfrm>
            <a:off x="11818123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D81D116E-3D24-4C81-AF72-2BEBC51FFAEA}"/>
              </a:ext>
            </a:extLst>
          </p:cNvPr>
          <p:cNvSpPr/>
          <p:nvPr/>
        </p:nvSpPr>
        <p:spPr>
          <a:xfrm>
            <a:off x="11807285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="" xmlns:a16="http://schemas.microsoft.com/office/drawing/2014/main" id="{1ACC7407-1BF5-4676-8E10-A1C35898A24D}"/>
              </a:ext>
            </a:extLst>
          </p:cNvPr>
          <p:cNvSpPr/>
          <p:nvPr/>
        </p:nvSpPr>
        <p:spPr>
          <a:xfrm>
            <a:off x="11835739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="" xmlns:a16="http://schemas.microsoft.com/office/drawing/2014/main" id="{1BF19726-F20A-48E4-AF10-6FFD9D26889B}"/>
              </a:ext>
            </a:extLst>
          </p:cNvPr>
          <p:cNvSpPr/>
          <p:nvPr/>
        </p:nvSpPr>
        <p:spPr>
          <a:xfrm>
            <a:off x="11835739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B568493-A488-4ED5-993A-AE1EFB3AB79D}"/>
              </a:ext>
            </a:extLst>
          </p:cNvPr>
          <p:cNvSpPr/>
          <p:nvPr/>
        </p:nvSpPr>
        <p:spPr>
          <a:xfrm>
            <a:off x="172579" y="209862"/>
            <a:ext cx="92407" cy="143635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D94A12A1-BB1F-45C8-BEE2-1D4F24481053}"/>
              </a:ext>
            </a:extLst>
          </p:cNvPr>
          <p:cNvSpPr/>
          <p:nvPr/>
        </p:nvSpPr>
        <p:spPr>
          <a:xfrm>
            <a:off x="172579" y="1646218"/>
            <a:ext cx="96190" cy="13656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323C08EF-658E-409C-A656-729247E8EB9D}"/>
              </a:ext>
            </a:extLst>
          </p:cNvPr>
          <p:cNvSpPr/>
          <p:nvPr/>
        </p:nvSpPr>
        <p:spPr>
          <a:xfrm>
            <a:off x="172579" y="2993871"/>
            <a:ext cx="92408" cy="1259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D56CBC1B-940F-4514-A89D-736046398D3C}"/>
              </a:ext>
            </a:extLst>
          </p:cNvPr>
          <p:cNvSpPr/>
          <p:nvPr/>
        </p:nvSpPr>
        <p:spPr>
          <a:xfrm>
            <a:off x="172579" y="5484342"/>
            <a:ext cx="92407" cy="11862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C6F95889-14BD-453B-AA71-E84DA313B612}"/>
              </a:ext>
            </a:extLst>
          </p:cNvPr>
          <p:cNvSpPr/>
          <p:nvPr/>
        </p:nvSpPr>
        <p:spPr>
          <a:xfrm>
            <a:off x="172579" y="4257387"/>
            <a:ext cx="101601" cy="1234188"/>
          </a:xfrm>
          <a:prstGeom prst="rect">
            <a:avLst/>
          </a:prstGeom>
          <a:solidFill>
            <a:srgbClr val="EB6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D33E37F7-D772-425A-BB47-41E55A202D4A}"/>
              </a:ext>
            </a:extLst>
          </p:cNvPr>
          <p:cNvSpPr/>
          <p:nvPr/>
        </p:nvSpPr>
        <p:spPr>
          <a:xfrm>
            <a:off x="11863159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Minus Sign 23">
            <a:extLst>
              <a:ext uri="{FF2B5EF4-FFF2-40B4-BE49-F238E27FC236}">
                <a16:creationId xmlns="" xmlns:a16="http://schemas.microsoft.com/office/drawing/2014/main" id="{655B6A93-7BA6-43B0-A377-FF1E4F71593F}"/>
              </a:ext>
            </a:extLst>
          </p:cNvPr>
          <p:cNvSpPr/>
          <p:nvPr/>
        </p:nvSpPr>
        <p:spPr>
          <a:xfrm>
            <a:off x="11891613" y="526963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="" xmlns:a16="http://schemas.microsoft.com/office/drawing/2014/main" id="{3C5D7750-1DC7-48D2-A372-9FFF661EF13C}"/>
              </a:ext>
            </a:extLst>
          </p:cNvPr>
          <p:cNvSpPr/>
          <p:nvPr/>
        </p:nvSpPr>
        <p:spPr>
          <a:xfrm>
            <a:off x="11891613" y="613825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C9A69A53-6296-4311-BF0F-2BF546471256}"/>
              </a:ext>
            </a:extLst>
          </p:cNvPr>
          <p:cNvSpPr/>
          <p:nvPr/>
        </p:nvSpPr>
        <p:spPr>
          <a:xfrm>
            <a:off x="11865695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Minus Sign 26">
            <a:extLst>
              <a:ext uri="{FF2B5EF4-FFF2-40B4-BE49-F238E27FC236}">
                <a16:creationId xmlns="" xmlns:a16="http://schemas.microsoft.com/office/drawing/2014/main" id="{4FFB06C8-D9BF-40E9-9F61-885762DA571B}"/>
              </a:ext>
            </a:extLst>
          </p:cNvPr>
          <p:cNvSpPr/>
          <p:nvPr/>
        </p:nvSpPr>
        <p:spPr>
          <a:xfrm>
            <a:off x="11894149" y="118534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="" xmlns:a16="http://schemas.microsoft.com/office/drawing/2014/main" id="{5F9884B9-2F62-4D99-BF6F-4608CA124B80}"/>
              </a:ext>
            </a:extLst>
          </p:cNvPr>
          <p:cNvSpPr/>
          <p:nvPr/>
        </p:nvSpPr>
        <p:spPr>
          <a:xfrm>
            <a:off x="11894149" y="127221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48661B68-2ED0-4BCF-B4E2-7CF7BCA9FBAC}"/>
              </a:ext>
            </a:extLst>
          </p:cNvPr>
          <p:cNvSpPr/>
          <p:nvPr/>
        </p:nvSpPr>
        <p:spPr>
          <a:xfrm>
            <a:off x="11865695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Minus Sign 29">
            <a:extLst>
              <a:ext uri="{FF2B5EF4-FFF2-40B4-BE49-F238E27FC236}">
                <a16:creationId xmlns="" xmlns:a16="http://schemas.microsoft.com/office/drawing/2014/main" id="{259242FC-13B5-48C1-BEFE-0F7D1ACBE9C9}"/>
              </a:ext>
            </a:extLst>
          </p:cNvPr>
          <p:cNvSpPr/>
          <p:nvPr/>
        </p:nvSpPr>
        <p:spPr>
          <a:xfrm>
            <a:off x="11894149" y="1915004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="" xmlns:a16="http://schemas.microsoft.com/office/drawing/2014/main" id="{4B4B818A-E180-4213-BC77-1C679A894698}"/>
              </a:ext>
            </a:extLst>
          </p:cNvPr>
          <p:cNvSpPr/>
          <p:nvPr/>
        </p:nvSpPr>
        <p:spPr>
          <a:xfrm>
            <a:off x="11894149" y="2001866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E0B2BA01-8B42-4C19-8DEC-15CFD04E490A}"/>
              </a:ext>
            </a:extLst>
          </p:cNvPr>
          <p:cNvSpPr/>
          <p:nvPr/>
        </p:nvSpPr>
        <p:spPr>
          <a:xfrm>
            <a:off x="11850058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Minus Sign 32">
            <a:extLst>
              <a:ext uri="{FF2B5EF4-FFF2-40B4-BE49-F238E27FC236}">
                <a16:creationId xmlns="" xmlns:a16="http://schemas.microsoft.com/office/drawing/2014/main" id="{2E16E3DD-6263-407E-972E-BAF63FF2E4FD}"/>
              </a:ext>
            </a:extLst>
          </p:cNvPr>
          <p:cNvSpPr/>
          <p:nvPr/>
        </p:nvSpPr>
        <p:spPr>
          <a:xfrm>
            <a:off x="11878512" y="270702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4" name="Minus Sign 33">
            <a:extLst>
              <a:ext uri="{FF2B5EF4-FFF2-40B4-BE49-F238E27FC236}">
                <a16:creationId xmlns="" xmlns:a16="http://schemas.microsoft.com/office/drawing/2014/main" id="{65A320E0-DF83-41C0-B5DA-4D0A8222B511}"/>
              </a:ext>
            </a:extLst>
          </p:cNvPr>
          <p:cNvSpPr/>
          <p:nvPr/>
        </p:nvSpPr>
        <p:spPr>
          <a:xfrm>
            <a:off x="11878512" y="279389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40AA35FC-4368-47D6-89C8-4C3141B3C75E}"/>
              </a:ext>
            </a:extLst>
          </p:cNvPr>
          <p:cNvSpPr/>
          <p:nvPr/>
        </p:nvSpPr>
        <p:spPr>
          <a:xfrm>
            <a:off x="11849654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Minus Sign 35">
            <a:extLst>
              <a:ext uri="{FF2B5EF4-FFF2-40B4-BE49-F238E27FC236}">
                <a16:creationId xmlns="" xmlns:a16="http://schemas.microsoft.com/office/drawing/2014/main" id="{1BFFCA38-AC3B-491D-A110-B0CB971F52FE}"/>
              </a:ext>
            </a:extLst>
          </p:cNvPr>
          <p:cNvSpPr/>
          <p:nvPr/>
        </p:nvSpPr>
        <p:spPr>
          <a:xfrm>
            <a:off x="11878108" y="5397480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7" name="Minus Sign 36">
            <a:extLst>
              <a:ext uri="{FF2B5EF4-FFF2-40B4-BE49-F238E27FC236}">
                <a16:creationId xmlns="" xmlns:a16="http://schemas.microsoft.com/office/drawing/2014/main" id="{E97011C4-DE5D-4ADB-A132-4FA5FD739E34}"/>
              </a:ext>
            </a:extLst>
          </p:cNvPr>
          <p:cNvSpPr/>
          <p:nvPr/>
        </p:nvSpPr>
        <p:spPr>
          <a:xfrm>
            <a:off x="11878108" y="5484342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F9923986-8B83-4DBE-AC3D-CCD4CAA28AA3}"/>
              </a:ext>
            </a:extLst>
          </p:cNvPr>
          <p:cNvSpPr/>
          <p:nvPr/>
        </p:nvSpPr>
        <p:spPr>
          <a:xfrm>
            <a:off x="11839511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Minus Sign 38">
            <a:extLst>
              <a:ext uri="{FF2B5EF4-FFF2-40B4-BE49-F238E27FC236}">
                <a16:creationId xmlns="" xmlns:a16="http://schemas.microsoft.com/office/drawing/2014/main" id="{30B6A324-20B9-4A15-A8CF-0D3180561232}"/>
              </a:ext>
            </a:extLst>
          </p:cNvPr>
          <p:cNvSpPr/>
          <p:nvPr/>
        </p:nvSpPr>
        <p:spPr>
          <a:xfrm>
            <a:off x="11867965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Minus Sign 39">
            <a:extLst>
              <a:ext uri="{FF2B5EF4-FFF2-40B4-BE49-F238E27FC236}">
                <a16:creationId xmlns="" xmlns:a16="http://schemas.microsoft.com/office/drawing/2014/main" id="{5B6199C4-C10E-4A76-B01D-D0EF69D206E7}"/>
              </a:ext>
            </a:extLst>
          </p:cNvPr>
          <p:cNvSpPr/>
          <p:nvPr/>
        </p:nvSpPr>
        <p:spPr>
          <a:xfrm>
            <a:off x="11867965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A5DC18CC-F479-49C9-B65F-523728F0D987}"/>
              </a:ext>
            </a:extLst>
          </p:cNvPr>
          <p:cNvSpPr/>
          <p:nvPr/>
        </p:nvSpPr>
        <p:spPr>
          <a:xfrm>
            <a:off x="11821895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Minus Sign 41">
            <a:extLst>
              <a:ext uri="{FF2B5EF4-FFF2-40B4-BE49-F238E27FC236}">
                <a16:creationId xmlns="" xmlns:a16="http://schemas.microsoft.com/office/drawing/2014/main" id="{EBC20B98-9935-4B3E-9D2A-48B3258392E8}"/>
              </a:ext>
            </a:extLst>
          </p:cNvPr>
          <p:cNvSpPr/>
          <p:nvPr/>
        </p:nvSpPr>
        <p:spPr>
          <a:xfrm>
            <a:off x="11850349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Minus Sign 42">
            <a:extLst>
              <a:ext uri="{FF2B5EF4-FFF2-40B4-BE49-F238E27FC236}">
                <a16:creationId xmlns="" xmlns:a16="http://schemas.microsoft.com/office/drawing/2014/main" id="{59604834-16CF-4017-A575-D5690BA3736B}"/>
              </a:ext>
            </a:extLst>
          </p:cNvPr>
          <p:cNvSpPr/>
          <p:nvPr/>
        </p:nvSpPr>
        <p:spPr>
          <a:xfrm>
            <a:off x="11850349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0659F500-D694-4351-A3C8-E6EDA3244690}"/>
              </a:ext>
            </a:extLst>
          </p:cNvPr>
          <p:cNvSpPr/>
          <p:nvPr/>
        </p:nvSpPr>
        <p:spPr>
          <a:xfrm>
            <a:off x="11839511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5" name="Minus Sign 44">
            <a:extLst>
              <a:ext uri="{FF2B5EF4-FFF2-40B4-BE49-F238E27FC236}">
                <a16:creationId xmlns="" xmlns:a16="http://schemas.microsoft.com/office/drawing/2014/main" id="{9C66E711-AED4-4372-82DB-EA161ACD1186}"/>
              </a:ext>
            </a:extLst>
          </p:cNvPr>
          <p:cNvSpPr/>
          <p:nvPr/>
        </p:nvSpPr>
        <p:spPr>
          <a:xfrm>
            <a:off x="11867965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6" name="Minus Sign 45">
            <a:extLst>
              <a:ext uri="{FF2B5EF4-FFF2-40B4-BE49-F238E27FC236}">
                <a16:creationId xmlns="" xmlns:a16="http://schemas.microsoft.com/office/drawing/2014/main" id="{483AD019-F5FB-4BB4-A03A-144A8825CBEF}"/>
              </a:ext>
            </a:extLst>
          </p:cNvPr>
          <p:cNvSpPr/>
          <p:nvPr/>
        </p:nvSpPr>
        <p:spPr>
          <a:xfrm>
            <a:off x="11867965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B8ACD794-1675-45BF-8EC5-2278F0B5FF62}"/>
              </a:ext>
            </a:extLst>
          </p:cNvPr>
          <p:cNvSpPr/>
          <p:nvPr/>
        </p:nvSpPr>
        <p:spPr>
          <a:xfrm>
            <a:off x="552559" y="346590"/>
            <a:ext cx="10785818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Declare </a:t>
            </a:r>
          </a:p>
          <a:p>
            <a:r>
              <a:rPr lang="en-US" sz="2800" dirty="0"/>
              <a:t>Student_name char (20);</a:t>
            </a:r>
          </a:p>
          <a:p>
            <a:r>
              <a:rPr lang="en-US" sz="2800" dirty="0"/>
              <a:t>Cursor  student_cursor  is select name from student</a:t>
            </a:r>
          </a:p>
          <a:p>
            <a:r>
              <a:rPr lang="en-US" sz="2800" dirty="0"/>
              <a:t>Where no=1;</a:t>
            </a:r>
          </a:p>
          <a:p>
            <a:r>
              <a:rPr lang="en-US" sz="2800" dirty="0">
                <a:solidFill>
                  <a:srgbClr val="002060"/>
                </a:solidFill>
              </a:rPr>
              <a:t>Begin </a:t>
            </a:r>
          </a:p>
          <a:p>
            <a:r>
              <a:rPr lang="en-US" sz="2800" dirty="0"/>
              <a:t>Open student_cursor;</a:t>
            </a:r>
          </a:p>
          <a:p>
            <a:r>
              <a:rPr lang="en-US" sz="2800" dirty="0"/>
              <a:t>Fetch student_cursor into </a:t>
            </a:r>
            <a:r>
              <a:rPr lang="en-US" sz="2800" dirty="0" err="1"/>
              <a:t>student_name</a:t>
            </a:r>
            <a:r>
              <a:rPr lang="en-US" sz="2800" dirty="0"/>
              <a:t>;</a:t>
            </a:r>
          </a:p>
          <a:p>
            <a:r>
              <a:rPr lang="en-US" sz="2800" dirty="0"/>
              <a:t>dbms_output.putline(student_name);</a:t>
            </a:r>
          </a:p>
          <a:p>
            <a:r>
              <a:rPr lang="en-US" sz="2800" dirty="0"/>
              <a:t>Close student_cursor;</a:t>
            </a:r>
          </a:p>
          <a:p>
            <a:r>
              <a:rPr lang="en-US" sz="2800" dirty="0">
                <a:solidFill>
                  <a:srgbClr val="002060"/>
                </a:solidFill>
              </a:rPr>
              <a:t>End;</a:t>
            </a:r>
            <a:endParaRPr lang="ar-SA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5601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EE257BD-8CB7-48A8-9977-1ADAA0A593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280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24E9FB3-525D-42E4-8DBB-B6D874942A95}"/>
              </a:ext>
            </a:extLst>
          </p:cNvPr>
          <p:cNvSpPr/>
          <p:nvPr/>
        </p:nvSpPr>
        <p:spPr>
          <a:xfrm>
            <a:off x="179882" y="209862"/>
            <a:ext cx="11797259" cy="6460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233690C0-1D56-4A32-9840-7A9E1B8FEE2B}"/>
              </a:ext>
            </a:extLst>
          </p:cNvPr>
          <p:cNvSpPr/>
          <p:nvPr/>
        </p:nvSpPr>
        <p:spPr>
          <a:xfrm>
            <a:off x="11830933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E55DFC06-3B0A-41CC-9A57-EA2FAADF73F3}"/>
              </a:ext>
            </a:extLst>
          </p:cNvPr>
          <p:cNvSpPr/>
          <p:nvPr/>
        </p:nvSpPr>
        <p:spPr>
          <a:xfrm>
            <a:off x="11833469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C9F4D6D7-581F-44AF-A4C7-68534BC28B33}"/>
              </a:ext>
            </a:extLst>
          </p:cNvPr>
          <p:cNvSpPr/>
          <p:nvPr/>
        </p:nvSpPr>
        <p:spPr>
          <a:xfrm>
            <a:off x="11833469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0FC86DF4-3660-4A85-B844-0129968C0686}"/>
              </a:ext>
            </a:extLst>
          </p:cNvPr>
          <p:cNvSpPr/>
          <p:nvPr/>
        </p:nvSpPr>
        <p:spPr>
          <a:xfrm>
            <a:off x="11817832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4DBEA934-34E4-4E65-B55D-0B54D70E5F3E}"/>
              </a:ext>
            </a:extLst>
          </p:cNvPr>
          <p:cNvSpPr/>
          <p:nvPr/>
        </p:nvSpPr>
        <p:spPr>
          <a:xfrm>
            <a:off x="11817428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28637537-B0D0-431F-A643-118987D87AF8}"/>
              </a:ext>
            </a:extLst>
          </p:cNvPr>
          <p:cNvSpPr/>
          <p:nvPr/>
        </p:nvSpPr>
        <p:spPr>
          <a:xfrm>
            <a:off x="11807285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="" xmlns:a16="http://schemas.microsoft.com/office/drawing/2014/main" id="{36B9E785-E824-4A3D-BD2B-7E3CCF4EFB15}"/>
              </a:ext>
            </a:extLst>
          </p:cNvPr>
          <p:cNvSpPr/>
          <p:nvPr/>
        </p:nvSpPr>
        <p:spPr>
          <a:xfrm>
            <a:off x="11835739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="" xmlns:a16="http://schemas.microsoft.com/office/drawing/2014/main" id="{F626A351-47F3-4650-80AD-04B6727317F3}"/>
              </a:ext>
            </a:extLst>
          </p:cNvPr>
          <p:cNvSpPr/>
          <p:nvPr/>
        </p:nvSpPr>
        <p:spPr>
          <a:xfrm>
            <a:off x="11835739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DC600885-3168-4C17-9503-6DA6397031E8}"/>
              </a:ext>
            </a:extLst>
          </p:cNvPr>
          <p:cNvSpPr/>
          <p:nvPr/>
        </p:nvSpPr>
        <p:spPr>
          <a:xfrm>
            <a:off x="11789669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Minus Sign 12">
            <a:extLst>
              <a:ext uri="{FF2B5EF4-FFF2-40B4-BE49-F238E27FC236}">
                <a16:creationId xmlns="" xmlns:a16="http://schemas.microsoft.com/office/drawing/2014/main" id="{EB8A56BE-9EAE-40A7-A076-419A9D5CCCAA}"/>
              </a:ext>
            </a:extLst>
          </p:cNvPr>
          <p:cNvSpPr/>
          <p:nvPr/>
        </p:nvSpPr>
        <p:spPr>
          <a:xfrm>
            <a:off x="11818123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Minus Sign 13">
            <a:extLst>
              <a:ext uri="{FF2B5EF4-FFF2-40B4-BE49-F238E27FC236}">
                <a16:creationId xmlns="" xmlns:a16="http://schemas.microsoft.com/office/drawing/2014/main" id="{94A2C718-B13D-4221-9498-4FEA7198C97A}"/>
              </a:ext>
            </a:extLst>
          </p:cNvPr>
          <p:cNvSpPr/>
          <p:nvPr/>
        </p:nvSpPr>
        <p:spPr>
          <a:xfrm>
            <a:off x="11818123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D81D116E-3D24-4C81-AF72-2BEBC51FFAEA}"/>
              </a:ext>
            </a:extLst>
          </p:cNvPr>
          <p:cNvSpPr/>
          <p:nvPr/>
        </p:nvSpPr>
        <p:spPr>
          <a:xfrm>
            <a:off x="11807285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="" xmlns:a16="http://schemas.microsoft.com/office/drawing/2014/main" id="{1ACC7407-1BF5-4676-8E10-A1C35898A24D}"/>
              </a:ext>
            </a:extLst>
          </p:cNvPr>
          <p:cNvSpPr/>
          <p:nvPr/>
        </p:nvSpPr>
        <p:spPr>
          <a:xfrm>
            <a:off x="11835739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="" xmlns:a16="http://schemas.microsoft.com/office/drawing/2014/main" id="{1BF19726-F20A-48E4-AF10-6FFD9D26889B}"/>
              </a:ext>
            </a:extLst>
          </p:cNvPr>
          <p:cNvSpPr/>
          <p:nvPr/>
        </p:nvSpPr>
        <p:spPr>
          <a:xfrm>
            <a:off x="11835739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B568493-A488-4ED5-993A-AE1EFB3AB79D}"/>
              </a:ext>
            </a:extLst>
          </p:cNvPr>
          <p:cNvSpPr/>
          <p:nvPr/>
        </p:nvSpPr>
        <p:spPr>
          <a:xfrm>
            <a:off x="172579" y="209862"/>
            <a:ext cx="92407" cy="143635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D94A12A1-BB1F-45C8-BEE2-1D4F24481053}"/>
              </a:ext>
            </a:extLst>
          </p:cNvPr>
          <p:cNvSpPr/>
          <p:nvPr/>
        </p:nvSpPr>
        <p:spPr>
          <a:xfrm>
            <a:off x="172579" y="1646218"/>
            <a:ext cx="96190" cy="13656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323C08EF-658E-409C-A656-729247E8EB9D}"/>
              </a:ext>
            </a:extLst>
          </p:cNvPr>
          <p:cNvSpPr/>
          <p:nvPr/>
        </p:nvSpPr>
        <p:spPr>
          <a:xfrm>
            <a:off x="172579" y="2993871"/>
            <a:ext cx="92408" cy="1259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D56CBC1B-940F-4514-A89D-736046398D3C}"/>
              </a:ext>
            </a:extLst>
          </p:cNvPr>
          <p:cNvSpPr/>
          <p:nvPr/>
        </p:nvSpPr>
        <p:spPr>
          <a:xfrm>
            <a:off x="172579" y="5484342"/>
            <a:ext cx="92407" cy="11862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C6F95889-14BD-453B-AA71-E84DA313B612}"/>
              </a:ext>
            </a:extLst>
          </p:cNvPr>
          <p:cNvSpPr/>
          <p:nvPr/>
        </p:nvSpPr>
        <p:spPr>
          <a:xfrm>
            <a:off x="172579" y="4257387"/>
            <a:ext cx="101601" cy="1234188"/>
          </a:xfrm>
          <a:prstGeom prst="rect">
            <a:avLst/>
          </a:prstGeom>
          <a:solidFill>
            <a:srgbClr val="EB6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D33E37F7-D772-425A-BB47-41E55A202D4A}"/>
              </a:ext>
            </a:extLst>
          </p:cNvPr>
          <p:cNvSpPr/>
          <p:nvPr/>
        </p:nvSpPr>
        <p:spPr>
          <a:xfrm>
            <a:off x="11863159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Minus Sign 23">
            <a:extLst>
              <a:ext uri="{FF2B5EF4-FFF2-40B4-BE49-F238E27FC236}">
                <a16:creationId xmlns="" xmlns:a16="http://schemas.microsoft.com/office/drawing/2014/main" id="{655B6A93-7BA6-43B0-A377-FF1E4F71593F}"/>
              </a:ext>
            </a:extLst>
          </p:cNvPr>
          <p:cNvSpPr/>
          <p:nvPr/>
        </p:nvSpPr>
        <p:spPr>
          <a:xfrm>
            <a:off x="11891613" y="526963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="" xmlns:a16="http://schemas.microsoft.com/office/drawing/2014/main" id="{3C5D7750-1DC7-48D2-A372-9FFF661EF13C}"/>
              </a:ext>
            </a:extLst>
          </p:cNvPr>
          <p:cNvSpPr/>
          <p:nvPr/>
        </p:nvSpPr>
        <p:spPr>
          <a:xfrm>
            <a:off x="11891613" y="613825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C9A69A53-6296-4311-BF0F-2BF546471256}"/>
              </a:ext>
            </a:extLst>
          </p:cNvPr>
          <p:cNvSpPr/>
          <p:nvPr/>
        </p:nvSpPr>
        <p:spPr>
          <a:xfrm>
            <a:off x="11865695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Minus Sign 26">
            <a:extLst>
              <a:ext uri="{FF2B5EF4-FFF2-40B4-BE49-F238E27FC236}">
                <a16:creationId xmlns="" xmlns:a16="http://schemas.microsoft.com/office/drawing/2014/main" id="{4FFB06C8-D9BF-40E9-9F61-885762DA571B}"/>
              </a:ext>
            </a:extLst>
          </p:cNvPr>
          <p:cNvSpPr/>
          <p:nvPr/>
        </p:nvSpPr>
        <p:spPr>
          <a:xfrm>
            <a:off x="11894149" y="118534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="" xmlns:a16="http://schemas.microsoft.com/office/drawing/2014/main" id="{5F9884B9-2F62-4D99-BF6F-4608CA124B80}"/>
              </a:ext>
            </a:extLst>
          </p:cNvPr>
          <p:cNvSpPr/>
          <p:nvPr/>
        </p:nvSpPr>
        <p:spPr>
          <a:xfrm>
            <a:off x="11894149" y="127221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48661B68-2ED0-4BCF-B4E2-7CF7BCA9FBAC}"/>
              </a:ext>
            </a:extLst>
          </p:cNvPr>
          <p:cNvSpPr/>
          <p:nvPr/>
        </p:nvSpPr>
        <p:spPr>
          <a:xfrm>
            <a:off x="11865695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Minus Sign 29">
            <a:extLst>
              <a:ext uri="{FF2B5EF4-FFF2-40B4-BE49-F238E27FC236}">
                <a16:creationId xmlns="" xmlns:a16="http://schemas.microsoft.com/office/drawing/2014/main" id="{259242FC-13B5-48C1-BEFE-0F7D1ACBE9C9}"/>
              </a:ext>
            </a:extLst>
          </p:cNvPr>
          <p:cNvSpPr/>
          <p:nvPr/>
        </p:nvSpPr>
        <p:spPr>
          <a:xfrm>
            <a:off x="11894149" y="1915004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="" xmlns:a16="http://schemas.microsoft.com/office/drawing/2014/main" id="{4B4B818A-E180-4213-BC77-1C679A894698}"/>
              </a:ext>
            </a:extLst>
          </p:cNvPr>
          <p:cNvSpPr/>
          <p:nvPr/>
        </p:nvSpPr>
        <p:spPr>
          <a:xfrm>
            <a:off x="11894149" y="2001866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E0B2BA01-8B42-4C19-8DEC-15CFD04E490A}"/>
              </a:ext>
            </a:extLst>
          </p:cNvPr>
          <p:cNvSpPr/>
          <p:nvPr/>
        </p:nvSpPr>
        <p:spPr>
          <a:xfrm>
            <a:off x="11850058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Minus Sign 32">
            <a:extLst>
              <a:ext uri="{FF2B5EF4-FFF2-40B4-BE49-F238E27FC236}">
                <a16:creationId xmlns="" xmlns:a16="http://schemas.microsoft.com/office/drawing/2014/main" id="{2E16E3DD-6263-407E-972E-BAF63FF2E4FD}"/>
              </a:ext>
            </a:extLst>
          </p:cNvPr>
          <p:cNvSpPr/>
          <p:nvPr/>
        </p:nvSpPr>
        <p:spPr>
          <a:xfrm>
            <a:off x="11878512" y="270702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4" name="Minus Sign 33">
            <a:extLst>
              <a:ext uri="{FF2B5EF4-FFF2-40B4-BE49-F238E27FC236}">
                <a16:creationId xmlns="" xmlns:a16="http://schemas.microsoft.com/office/drawing/2014/main" id="{65A320E0-DF83-41C0-B5DA-4D0A8222B511}"/>
              </a:ext>
            </a:extLst>
          </p:cNvPr>
          <p:cNvSpPr/>
          <p:nvPr/>
        </p:nvSpPr>
        <p:spPr>
          <a:xfrm>
            <a:off x="11878512" y="279389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40AA35FC-4368-47D6-89C8-4C3141B3C75E}"/>
              </a:ext>
            </a:extLst>
          </p:cNvPr>
          <p:cNvSpPr/>
          <p:nvPr/>
        </p:nvSpPr>
        <p:spPr>
          <a:xfrm>
            <a:off x="11849654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Minus Sign 35">
            <a:extLst>
              <a:ext uri="{FF2B5EF4-FFF2-40B4-BE49-F238E27FC236}">
                <a16:creationId xmlns="" xmlns:a16="http://schemas.microsoft.com/office/drawing/2014/main" id="{1BFFCA38-AC3B-491D-A110-B0CB971F52FE}"/>
              </a:ext>
            </a:extLst>
          </p:cNvPr>
          <p:cNvSpPr/>
          <p:nvPr/>
        </p:nvSpPr>
        <p:spPr>
          <a:xfrm>
            <a:off x="11878108" y="5397480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7" name="Minus Sign 36">
            <a:extLst>
              <a:ext uri="{FF2B5EF4-FFF2-40B4-BE49-F238E27FC236}">
                <a16:creationId xmlns="" xmlns:a16="http://schemas.microsoft.com/office/drawing/2014/main" id="{E97011C4-DE5D-4ADB-A132-4FA5FD739E34}"/>
              </a:ext>
            </a:extLst>
          </p:cNvPr>
          <p:cNvSpPr/>
          <p:nvPr/>
        </p:nvSpPr>
        <p:spPr>
          <a:xfrm>
            <a:off x="11878108" y="5484342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F9923986-8B83-4DBE-AC3D-CCD4CAA28AA3}"/>
              </a:ext>
            </a:extLst>
          </p:cNvPr>
          <p:cNvSpPr/>
          <p:nvPr/>
        </p:nvSpPr>
        <p:spPr>
          <a:xfrm>
            <a:off x="11839511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Minus Sign 38">
            <a:extLst>
              <a:ext uri="{FF2B5EF4-FFF2-40B4-BE49-F238E27FC236}">
                <a16:creationId xmlns="" xmlns:a16="http://schemas.microsoft.com/office/drawing/2014/main" id="{30B6A324-20B9-4A15-A8CF-0D3180561232}"/>
              </a:ext>
            </a:extLst>
          </p:cNvPr>
          <p:cNvSpPr/>
          <p:nvPr/>
        </p:nvSpPr>
        <p:spPr>
          <a:xfrm>
            <a:off x="11867965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Minus Sign 39">
            <a:extLst>
              <a:ext uri="{FF2B5EF4-FFF2-40B4-BE49-F238E27FC236}">
                <a16:creationId xmlns="" xmlns:a16="http://schemas.microsoft.com/office/drawing/2014/main" id="{5B6199C4-C10E-4A76-B01D-D0EF69D206E7}"/>
              </a:ext>
            </a:extLst>
          </p:cNvPr>
          <p:cNvSpPr/>
          <p:nvPr/>
        </p:nvSpPr>
        <p:spPr>
          <a:xfrm>
            <a:off x="11867965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A5DC18CC-F479-49C9-B65F-523728F0D987}"/>
              </a:ext>
            </a:extLst>
          </p:cNvPr>
          <p:cNvSpPr/>
          <p:nvPr/>
        </p:nvSpPr>
        <p:spPr>
          <a:xfrm>
            <a:off x="11821895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Minus Sign 41">
            <a:extLst>
              <a:ext uri="{FF2B5EF4-FFF2-40B4-BE49-F238E27FC236}">
                <a16:creationId xmlns="" xmlns:a16="http://schemas.microsoft.com/office/drawing/2014/main" id="{EBC20B98-9935-4B3E-9D2A-48B3258392E8}"/>
              </a:ext>
            </a:extLst>
          </p:cNvPr>
          <p:cNvSpPr/>
          <p:nvPr/>
        </p:nvSpPr>
        <p:spPr>
          <a:xfrm>
            <a:off x="11850349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Minus Sign 42">
            <a:extLst>
              <a:ext uri="{FF2B5EF4-FFF2-40B4-BE49-F238E27FC236}">
                <a16:creationId xmlns="" xmlns:a16="http://schemas.microsoft.com/office/drawing/2014/main" id="{59604834-16CF-4017-A575-D5690BA3736B}"/>
              </a:ext>
            </a:extLst>
          </p:cNvPr>
          <p:cNvSpPr/>
          <p:nvPr/>
        </p:nvSpPr>
        <p:spPr>
          <a:xfrm>
            <a:off x="11850349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0659F500-D694-4351-A3C8-E6EDA3244690}"/>
              </a:ext>
            </a:extLst>
          </p:cNvPr>
          <p:cNvSpPr/>
          <p:nvPr/>
        </p:nvSpPr>
        <p:spPr>
          <a:xfrm>
            <a:off x="11839511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5" name="Minus Sign 44">
            <a:extLst>
              <a:ext uri="{FF2B5EF4-FFF2-40B4-BE49-F238E27FC236}">
                <a16:creationId xmlns="" xmlns:a16="http://schemas.microsoft.com/office/drawing/2014/main" id="{9C66E711-AED4-4372-82DB-EA161ACD1186}"/>
              </a:ext>
            </a:extLst>
          </p:cNvPr>
          <p:cNvSpPr/>
          <p:nvPr/>
        </p:nvSpPr>
        <p:spPr>
          <a:xfrm>
            <a:off x="11867965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6" name="Minus Sign 45">
            <a:extLst>
              <a:ext uri="{FF2B5EF4-FFF2-40B4-BE49-F238E27FC236}">
                <a16:creationId xmlns="" xmlns:a16="http://schemas.microsoft.com/office/drawing/2014/main" id="{483AD019-F5FB-4BB4-A03A-144A8825CBEF}"/>
              </a:ext>
            </a:extLst>
          </p:cNvPr>
          <p:cNvSpPr/>
          <p:nvPr/>
        </p:nvSpPr>
        <p:spPr>
          <a:xfrm>
            <a:off x="11867965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7" name="Rectangle 46">
            <a:extLst>
              <a:ext uri="{FF2B5EF4-FFF2-40B4-BE49-F238E27FC236}">
                <a16:creationId xmlns="" xmlns:a16="http://schemas.microsoft.com/office/drawing/2014/main" id="{0068D794-3CCF-417D-8632-B19F570E91BA}"/>
              </a:ext>
            </a:extLst>
          </p:cNvPr>
          <p:cNvSpPr/>
          <p:nvPr/>
        </p:nvSpPr>
        <p:spPr>
          <a:xfrm>
            <a:off x="8933929" y="488633"/>
            <a:ext cx="26821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28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خصائص المؤشرات :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3697DF26-27AE-4C85-859B-7208FFA9F5EA}"/>
              </a:ext>
            </a:extLst>
          </p:cNvPr>
          <p:cNvSpPr/>
          <p:nvPr/>
        </p:nvSpPr>
        <p:spPr>
          <a:xfrm>
            <a:off x="827001" y="928040"/>
            <a:ext cx="807470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1">
              <a:buNone/>
            </a:pPr>
            <a:r>
              <a:rPr lang="gsw-FR" sz="2400" dirty="0"/>
              <a:t>SQL%ROWCOUNT</a:t>
            </a:r>
            <a:endParaRPr lang="ar-SA" sz="2400" dirty="0"/>
          </a:p>
          <a:p>
            <a:pPr algn="r" rtl="1">
              <a:buNone/>
            </a:pPr>
            <a:r>
              <a:rPr lang="ar-SA" sz="2400" dirty="0"/>
              <a:t>تعيد عدد الصفوف التي تأثرت بآخر جملة</a:t>
            </a:r>
            <a:r>
              <a:rPr lang="en-US" sz="2400" dirty="0"/>
              <a:t> </a:t>
            </a:r>
            <a:r>
              <a:rPr lang="en-US" sz="2400" dirty="0" err="1"/>
              <a:t>sql</a:t>
            </a:r>
            <a:r>
              <a:rPr lang="en-US" sz="2400" dirty="0"/>
              <a:t> </a:t>
            </a:r>
            <a:endParaRPr lang="ar-SA" sz="2400" dirty="0"/>
          </a:p>
          <a:p>
            <a:pPr algn="l" rtl="1">
              <a:buNone/>
            </a:pPr>
            <a:r>
              <a:rPr lang="gsw-FR" sz="2400" dirty="0"/>
              <a:t>SQL%FOUND</a:t>
            </a:r>
            <a:endParaRPr lang="ar-SA" sz="2400" dirty="0"/>
          </a:p>
          <a:p>
            <a:pPr algn="r" rtl="1">
              <a:buNone/>
            </a:pPr>
            <a:r>
              <a:rPr lang="ar-SA" sz="2400" dirty="0"/>
              <a:t>تعيد </a:t>
            </a:r>
            <a:r>
              <a:rPr lang="en-US" sz="2400" dirty="0"/>
              <a:t>true </a:t>
            </a:r>
            <a:r>
              <a:rPr lang="ar-SA" sz="2400" dirty="0"/>
              <a:t>إذا تأثر صف او اكثر بآخر جملة</a:t>
            </a:r>
            <a:r>
              <a:rPr lang="en-US" sz="2400" dirty="0"/>
              <a:t> </a:t>
            </a:r>
            <a:r>
              <a:rPr lang="en-US" sz="2400" dirty="0" err="1"/>
              <a:t>sql</a:t>
            </a:r>
            <a:r>
              <a:rPr lang="en-US" sz="2400" dirty="0"/>
              <a:t> </a:t>
            </a:r>
            <a:endParaRPr lang="ar-SA" sz="2400" dirty="0"/>
          </a:p>
          <a:p>
            <a:pPr algn="l" rtl="1">
              <a:buNone/>
            </a:pPr>
            <a:r>
              <a:rPr lang="gsw-FR" sz="2400" dirty="0"/>
              <a:t>SQL%NOTFOUND</a:t>
            </a:r>
            <a:endParaRPr lang="ar-SA" sz="2400" dirty="0"/>
          </a:p>
          <a:p>
            <a:pPr algn="r" rtl="1">
              <a:buNone/>
            </a:pPr>
            <a:r>
              <a:rPr lang="ar-SA" sz="2400" dirty="0"/>
              <a:t>تعيد </a:t>
            </a:r>
            <a:r>
              <a:rPr lang="en-US" sz="2400" dirty="0"/>
              <a:t>true </a:t>
            </a:r>
            <a:r>
              <a:rPr lang="ar-SA" sz="2400" dirty="0"/>
              <a:t>إذا لم تؤثر آخر جملة </a:t>
            </a:r>
            <a:r>
              <a:rPr lang="en-US" sz="2400" dirty="0" err="1"/>
              <a:t>sql</a:t>
            </a:r>
            <a:r>
              <a:rPr lang="en-US" sz="2400" dirty="0"/>
              <a:t> </a:t>
            </a:r>
            <a:r>
              <a:rPr lang="ar-SA" sz="2400" dirty="0"/>
              <a:t> باي صف </a:t>
            </a:r>
          </a:p>
          <a:p>
            <a:pPr algn="l" rtl="1">
              <a:buNone/>
            </a:pPr>
            <a:r>
              <a:rPr lang="gsw-FR" sz="2400" dirty="0"/>
              <a:t>SQL%ISOPEN</a:t>
            </a:r>
            <a:endParaRPr lang="ar-SA" sz="2400" dirty="0"/>
          </a:p>
          <a:p>
            <a:pPr algn="r" rtl="1">
              <a:buNone/>
            </a:pPr>
            <a:r>
              <a:rPr lang="ar-SA" sz="2400" dirty="0"/>
              <a:t>تعيد </a:t>
            </a:r>
            <a:r>
              <a:rPr lang="en-US" sz="2400" dirty="0"/>
              <a:t>true </a:t>
            </a:r>
            <a:r>
              <a:rPr lang="ar-SA" sz="2400" dirty="0"/>
              <a:t> إذا كان المؤشر مفتوح </a:t>
            </a:r>
            <a:endParaRPr lang="gsw-FR" sz="2400" dirty="0"/>
          </a:p>
        </p:txBody>
      </p:sp>
      <p:sp>
        <p:nvSpPr>
          <p:cNvPr id="49" name="Rectangle 48">
            <a:extLst>
              <a:ext uri="{FF2B5EF4-FFF2-40B4-BE49-F238E27FC236}">
                <a16:creationId xmlns="" xmlns:a16="http://schemas.microsoft.com/office/drawing/2014/main" id="{9A72528E-44B1-404F-B26C-A685207A3C16}"/>
              </a:ext>
            </a:extLst>
          </p:cNvPr>
          <p:cNvSpPr/>
          <p:nvPr/>
        </p:nvSpPr>
        <p:spPr>
          <a:xfrm>
            <a:off x="1072971" y="4715448"/>
            <a:ext cx="1010537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مثال :</a:t>
            </a:r>
            <a:r>
              <a:rPr lang="ar-SA" sz="2800" dirty="0"/>
              <a:t/>
            </a:r>
            <a:br>
              <a:rPr lang="ar-SA" sz="2800" dirty="0"/>
            </a:br>
            <a:r>
              <a:rPr lang="ar-SA" sz="2800" dirty="0"/>
              <a:t>استخرج أرقام وأسماء موظفي الإدارة رقم 30؟</a:t>
            </a:r>
            <a:br>
              <a:rPr lang="ar-SA" sz="2800" dirty="0"/>
            </a:br>
            <a:endParaRPr lang="ar-SA" sz="2800" dirty="0"/>
          </a:p>
        </p:txBody>
      </p:sp>
    </p:spTree>
    <p:extLst>
      <p:ext uri="{BB962C8B-B14F-4D97-AF65-F5344CB8AC3E}">
        <p14:creationId xmlns:p14="http://schemas.microsoft.com/office/powerpoint/2010/main" val="382152784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EE257BD-8CB7-48A8-9977-1ADAA0A593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280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24E9FB3-525D-42E4-8DBB-B6D874942A95}"/>
              </a:ext>
            </a:extLst>
          </p:cNvPr>
          <p:cNvSpPr/>
          <p:nvPr/>
        </p:nvSpPr>
        <p:spPr>
          <a:xfrm>
            <a:off x="179882" y="209862"/>
            <a:ext cx="11797259" cy="6460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233690C0-1D56-4A32-9840-7A9E1B8FEE2B}"/>
              </a:ext>
            </a:extLst>
          </p:cNvPr>
          <p:cNvSpPr/>
          <p:nvPr/>
        </p:nvSpPr>
        <p:spPr>
          <a:xfrm>
            <a:off x="11830933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E55DFC06-3B0A-41CC-9A57-EA2FAADF73F3}"/>
              </a:ext>
            </a:extLst>
          </p:cNvPr>
          <p:cNvSpPr/>
          <p:nvPr/>
        </p:nvSpPr>
        <p:spPr>
          <a:xfrm>
            <a:off x="11833469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C9F4D6D7-581F-44AF-A4C7-68534BC28B33}"/>
              </a:ext>
            </a:extLst>
          </p:cNvPr>
          <p:cNvSpPr/>
          <p:nvPr/>
        </p:nvSpPr>
        <p:spPr>
          <a:xfrm>
            <a:off x="11833469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0FC86DF4-3660-4A85-B844-0129968C0686}"/>
              </a:ext>
            </a:extLst>
          </p:cNvPr>
          <p:cNvSpPr/>
          <p:nvPr/>
        </p:nvSpPr>
        <p:spPr>
          <a:xfrm>
            <a:off x="11817832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4DBEA934-34E4-4E65-B55D-0B54D70E5F3E}"/>
              </a:ext>
            </a:extLst>
          </p:cNvPr>
          <p:cNvSpPr/>
          <p:nvPr/>
        </p:nvSpPr>
        <p:spPr>
          <a:xfrm>
            <a:off x="11817428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28637537-B0D0-431F-A643-118987D87AF8}"/>
              </a:ext>
            </a:extLst>
          </p:cNvPr>
          <p:cNvSpPr/>
          <p:nvPr/>
        </p:nvSpPr>
        <p:spPr>
          <a:xfrm>
            <a:off x="11807285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36B9E785-E824-4A3D-BD2B-7E3CCF4EFB15}"/>
              </a:ext>
            </a:extLst>
          </p:cNvPr>
          <p:cNvSpPr/>
          <p:nvPr/>
        </p:nvSpPr>
        <p:spPr>
          <a:xfrm>
            <a:off x="11835739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F626A351-47F3-4650-80AD-04B6727317F3}"/>
              </a:ext>
            </a:extLst>
          </p:cNvPr>
          <p:cNvSpPr/>
          <p:nvPr/>
        </p:nvSpPr>
        <p:spPr>
          <a:xfrm>
            <a:off x="11835739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DC600885-3168-4C17-9503-6DA6397031E8}"/>
              </a:ext>
            </a:extLst>
          </p:cNvPr>
          <p:cNvSpPr/>
          <p:nvPr/>
        </p:nvSpPr>
        <p:spPr>
          <a:xfrm>
            <a:off x="11789669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Minus Sign 12">
            <a:extLst>
              <a:ext uri="{FF2B5EF4-FFF2-40B4-BE49-F238E27FC236}">
                <a16:creationId xmlns:a16="http://schemas.microsoft.com/office/drawing/2014/main" xmlns="" id="{EB8A56BE-9EAE-40A7-A076-419A9D5CCCAA}"/>
              </a:ext>
            </a:extLst>
          </p:cNvPr>
          <p:cNvSpPr/>
          <p:nvPr/>
        </p:nvSpPr>
        <p:spPr>
          <a:xfrm>
            <a:off x="11818123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Minus Sign 13">
            <a:extLst>
              <a:ext uri="{FF2B5EF4-FFF2-40B4-BE49-F238E27FC236}">
                <a16:creationId xmlns:a16="http://schemas.microsoft.com/office/drawing/2014/main" xmlns="" id="{94A2C718-B13D-4221-9498-4FEA7198C97A}"/>
              </a:ext>
            </a:extLst>
          </p:cNvPr>
          <p:cNvSpPr/>
          <p:nvPr/>
        </p:nvSpPr>
        <p:spPr>
          <a:xfrm>
            <a:off x="11818123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D81D116E-3D24-4C81-AF72-2BEBC51FFAEA}"/>
              </a:ext>
            </a:extLst>
          </p:cNvPr>
          <p:cNvSpPr/>
          <p:nvPr/>
        </p:nvSpPr>
        <p:spPr>
          <a:xfrm>
            <a:off x="11807285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ACC7407-1BF5-4676-8E10-A1C35898A24D}"/>
              </a:ext>
            </a:extLst>
          </p:cNvPr>
          <p:cNvSpPr/>
          <p:nvPr/>
        </p:nvSpPr>
        <p:spPr>
          <a:xfrm>
            <a:off x="11835739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1BF19726-F20A-48E4-AF10-6FFD9D26889B}"/>
              </a:ext>
            </a:extLst>
          </p:cNvPr>
          <p:cNvSpPr/>
          <p:nvPr/>
        </p:nvSpPr>
        <p:spPr>
          <a:xfrm>
            <a:off x="11835739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B568493-A488-4ED5-993A-AE1EFB3AB79D}"/>
              </a:ext>
            </a:extLst>
          </p:cNvPr>
          <p:cNvSpPr/>
          <p:nvPr/>
        </p:nvSpPr>
        <p:spPr>
          <a:xfrm>
            <a:off x="172579" y="209862"/>
            <a:ext cx="92407" cy="143635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94A12A1-BB1F-45C8-BEE2-1D4F24481053}"/>
              </a:ext>
            </a:extLst>
          </p:cNvPr>
          <p:cNvSpPr/>
          <p:nvPr/>
        </p:nvSpPr>
        <p:spPr>
          <a:xfrm>
            <a:off x="172579" y="1646218"/>
            <a:ext cx="96190" cy="13656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323C08EF-658E-409C-A656-729247E8EB9D}"/>
              </a:ext>
            </a:extLst>
          </p:cNvPr>
          <p:cNvSpPr/>
          <p:nvPr/>
        </p:nvSpPr>
        <p:spPr>
          <a:xfrm>
            <a:off x="172579" y="2993871"/>
            <a:ext cx="92408" cy="1259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56CBC1B-940F-4514-A89D-736046398D3C}"/>
              </a:ext>
            </a:extLst>
          </p:cNvPr>
          <p:cNvSpPr/>
          <p:nvPr/>
        </p:nvSpPr>
        <p:spPr>
          <a:xfrm>
            <a:off x="172579" y="5484342"/>
            <a:ext cx="92407" cy="11862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C6F95889-14BD-453B-AA71-E84DA313B612}"/>
              </a:ext>
            </a:extLst>
          </p:cNvPr>
          <p:cNvSpPr/>
          <p:nvPr/>
        </p:nvSpPr>
        <p:spPr>
          <a:xfrm>
            <a:off x="172579" y="4257387"/>
            <a:ext cx="101601" cy="1234188"/>
          </a:xfrm>
          <a:prstGeom prst="rect">
            <a:avLst/>
          </a:prstGeom>
          <a:solidFill>
            <a:srgbClr val="EB6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D33E37F7-D772-425A-BB47-41E55A202D4A}"/>
              </a:ext>
            </a:extLst>
          </p:cNvPr>
          <p:cNvSpPr/>
          <p:nvPr/>
        </p:nvSpPr>
        <p:spPr>
          <a:xfrm>
            <a:off x="11863159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Minus Sign 23">
            <a:extLst>
              <a:ext uri="{FF2B5EF4-FFF2-40B4-BE49-F238E27FC236}">
                <a16:creationId xmlns:a16="http://schemas.microsoft.com/office/drawing/2014/main" xmlns="" id="{655B6A93-7BA6-43B0-A377-FF1E4F71593F}"/>
              </a:ext>
            </a:extLst>
          </p:cNvPr>
          <p:cNvSpPr/>
          <p:nvPr/>
        </p:nvSpPr>
        <p:spPr>
          <a:xfrm>
            <a:off x="11891613" y="526963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3C5D7750-1DC7-48D2-A372-9FFF661EF13C}"/>
              </a:ext>
            </a:extLst>
          </p:cNvPr>
          <p:cNvSpPr/>
          <p:nvPr/>
        </p:nvSpPr>
        <p:spPr>
          <a:xfrm>
            <a:off x="11891613" y="613825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C9A69A53-6296-4311-BF0F-2BF546471256}"/>
              </a:ext>
            </a:extLst>
          </p:cNvPr>
          <p:cNvSpPr/>
          <p:nvPr/>
        </p:nvSpPr>
        <p:spPr>
          <a:xfrm>
            <a:off x="11865695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Minus Sign 26">
            <a:extLst>
              <a:ext uri="{FF2B5EF4-FFF2-40B4-BE49-F238E27FC236}">
                <a16:creationId xmlns:a16="http://schemas.microsoft.com/office/drawing/2014/main" xmlns="" id="{4FFB06C8-D9BF-40E9-9F61-885762DA571B}"/>
              </a:ext>
            </a:extLst>
          </p:cNvPr>
          <p:cNvSpPr/>
          <p:nvPr/>
        </p:nvSpPr>
        <p:spPr>
          <a:xfrm>
            <a:off x="11894149" y="118534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5F9884B9-2F62-4D99-BF6F-4608CA124B80}"/>
              </a:ext>
            </a:extLst>
          </p:cNvPr>
          <p:cNvSpPr/>
          <p:nvPr/>
        </p:nvSpPr>
        <p:spPr>
          <a:xfrm>
            <a:off x="11894149" y="127221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48661B68-2ED0-4BCF-B4E2-7CF7BCA9FBAC}"/>
              </a:ext>
            </a:extLst>
          </p:cNvPr>
          <p:cNvSpPr/>
          <p:nvPr/>
        </p:nvSpPr>
        <p:spPr>
          <a:xfrm>
            <a:off x="11865695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Minus Sign 29">
            <a:extLst>
              <a:ext uri="{FF2B5EF4-FFF2-40B4-BE49-F238E27FC236}">
                <a16:creationId xmlns:a16="http://schemas.microsoft.com/office/drawing/2014/main" xmlns="" id="{259242FC-13B5-48C1-BEFE-0F7D1ACBE9C9}"/>
              </a:ext>
            </a:extLst>
          </p:cNvPr>
          <p:cNvSpPr/>
          <p:nvPr/>
        </p:nvSpPr>
        <p:spPr>
          <a:xfrm>
            <a:off x="11894149" y="1915004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4B4B818A-E180-4213-BC77-1C679A894698}"/>
              </a:ext>
            </a:extLst>
          </p:cNvPr>
          <p:cNvSpPr/>
          <p:nvPr/>
        </p:nvSpPr>
        <p:spPr>
          <a:xfrm>
            <a:off x="11894149" y="2001866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E0B2BA01-8B42-4C19-8DEC-15CFD04E490A}"/>
              </a:ext>
            </a:extLst>
          </p:cNvPr>
          <p:cNvSpPr/>
          <p:nvPr/>
        </p:nvSpPr>
        <p:spPr>
          <a:xfrm>
            <a:off x="11850058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Minus Sign 32">
            <a:extLst>
              <a:ext uri="{FF2B5EF4-FFF2-40B4-BE49-F238E27FC236}">
                <a16:creationId xmlns:a16="http://schemas.microsoft.com/office/drawing/2014/main" xmlns="" id="{2E16E3DD-6263-407E-972E-BAF63FF2E4FD}"/>
              </a:ext>
            </a:extLst>
          </p:cNvPr>
          <p:cNvSpPr/>
          <p:nvPr/>
        </p:nvSpPr>
        <p:spPr>
          <a:xfrm>
            <a:off x="11878512" y="270702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4" name="Minus Sign 33">
            <a:extLst>
              <a:ext uri="{FF2B5EF4-FFF2-40B4-BE49-F238E27FC236}">
                <a16:creationId xmlns:a16="http://schemas.microsoft.com/office/drawing/2014/main" xmlns="" id="{65A320E0-DF83-41C0-B5DA-4D0A8222B511}"/>
              </a:ext>
            </a:extLst>
          </p:cNvPr>
          <p:cNvSpPr/>
          <p:nvPr/>
        </p:nvSpPr>
        <p:spPr>
          <a:xfrm>
            <a:off x="11878512" y="279389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40AA35FC-4368-47D6-89C8-4C3141B3C75E}"/>
              </a:ext>
            </a:extLst>
          </p:cNvPr>
          <p:cNvSpPr/>
          <p:nvPr/>
        </p:nvSpPr>
        <p:spPr>
          <a:xfrm>
            <a:off x="11849654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Minus Sign 35">
            <a:extLst>
              <a:ext uri="{FF2B5EF4-FFF2-40B4-BE49-F238E27FC236}">
                <a16:creationId xmlns:a16="http://schemas.microsoft.com/office/drawing/2014/main" xmlns="" id="{1BFFCA38-AC3B-491D-A110-B0CB971F52FE}"/>
              </a:ext>
            </a:extLst>
          </p:cNvPr>
          <p:cNvSpPr/>
          <p:nvPr/>
        </p:nvSpPr>
        <p:spPr>
          <a:xfrm>
            <a:off x="11878108" y="5397480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7" name="Minus Sign 36">
            <a:extLst>
              <a:ext uri="{FF2B5EF4-FFF2-40B4-BE49-F238E27FC236}">
                <a16:creationId xmlns:a16="http://schemas.microsoft.com/office/drawing/2014/main" xmlns="" id="{E97011C4-DE5D-4ADB-A132-4FA5FD739E34}"/>
              </a:ext>
            </a:extLst>
          </p:cNvPr>
          <p:cNvSpPr/>
          <p:nvPr/>
        </p:nvSpPr>
        <p:spPr>
          <a:xfrm>
            <a:off x="11878108" y="5484342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F9923986-8B83-4DBE-AC3D-CCD4CAA28AA3}"/>
              </a:ext>
            </a:extLst>
          </p:cNvPr>
          <p:cNvSpPr/>
          <p:nvPr/>
        </p:nvSpPr>
        <p:spPr>
          <a:xfrm>
            <a:off x="11839511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Minus Sign 38">
            <a:extLst>
              <a:ext uri="{FF2B5EF4-FFF2-40B4-BE49-F238E27FC236}">
                <a16:creationId xmlns:a16="http://schemas.microsoft.com/office/drawing/2014/main" xmlns="" id="{30B6A324-20B9-4A15-A8CF-0D3180561232}"/>
              </a:ext>
            </a:extLst>
          </p:cNvPr>
          <p:cNvSpPr/>
          <p:nvPr/>
        </p:nvSpPr>
        <p:spPr>
          <a:xfrm>
            <a:off x="11867965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Minus Sign 39">
            <a:extLst>
              <a:ext uri="{FF2B5EF4-FFF2-40B4-BE49-F238E27FC236}">
                <a16:creationId xmlns:a16="http://schemas.microsoft.com/office/drawing/2014/main" xmlns="" id="{5B6199C4-C10E-4A76-B01D-D0EF69D206E7}"/>
              </a:ext>
            </a:extLst>
          </p:cNvPr>
          <p:cNvSpPr/>
          <p:nvPr/>
        </p:nvSpPr>
        <p:spPr>
          <a:xfrm>
            <a:off x="11867965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A5DC18CC-F479-49C9-B65F-523728F0D987}"/>
              </a:ext>
            </a:extLst>
          </p:cNvPr>
          <p:cNvSpPr/>
          <p:nvPr/>
        </p:nvSpPr>
        <p:spPr>
          <a:xfrm>
            <a:off x="11821895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Minus Sign 41">
            <a:extLst>
              <a:ext uri="{FF2B5EF4-FFF2-40B4-BE49-F238E27FC236}">
                <a16:creationId xmlns:a16="http://schemas.microsoft.com/office/drawing/2014/main" xmlns="" id="{EBC20B98-9935-4B3E-9D2A-48B3258392E8}"/>
              </a:ext>
            </a:extLst>
          </p:cNvPr>
          <p:cNvSpPr/>
          <p:nvPr/>
        </p:nvSpPr>
        <p:spPr>
          <a:xfrm>
            <a:off x="11850349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Minus Sign 42">
            <a:extLst>
              <a:ext uri="{FF2B5EF4-FFF2-40B4-BE49-F238E27FC236}">
                <a16:creationId xmlns:a16="http://schemas.microsoft.com/office/drawing/2014/main" xmlns="" id="{59604834-16CF-4017-A575-D5690BA3736B}"/>
              </a:ext>
            </a:extLst>
          </p:cNvPr>
          <p:cNvSpPr/>
          <p:nvPr/>
        </p:nvSpPr>
        <p:spPr>
          <a:xfrm>
            <a:off x="11850349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0659F500-D694-4351-A3C8-E6EDA3244690}"/>
              </a:ext>
            </a:extLst>
          </p:cNvPr>
          <p:cNvSpPr/>
          <p:nvPr/>
        </p:nvSpPr>
        <p:spPr>
          <a:xfrm>
            <a:off x="11839511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5" name="Minus Sign 44">
            <a:extLst>
              <a:ext uri="{FF2B5EF4-FFF2-40B4-BE49-F238E27FC236}">
                <a16:creationId xmlns:a16="http://schemas.microsoft.com/office/drawing/2014/main" xmlns="" id="{9C66E711-AED4-4372-82DB-EA161ACD1186}"/>
              </a:ext>
            </a:extLst>
          </p:cNvPr>
          <p:cNvSpPr/>
          <p:nvPr/>
        </p:nvSpPr>
        <p:spPr>
          <a:xfrm>
            <a:off x="11867965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6" name="Minus Sign 45">
            <a:extLst>
              <a:ext uri="{FF2B5EF4-FFF2-40B4-BE49-F238E27FC236}">
                <a16:creationId xmlns:a16="http://schemas.microsoft.com/office/drawing/2014/main" xmlns="" id="{483AD019-F5FB-4BB4-A03A-144A8825CBEF}"/>
              </a:ext>
            </a:extLst>
          </p:cNvPr>
          <p:cNvSpPr/>
          <p:nvPr/>
        </p:nvSpPr>
        <p:spPr>
          <a:xfrm>
            <a:off x="11867965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6A6BFFF2-82CB-43D5-A2BF-C6F582EE1361}"/>
              </a:ext>
            </a:extLst>
          </p:cNvPr>
          <p:cNvSpPr/>
          <p:nvPr/>
        </p:nvSpPr>
        <p:spPr>
          <a:xfrm>
            <a:off x="437565" y="419011"/>
            <a:ext cx="1116500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DECLARE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Cursor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Emp_Cursor is Select Employee_Id , Last_Name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From Employees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Department_Id = 30 ;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V_Id  Employees.Employee_Id%Type ;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V_Name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Employees.Last_Name%Type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;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BEGIN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Open Emp_Cursor ;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LOOP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Fetch Emp_Cursor into V_Id ,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V_Name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;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Exit When Emp_Cursor %Notfound ;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DBMS_OUTPUT.PUT_LINE ( V_Id || ' and his name is :' ||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V_Name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);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End Loop ;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Close Emp_Cursor ;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END;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endParaRPr lang="ar-SA" sz="2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62531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EE257BD-8CB7-48A8-9977-1ADAA0A593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280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24E9FB3-525D-42E4-8DBB-B6D874942A95}"/>
              </a:ext>
            </a:extLst>
          </p:cNvPr>
          <p:cNvSpPr/>
          <p:nvPr/>
        </p:nvSpPr>
        <p:spPr>
          <a:xfrm>
            <a:off x="179882" y="209862"/>
            <a:ext cx="11797259" cy="6460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233690C0-1D56-4A32-9840-7A9E1B8FEE2B}"/>
              </a:ext>
            </a:extLst>
          </p:cNvPr>
          <p:cNvSpPr/>
          <p:nvPr/>
        </p:nvSpPr>
        <p:spPr>
          <a:xfrm>
            <a:off x="11830933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E55DFC06-3B0A-41CC-9A57-EA2FAADF73F3}"/>
              </a:ext>
            </a:extLst>
          </p:cNvPr>
          <p:cNvSpPr/>
          <p:nvPr/>
        </p:nvSpPr>
        <p:spPr>
          <a:xfrm>
            <a:off x="11833469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C9F4D6D7-581F-44AF-A4C7-68534BC28B33}"/>
              </a:ext>
            </a:extLst>
          </p:cNvPr>
          <p:cNvSpPr/>
          <p:nvPr/>
        </p:nvSpPr>
        <p:spPr>
          <a:xfrm>
            <a:off x="11833469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0FC86DF4-3660-4A85-B844-0129968C0686}"/>
              </a:ext>
            </a:extLst>
          </p:cNvPr>
          <p:cNvSpPr/>
          <p:nvPr/>
        </p:nvSpPr>
        <p:spPr>
          <a:xfrm>
            <a:off x="11817832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4DBEA934-34E4-4E65-B55D-0B54D70E5F3E}"/>
              </a:ext>
            </a:extLst>
          </p:cNvPr>
          <p:cNvSpPr/>
          <p:nvPr/>
        </p:nvSpPr>
        <p:spPr>
          <a:xfrm>
            <a:off x="11817428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28637537-B0D0-431F-A643-118987D87AF8}"/>
              </a:ext>
            </a:extLst>
          </p:cNvPr>
          <p:cNvSpPr/>
          <p:nvPr/>
        </p:nvSpPr>
        <p:spPr>
          <a:xfrm>
            <a:off x="11807285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36B9E785-E824-4A3D-BD2B-7E3CCF4EFB15}"/>
              </a:ext>
            </a:extLst>
          </p:cNvPr>
          <p:cNvSpPr/>
          <p:nvPr/>
        </p:nvSpPr>
        <p:spPr>
          <a:xfrm>
            <a:off x="11835739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F626A351-47F3-4650-80AD-04B6727317F3}"/>
              </a:ext>
            </a:extLst>
          </p:cNvPr>
          <p:cNvSpPr/>
          <p:nvPr/>
        </p:nvSpPr>
        <p:spPr>
          <a:xfrm>
            <a:off x="11835739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DC600885-3168-4C17-9503-6DA6397031E8}"/>
              </a:ext>
            </a:extLst>
          </p:cNvPr>
          <p:cNvSpPr/>
          <p:nvPr/>
        </p:nvSpPr>
        <p:spPr>
          <a:xfrm>
            <a:off x="11789669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Minus Sign 12">
            <a:extLst>
              <a:ext uri="{FF2B5EF4-FFF2-40B4-BE49-F238E27FC236}">
                <a16:creationId xmlns:a16="http://schemas.microsoft.com/office/drawing/2014/main" xmlns="" id="{EB8A56BE-9EAE-40A7-A076-419A9D5CCCAA}"/>
              </a:ext>
            </a:extLst>
          </p:cNvPr>
          <p:cNvSpPr/>
          <p:nvPr/>
        </p:nvSpPr>
        <p:spPr>
          <a:xfrm>
            <a:off x="11818123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Minus Sign 13">
            <a:extLst>
              <a:ext uri="{FF2B5EF4-FFF2-40B4-BE49-F238E27FC236}">
                <a16:creationId xmlns:a16="http://schemas.microsoft.com/office/drawing/2014/main" xmlns="" id="{94A2C718-B13D-4221-9498-4FEA7198C97A}"/>
              </a:ext>
            </a:extLst>
          </p:cNvPr>
          <p:cNvSpPr/>
          <p:nvPr/>
        </p:nvSpPr>
        <p:spPr>
          <a:xfrm>
            <a:off x="11818123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D81D116E-3D24-4C81-AF72-2BEBC51FFAEA}"/>
              </a:ext>
            </a:extLst>
          </p:cNvPr>
          <p:cNvSpPr/>
          <p:nvPr/>
        </p:nvSpPr>
        <p:spPr>
          <a:xfrm>
            <a:off x="11807285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ACC7407-1BF5-4676-8E10-A1C35898A24D}"/>
              </a:ext>
            </a:extLst>
          </p:cNvPr>
          <p:cNvSpPr/>
          <p:nvPr/>
        </p:nvSpPr>
        <p:spPr>
          <a:xfrm>
            <a:off x="11835739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1BF19726-F20A-48E4-AF10-6FFD9D26889B}"/>
              </a:ext>
            </a:extLst>
          </p:cNvPr>
          <p:cNvSpPr/>
          <p:nvPr/>
        </p:nvSpPr>
        <p:spPr>
          <a:xfrm>
            <a:off x="11835739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B568493-A488-4ED5-993A-AE1EFB3AB79D}"/>
              </a:ext>
            </a:extLst>
          </p:cNvPr>
          <p:cNvSpPr/>
          <p:nvPr/>
        </p:nvSpPr>
        <p:spPr>
          <a:xfrm>
            <a:off x="172579" y="209862"/>
            <a:ext cx="92407" cy="143635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94A12A1-BB1F-45C8-BEE2-1D4F24481053}"/>
              </a:ext>
            </a:extLst>
          </p:cNvPr>
          <p:cNvSpPr/>
          <p:nvPr/>
        </p:nvSpPr>
        <p:spPr>
          <a:xfrm>
            <a:off x="172579" y="1646218"/>
            <a:ext cx="96190" cy="13656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323C08EF-658E-409C-A656-729247E8EB9D}"/>
              </a:ext>
            </a:extLst>
          </p:cNvPr>
          <p:cNvSpPr/>
          <p:nvPr/>
        </p:nvSpPr>
        <p:spPr>
          <a:xfrm>
            <a:off x="172579" y="2993871"/>
            <a:ext cx="92408" cy="1259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56CBC1B-940F-4514-A89D-736046398D3C}"/>
              </a:ext>
            </a:extLst>
          </p:cNvPr>
          <p:cNvSpPr/>
          <p:nvPr/>
        </p:nvSpPr>
        <p:spPr>
          <a:xfrm>
            <a:off x="172579" y="5484342"/>
            <a:ext cx="92407" cy="11862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C6F95889-14BD-453B-AA71-E84DA313B612}"/>
              </a:ext>
            </a:extLst>
          </p:cNvPr>
          <p:cNvSpPr/>
          <p:nvPr/>
        </p:nvSpPr>
        <p:spPr>
          <a:xfrm>
            <a:off x="172579" y="4257387"/>
            <a:ext cx="101601" cy="1234188"/>
          </a:xfrm>
          <a:prstGeom prst="rect">
            <a:avLst/>
          </a:prstGeom>
          <a:solidFill>
            <a:srgbClr val="EB6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D33E37F7-D772-425A-BB47-41E55A202D4A}"/>
              </a:ext>
            </a:extLst>
          </p:cNvPr>
          <p:cNvSpPr/>
          <p:nvPr/>
        </p:nvSpPr>
        <p:spPr>
          <a:xfrm>
            <a:off x="11863159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Minus Sign 23">
            <a:extLst>
              <a:ext uri="{FF2B5EF4-FFF2-40B4-BE49-F238E27FC236}">
                <a16:creationId xmlns:a16="http://schemas.microsoft.com/office/drawing/2014/main" xmlns="" id="{655B6A93-7BA6-43B0-A377-FF1E4F71593F}"/>
              </a:ext>
            </a:extLst>
          </p:cNvPr>
          <p:cNvSpPr/>
          <p:nvPr/>
        </p:nvSpPr>
        <p:spPr>
          <a:xfrm>
            <a:off x="11891613" y="526963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3C5D7750-1DC7-48D2-A372-9FFF661EF13C}"/>
              </a:ext>
            </a:extLst>
          </p:cNvPr>
          <p:cNvSpPr/>
          <p:nvPr/>
        </p:nvSpPr>
        <p:spPr>
          <a:xfrm>
            <a:off x="11891613" y="613825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C9A69A53-6296-4311-BF0F-2BF546471256}"/>
              </a:ext>
            </a:extLst>
          </p:cNvPr>
          <p:cNvSpPr/>
          <p:nvPr/>
        </p:nvSpPr>
        <p:spPr>
          <a:xfrm>
            <a:off x="11865695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Minus Sign 26">
            <a:extLst>
              <a:ext uri="{FF2B5EF4-FFF2-40B4-BE49-F238E27FC236}">
                <a16:creationId xmlns:a16="http://schemas.microsoft.com/office/drawing/2014/main" xmlns="" id="{4FFB06C8-D9BF-40E9-9F61-885762DA571B}"/>
              </a:ext>
            </a:extLst>
          </p:cNvPr>
          <p:cNvSpPr/>
          <p:nvPr/>
        </p:nvSpPr>
        <p:spPr>
          <a:xfrm>
            <a:off x="11894149" y="118534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5F9884B9-2F62-4D99-BF6F-4608CA124B80}"/>
              </a:ext>
            </a:extLst>
          </p:cNvPr>
          <p:cNvSpPr/>
          <p:nvPr/>
        </p:nvSpPr>
        <p:spPr>
          <a:xfrm>
            <a:off x="11894149" y="127221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48661B68-2ED0-4BCF-B4E2-7CF7BCA9FBAC}"/>
              </a:ext>
            </a:extLst>
          </p:cNvPr>
          <p:cNvSpPr/>
          <p:nvPr/>
        </p:nvSpPr>
        <p:spPr>
          <a:xfrm>
            <a:off x="11865695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Minus Sign 29">
            <a:extLst>
              <a:ext uri="{FF2B5EF4-FFF2-40B4-BE49-F238E27FC236}">
                <a16:creationId xmlns:a16="http://schemas.microsoft.com/office/drawing/2014/main" xmlns="" id="{259242FC-13B5-48C1-BEFE-0F7D1ACBE9C9}"/>
              </a:ext>
            </a:extLst>
          </p:cNvPr>
          <p:cNvSpPr/>
          <p:nvPr/>
        </p:nvSpPr>
        <p:spPr>
          <a:xfrm>
            <a:off x="11894149" y="1915004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4B4B818A-E180-4213-BC77-1C679A894698}"/>
              </a:ext>
            </a:extLst>
          </p:cNvPr>
          <p:cNvSpPr/>
          <p:nvPr/>
        </p:nvSpPr>
        <p:spPr>
          <a:xfrm>
            <a:off x="11894149" y="2001866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E0B2BA01-8B42-4C19-8DEC-15CFD04E490A}"/>
              </a:ext>
            </a:extLst>
          </p:cNvPr>
          <p:cNvSpPr/>
          <p:nvPr/>
        </p:nvSpPr>
        <p:spPr>
          <a:xfrm>
            <a:off x="11850058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Minus Sign 32">
            <a:extLst>
              <a:ext uri="{FF2B5EF4-FFF2-40B4-BE49-F238E27FC236}">
                <a16:creationId xmlns:a16="http://schemas.microsoft.com/office/drawing/2014/main" xmlns="" id="{2E16E3DD-6263-407E-972E-BAF63FF2E4FD}"/>
              </a:ext>
            </a:extLst>
          </p:cNvPr>
          <p:cNvSpPr/>
          <p:nvPr/>
        </p:nvSpPr>
        <p:spPr>
          <a:xfrm>
            <a:off x="11878512" y="270702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4" name="Minus Sign 33">
            <a:extLst>
              <a:ext uri="{FF2B5EF4-FFF2-40B4-BE49-F238E27FC236}">
                <a16:creationId xmlns:a16="http://schemas.microsoft.com/office/drawing/2014/main" xmlns="" id="{65A320E0-DF83-41C0-B5DA-4D0A8222B511}"/>
              </a:ext>
            </a:extLst>
          </p:cNvPr>
          <p:cNvSpPr/>
          <p:nvPr/>
        </p:nvSpPr>
        <p:spPr>
          <a:xfrm>
            <a:off x="11878512" y="279389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40AA35FC-4368-47D6-89C8-4C3141B3C75E}"/>
              </a:ext>
            </a:extLst>
          </p:cNvPr>
          <p:cNvSpPr/>
          <p:nvPr/>
        </p:nvSpPr>
        <p:spPr>
          <a:xfrm>
            <a:off x="11849654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Minus Sign 35">
            <a:extLst>
              <a:ext uri="{FF2B5EF4-FFF2-40B4-BE49-F238E27FC236}">
                <a16:creationId xmlns:a16="http://schemas.microsoft.com/office/drawing/2014/main" xmlns="" id="{1BFFCA38-AC3B-491D-A110-B0CB971F52FE}"/>
              </a:ext>
            </a:extLst>
          </p:cNvPr>
          <p:cNvSpPr/>
          <p:nvPr/>
        </p:nvSpPr>
        <p:spPr>
          <a:xfrm>
            <a:off x="11878108" y="5397480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7" name="Minus Sign 36">
            <a:extLst>
              <a:ext uri="{FF2B5EF4-FFF2-40B4-BE49-F238E27FC236}">
                <a16:creationId xmlns:a16="http://schemas.microsoft.com/office/drawing/2014/main" xmlns="" id="{E97011C4-DE5D-4ADB-A132-4FA5FD739E34}"/>
              </a:ext>
            </a:extLst>
          </p:cNvPr>
          <p:cNvSpPr/>
          <p:nvPr/>
        </p:nvSpPr>
        <p:spPr>
          <a:xfrm>
            <a:off x="11878108" y="5484342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F9923986-8B83-4DBE-AC3D-CCD4CAA28AA3}"/>
              </a:ext>
            </a:extLst>
          </p:cNvPr>
          <p:cNvSpPr/>
          <p:nvPr/>
        </p:nvSpPr>
        <p:spPr>
          <a:xfrm>
            <a:off x="11839511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Minus Sign 38">
            <a:extLst>
              <a:ext uri="{FF2B5EF4-FFF2-40B4-BE49-F238E27FC236}">
                <a16:creationId xmlns:a16="http://schemas.microsoft.com/office/drawing/2014/main" xmlns="" id="{30B6A324-20B9-4A15-A8CF-0D3180561232}"/>
              </a:ext>
            </a:extLst>
          </p:cNvPr>
          <p:cNvSpPr/>
          <p:nvPr/>
        </p:nvSpPr>
        <p:spPr>
          <a:xfrm>
            <a:off x="11867965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Minus Sign 39">
            <a:extLst>
              <a:ext uri="{FF2B5EF4-FFF2-40B4-BE49-F238E27FC236}">
                <a16:creationId xmlns:a16="http://schemas.microsoft.com/office/drawing/2014/main" xmlns="" id="{5B6199C4-C10E-4A76-B01D-D0EF69D206E7}"/>
              </a:ext>
            </a:extLst>
          </p:cNvPr>
          <p:cNvSpPr/>
          <p:nvPr/>
        </p:nvSpPr>
        <p:spPr>
          <a:xfrm>
            <a:off x="11867965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A5DC18CC-F479-49C9-B65F-523728F0D987}"/>
              </a:ext>
            </a:extLst>
          </p:cNvPr>
          <p:cNvSpPr/>
          <p:nvPr/>
        </p:nvSpPr>
        <p:spPr>
          <a:xfrm>
            <a:off x="11821895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Minus Sign 41">
            <a:extLst>
              <a:ext uri="{FF2B5EF4-FFF2-40B4-BE49-F238E27FC236}">
                <a16:creationId xmlns:a16="http://schemas.microsoft.com/office/drawing/2014/main" xmlns="" id="{EBC20B98-9935-4B3E-9D2A-48B3258392E8}"/>
              </a:ext>
            </a:extLst>
          </p:cNvPr>
          <p:cNvSpPr/>
          <p:nvPr/>
        </p:nvSpPr>
        <p:spPr>
          <a:xfrm>
            <a:off x="11850349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Minus Sign 42">
            <a:extLst>
              <a:ext uri="{FF2B5EF4-FFF2-40B4-BE49-F238E27FC236}">
                <a16:creationId xmlns:a16="http://schemas.microsoft.com/office/drawing/2014/main" xmlns="" id="{59604834-16CF-4017-A575-D5690BA3736B}"/>
              </a:ext>
            </a:extLst>
          </p:cNvPr>
          <p:cNvSpPr/>
          <p:nvPr/>
        </p:nvSpPr>
        <p:spPr>
          <a:xfrm>
            <a:off x="11850349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0659F500-D694-4351-A3C8-E6EDA3244690}"/>
              </a:ext>
            </a:extLst>
          </p:cNvPr>
          <p:cNvSpPr/>
          <p:nvPr/>
        </p:nvSpPr>
        <p:spPr>
          <a:xfrm>
            <a:off x="11839511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5" name="Minus Sign 44">
            <a:extLst>
              <a:ext uri="{FF2B5EF4-FFF2-40B4-BE49-F238E27FC236}">
                <a16:creationId xmlns:a16="http://schemas.microsoft.com/office/drawing/2014/main" xmlns="" id="{9C66E711-AED4-4372-82DB-EA161ACD1186}"/>
              </a:ext>
            </a:extLst>
          </p:cNvPr>
          <p:cNvSpPr/>
          <p:nvPr/>
        </p:nvSpPr>
        <p:spPr>
          <a:xfrm>
            <a:off x="11867965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6" name="Minus Sign 45">
            <a:extLst>
              <a:ext uri="{FF2B5EF4-FFF2-40B4-BE49-F238E27FC236}">
                <a16:creationId xmlns:a16="http://schemas.microsoft.com/office/drawing/2014/main" xmlns="" id="{483AD019-F5FB-4BB4-A03A-144A8825CBEF}"/>
              </a:ext>
            </a:extLst>
          </p:cNvPr>
          <p:cNvSpPr/>
          <p:nvPr/>
        </p:nvSpPr>
        <p:spPr>
          <a:xfrm>
            <a:off x="11867965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3777ED3E-36B1-460C-BD2B-F6C0C6FB67E7}"/>
              </a:ext>
            </a:extLst>
          </p:cNvPr>
          <p:cNvSpPr/>
          <p:nvPr/>
        </p:nvSpPr>
        <p:spPr>
          <a:xfrm>
            <a:off x="293440" y="386313"/>
            <a:ext cx="11367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dirty="0"/>
              <a:t>قم بحل المثال السابق باستخدام متغيرات من نوع </a:t>
            </a:r>
            <a:r>
              <a:rPr lang="en-US" sz="2800" dirty="0"/>
              <a:t>composite</a:t>
            </a:r>
            <a:r>
              <a:rPr lang="ar-SA" sz="2800" dirty="0"/>
              <a:t> ؟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5A364EAA-0389-4ACF-9F2E-3D64DA621830}"/>
              </a:ext>
            </a:extLst>
          </p:cNvPr>
          <p:cNvSpPr/>
          <p:nvPr/>
        </p:nvSpPr>
        <p:spPr>
          <a:xfrm>
            <a:off x="580285" y="1132000"/>
            <a:ext cx="1085028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DECLARE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Cursor Emp_Cursor is Select Employee_Id , Last_Name   From Employees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Where Department_Id = 30 ;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V_Rec    Employees %Rowtype ;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BEGIN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Open Emp_Cursor ;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LOOP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Fetch Emp_Cursor into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V_Rec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Employee_Id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,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V_Rec.Last_Name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;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Exit When Emp_Cursor %Notfound ;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DBMS_OUTPUT.PUT_LINE ( V_Rec.Employee_Id || „ ‟ ||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V_Rec.Last_Name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);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End Loop ;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Close Emp_Cursor ;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END;</a:t>
            </a:r>
            <a:r>
              <a:rPr lang="en-US" sz="2400" dirty="0"/>
              <a:t> </a:t>
            </a:r>
            <a:br>
              <a:rPr lang="en-US" sz="2400" dirty="0"/>
            </a:b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352195512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EE257BD-8CB7-48A8-9977-1ADAA0A593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280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24E9FB3-525D-42E4-8DBB-B6D874942A95}"/>
              </a:ext>
            </a:extLst>
          </p:cNvPr>
          <p:cNvSpPr/>
          <p:nvPr/>
        </p:nvSpPr>
        <p:spPr>
          <a:xfrm>
            <a:off x="179882" y="209862"/>
            <a:ext cx="11797259" cy="6460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233690C0-1D56-4A32-9840-7A9E1B8FEE2B}"/>
              </a:ext>
            </a:extLst>
          </p:cNvPr>
          <p:cNvSpPr/>
          <p:nvPr/>
        </p:nvSpPr>
        <p:spPr>
          <a:xfrm>
            <a:off x="11830933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E55DFC06-3B0A-41CC-9A57-EA2FAADF73F3}"/>
              </a:ext>
            </a:extLst>
          </p:cNvPr>
          <p:cNvSpPr/>
          <p:nvPr/>
        </p:nvSpPr>
        <p:spPr>
          <a:xfrm>
            <a:off x="11833469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C9F4D6D7-581F-44AF-A4C7-68534BC28B33}"/>
              </a:ext>
            </a:extLst>
          </p:cNvPr>
          <p:cNvSpPr/>
          <p:nvPr/>
        </p:nvSpPr>
        <p:spPr>
          <a:xfrm>
            <a:off x="11833469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0FC86DF4-3660-4A85-B844-0129968C0686}"/>
              </a:ext>
            </a:extLst>
          </p:cNvPr>
          <p:cNvSpPr/>
          <p:nvPr/>
        </p:nvSpPr>
        <p:spPr>
          <a:xfrm>
            <a:off x="11817832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4DBEA934-34E4-4E65-B55D-0B54D70E5F3E}"/>
              </a:ext>
            </a:extLst>
          </p:cNvPr>
          <p:cNvSpPr/>
          <p:nvPr/>
        </p:nvSpPr>
        <p:spPr>
          <a:xfrm>
            <a:off x="11817428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28637537-B0D0-431F-A643-118987D87AF8}"/>
              </a:ext>
            </a:extLst>
          </p:cNvPr>
          <p:cNvSpPr/>
          <p:nvPr/>
        </p:nvSpPr>
        <p:spPr>
          <a:xfrm>
            <a:off x="11807285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36B9E785-E824-4A3D-BD2B-7E3CCF4EFB15}"/>
              </a:ext>
            </a:extLst>
          </p:cNvPr>
          <p:cNvSpPr/>
          <p:nvPr/>
        </p:nvSpPr>
        <p:spPr>
          <a:xfrm>
            <a:off x="11835739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F626A351-47F3-4650-80AD-04B6727317F3}"/>
              </a:ext>
            </a:extLst>
          </p:cNvPr>
          <p:cNvSpPr/>
          <p:nvPr/>
        </p:nvSpPr>
        <p:spPr>
          <a:xfrm>
            <a:off x="11835739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DC600885-3168-4C17-9503-6DA6397031E8}"/>
              </a:ext>
            </a:extLst>
          </p:cNvPr>
          <p:cNvSpPr/>
          <p:nvPr/>
        </p:nvSpPr>
        <p:spPr>
          <a:xfrm>
            <a:off x="11789669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Minus Sign 12">
            <a:extLst>
              <a:ext uri="{FF2B5EF4-FFF2-40B4-BE49-F238E27FC236}">
                <a16:creationId xmlns:a16="http://schemas.microsoft.com/office/drawing/2014/main" xmlns="" id="{EB8A56BE-9EAE-40A7-A076-419A9D5CCCAA}"/>
              </a:ext>
            </a:extLst>
          </p:cNvPr>
          <p:cNvSpPr/>
          <p:nvPr/>
        </p:nvSpPr>
        <p:spPr>
          <a:xfrm>
            <a:off x="11818123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Minus Sign 13">
            <a:extLst>
              <a:ext uri="{FF2B5EF4-FFF2-40B4-BE49-F238E27FC236}">
                <a16:creationId xmlns:a16="http://schemas.microsoft.com/office/drawing/2014/main" xmlns="" id="{94A2C718-B13D-4221-9498-4FEA7198C97A}"/>
              </a:ext>
            </a:extLst>
          </p:cNvPr>
          <p:cNvSpPr/>
          <p:nvPr/>
        </p:nvSpPr>
        <p:spPr>
          <a:xfrm>
            <a:off x="11818123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D81D116E-3D24-4C81-AF72-2BEBC51FFAEA}"/>
              </a:ext>
            </a:extLst>
          </p:cNvPr>
          <p:cNvSpPr/>
          <p:nvPr/>
        </p:nvSpPr>
        <p:spPr>
          <a:xfrm>
            <a:off x="11807285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ACC7407-1BF5-4676-8E10-A1C35898A24D}"/>
              </a:ext>
            </a:extLst>
          </p:cNvPr>
          <p:cNvSpPr/>
          <p:nvPr/>
        </p:nvSpPr>
        <p:spPr>
          <a:xfrm>
            <a:off x="11835739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1BF19726-F20A-48E4-AF10-6FFD9D26889B}"/>
              </a:ext>
            </a:extLst>
          </p:cNvPr>
          <p:cNvSpPr/>
          <p:nvPr/>
        </p:nvSpPr>
        <p:spPr>
          <a:xfrm>
            <a:off x="11835739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B568493-A488-4ED5-993A-AE1EFB3AB79D}"/>
              </a:ext>
            </a:extLst>
          </p:cNvPr>
          <p:cNvSpPr/>
          <p:nvPr/>
        </p:nvSpPr>
        <p:spPr>
          <a:xfrm>
            <a:off x="172579" y="209862"/>
            <a:ext cx="92407" cy="143635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94A12A1-BB1F-45C8-BEE2-1D4F24481053}"/>
              </a:ext>
            </a:extLst>
          </p:cNvPr>
          <p:cNvSpPr/>
          <p:nvPr/>
        </p:nvSpPr>
        <p:spPr>
          <a:xfrm>
            <a:off x="172579" y="1646218"/>
            <a:ext cx="96190" cy="13656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323C08EF-658E-409C-A656-729247E8EB9D}"/>
              </a:ext>
            </a:extLst>
          </p:cNvPr>
          <p:cNvSpPr/>
          <p:nvPr/>
        </p:nvSpPr>
        <p:spPr>
          <a:xfrm>
            <a:off x="172579" y="2993871"/>
            <a:ext cx="92408" cy="1259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56CBC1B-940F-4514-A89D-736046398D3C}"/>
              </a:ext>
            </a:extLst>
          </p:cNvPr>
          <p:cNvSpPr/>
          <p:nvPr/>
        </p:nvSpPr>
        <p:spPr>
          <a:xfrm>
            <a:off x="172579" y="5484342"/>
            <a:ext cx="92407" cy="11862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C6F95889-14BD-453B-AA71-E84DA313B612}"/>
              </a:ext>
            </a:extLst>
          </p:cNvPr>
          <p:cNvSpPr/>
          <p:nvPr/>
        </p:nvSpPr>
        <p:spPr>
          <a:xfrm>
            <a:off x="172579" y="4257387"/>
            <a:ext cx="101601" cy="1234188"/>
          </a:xfrm>
          <a:prstGeom prst="rect">
            <a:avLst/>
          </a:prstGeom>
          <a:solidFill>
            <a:srgbClr val="EB6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D33E37F7-D772-425A-BB47-41E55A202D4A}"/>
              </a:ext>
            </a:extLst>
          </p:cNvPr>
          <p:cNvSpPr/>
          <p:nvPr/>
        </p:nvSpPr>
        <p:spPr>
          <a:xfrm>
            <a:off x="11863159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Minus Sign 23">
            <a:extLst>
              <a:ext uri="{FF2B5EF4-FFF2-40B4-BE49-F238E27FC236}">
                <a16:creationId xmlns:a16="http://schemas.microsoft.com/office/drawing/2014/main" xmlns="" id="{655B6A93-7BA6-43B0-A377-FF1E4F71593F}"/>
              </a:ext>
            </a:extLst>
          </p:cNvPr>
          <p:cNvSpPr/>
          <p:nvPr/>
        </p:nvSpPr>
        <p:spPr>
          <a:xfrm>
            <a:off x="11891613" y="526963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3C5D7750-1DC7-48D2-A372-9FFF661EF13C}"/>
              </a:ext>
            </a:extLst>
          </p:cNvPr>
          <p:cNvSpPr/>
          <p:nvPr/>
        </p:nvSpPr>
        <p:spPr>
          <a:xfrm>
            <a:off x="11891613" y="613825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C9A69A53-6296-4311-BF0F-2BF546471256}"/>
              </a:ext>
            </a:extLst>
          </p:cNvPr>
          <p:cNvSpPr/>
          <p:nvPr/>
        </p:nvSpPr>
        <p:spPr>
          <a:xfrm>
            <a:off x="11865695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Minus Sign 26">
            <a:extLst>
              <a:ext uri="{FF2B5EF4-FFF2-40B4-BE49-F238E27FC236}">
                <a16:creationId xmlns:a16="http://schemas.microsoft.com/office/drawing/2014/main" xmlns="" id="{4FFB06C8-D9BF-40E9-9F61-885762DA571B}"/>
              </a:ext>
            </a:extLst>
          </p:cNvPr>
          <p:cNvSpPr/>
          <p:nvPr/>
        </p:nvSpPr>
        <p:spPr>
          <a:xfrm>
            <a:off x="11894149" y="118534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5F9884B9-2F62-4D99-BF6F-4608CA124B80}"/>
              </a:ext>
            </a:extLst>
          </p:cNvPr>
          <p:cNvSpPr/>
          <p:nvPr/>
        </p:nvSpPr>
        <p:spPr>
          <a:xfrm>
            <a:off x="11894149" y="127221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48661B68-2ED0-4BCF-B4E2-7CF7BCA9FBAC}"/>
              </a:ext>
            </a:extLst>
          </p:cNvPr>
          <p:cNvSpPr/>
          <p:nvPr/>
        </p:nvSpPr>
        <p:spPr>
          <a:xfrm>
            <a:off x="11865695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Minus Sign 29">
            <a:extLst>
              <a:ext uri="{FF2B5EF4-FFF2-40B4-BE49-F238E27FC236}">
                <a16:creationId xmlns:a16="http://schemas.microsoft.com/office/drawing/2014/main" xmlns="" id="{259242FC-13B5-48C1-BEFE-0F7D1ACBE9C9}"/>
              </a:ext>
            </a:extLst>
          </p:cNvPr>
          <p:cNvSpPr/>
          <p:nvPr/>
        </p:nvSpPr>
        <p:spPr>
          <a:xfrm>
            <a:off x="11894149" y="1915004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4B4B818A-E180-4213-BC77-1C679A894698}"/>
              </a:ext>
            </a:extLst>
          </p:cNvPr>
          <p:cNvSpPr/>
          <p:nvPr/>
        </p:nvSpPr>
        <p:spPr>
          <a:xfrm>
            <a:off x="11894149" y="2001866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E0B2BA01-8B42-4C19-8DEC-15CFD04E490A}"/>
              </a:ext>
            </a:extLst>
          </p:cNvPr>
          <p:cNvSpPr/>
          <p:nvPr/>
        </p:nvSpPr>
        <p:spPr>
          <a:xfrm>
            <a:off x="11850058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Minus Sign 32">
            <a:extLst>
              <a:ext uri="{FF2B5EF4-FFF2-40B4-BE49-F238E27FC236}">
                <a16:creationId xmlns:a16="http://schemas.microsoft.com/office/drawing/2014/main" xmlns="" id="{2E16E3DD-6263-407E-972E-BAF63FF2E4FD}"/>
              </a:ext>
            </a:extLst>
          </p:cNvPr>
          <p:cNvSpPr/>
          <p:nvPr/>
        </p:nvSpPr>
        <p:spPr>
          <a:xfrm>
            <a:off x="11878512" y="270702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4" name="Minus Sign 33">
            <a:extLst>
              <a:ext uri="{FF2B5EF4-FFF2-40B4-BE49-F238E27FC236}">
                <a16:creationId xmlns:a16="http://schemas.microsoft.com/office/drawing/2014/main" xmlns="" id="{65A320E0-DF83-41C0-B5DA-4D0A8222B511}"/>
              </a:ext>
            </a:extLst>
          </p:cNvPr>
          <p:cNvSpPr/>
          <p:nvPr/>
        </p:nvSpPr>
        <p:spPr>
          <a:xfrm>
            <a:off x="11878512" y="279389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40AA35FC-4368-47D6-89C8-4C3141B3C75E}"/>
              </a:ext>
            </a:extLst>
          </p:cNvPr>
          <p:cNvSpPr/>
          <p:nvPr/>
        </p:nvSpPr>
        <p:spPr>
          <a:xfrm>
            <a:off x="11849654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Minus Sign 35">
            <a:extLst>
              <a:ext uri="{FF2B5EF4-FFF2-40B4-BE49-F238E27FC236}">
                <a16:creationId xmlns:a16="http://schemas.microsoft.com/office/drawing/2014/main" xmlns="" id="{1BFFCA38-AC3B-491D-A110-B0CB971F52FE}"/>
              </a:ext>
            </a:extLst>
          </p:cNvPr>
          <p:cNvSpPr/>
          <p:nvPr/>
        </p:nvSpPr>
        <p:spPr>
          <a:xfrm>
            <a:off x="11878108" y="5397480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7" name="Minus Sign 36">
            <a:extLst>
              <a:ext uri="{FF2B5EF4-FFF2-40B4-BE49-F238E27FC236}">
                <a16:creationId xmlns:a16="http://schemas.microsoft.com/office/drawing/2014/main" xmlns="" id="{E97011C4-DE5D-4ADB-A132-4FA5FD739E34}"/>
              </a:ext>
            </a:extLst>
          </p:cNvPr>
          <p:cNvSpPr/>
          <p:nvPr/>
        </p:nvSpPr>
        <p:spPr>
          <a:xfrm>
            <a:off x="11878108" y="5484342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F9923986-8B83-4DBE-AC3D-CCD4CAA28AA3}"/>
              </a:ext>
            </a:extLst>
          </p:cNvPr>
          <p:cNvSpPr/>
          <p:nvPr/>
        </p:nvSpPr>
        <p:spPr>
          <a:xfrm>
            <a:off x="11839511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Minus Sign 38">
            <a:extLst>
              <a:ext uri="{FF2B5EF4-FFF2-40B4-BE49-F238E27FC236}">
                <a16:creationId xmlns:a16="http://schemas.microsoft.com/office/drawing/2014/main" xmlns="" id="{30B6A324-20B9-4A15-A8CF-0D3180561232}"/>
              </a:ext>
            </a:extLst>
          </p:cNvPr>
          <p:cNvSpPr/>
          <p:nvPr/>
        </p:nvSpPr>
        <p:spPr>
          <a:xfrm>
            <a:off x="11867965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Minus Sign 39">
            <a:extLst>
              <a:ext uri="{FF2B5EF4-FFF2-40B4-BE49-F238E27FC236}">
                <a16:creationId xmlns:a16="http://schemas.microsoft.com/office/drawing/2014/main" xmlns="" id="{5B6199C4-C10E-4A76-B01D-D0EF69D206E7}"/>
              </a:ext>
            </a:extLst>
          </p:cNvPr>
          <p:cNvSpPr/>
          <p:nvPr/>
        </p:nvSpPr>
        <p:spPr>
          <a:xfrm>
            <a:off x="11867965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A5DC18CC-F479-49C9-B65F-523728F0D987}"/>
              </a:ext>
            </a:extLst>
          </p:cNvPr>
          <p:cNvSpPr/>
          <p:nvPr/>
        </p:nvSpPr>
        <p:spPr>
          <a:xfrm>
            <a:off x="11821895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Minus Sign 41">
            <a:extLst>
              <a:ext uri="{FF2B5EF4-FFF2-40B4-BE49-F238E27FC236}">
                <a16:creationId xmlns:a16="http://schemas.microsoft.com/office/drawing/2014/main" xmlns="" id="{EBC20B98-9935-4B3E-9D2A-48B3258392E8}"/>
              </a:ext>
            </a:extLst>
          </p:cNvPr>
          <p:cNvSpPr/>
          <p:nvPr/>
        </p:nvSpPr>
        <p:spPr>
          <a:xfrm>
            <a:off x="11850349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Minus Sign 42">
            <a:extLst>
              <a:ext uri="{FF2B5EF4-FFF2-40B4-BE49-F238E27FC236}">
                <a16:creationId xmlns:a16="http://schemas.microsoft.com/office/drawing/2014/main" xmlns="" id="{59604834-16CF-4017-A575-D5690BA3736B}"/>
              </a:ext>
            </a:extLst>
          </p:cNvPr>
          <p:cNvSpPr/>
          <p:nvPr/>
        </p:nvSpPr>
        <p:spPr>
          <a:xfrm>
            <a:off x="11850349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0659F500-D694-4351-A3C8-E6EDA3244690}"/>
              </a:ext>
            </a:extLst>
          </p:cNvPr>
          <p:cNvSpPr/>
          <p:nvPr/>
        </p:nvSpPr>
        <p:spPr>
          <a:xfrm>
            <a:off x="11839511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5" name="Minus Sign 44">
            <a:extLst>
              <a:ext uri="{FF2B5EF4-FFF2-40B4-BE49-F238E27FC236}">
                <a16:creationId xmlns:a16="http://schemas.microsoft.com/office/drawing/2014/main" xmlns="" id="{9C66E711-AED4-4372-82DB-EA161ACD1186}"/>
              </a:ext>
            </a:extLst>
          </p:cNvPr>
          <p:cNvSpPr/>
          <p:nvPr/>
        </p:nvSpPr>
        <p:spPr>
          <a:xfrm>
            <a:off x="11867965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6" name="Minus Sign 45">
            <a:extLst>
              <a:ext uri="{FF2B5EF4-FFF2-40B4-BE49-F238E27FC236}">
                <a16:creationId xmlns:a16="http://schemas.microsoft.com/office/drawing/2014/main" xmlns="" id="{483AD019-F5FB-4BB4-A03A-144A8825CBEF}"/>
              </a:ext>
            </a:extLst>
          </p:cNvPr>
          <p:cNvSpPr/>
          <p:nvPr/>
        </p:nvSpPr>
        <p:spPr>
          <a:xfrm>
            <a:off x="11867965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3777ED3E-36B1-460C-BD2B-F6C0C6FB67E7}"/>
              </a:ext>
            </a:extLst>
          </p:cNvPr>
          <p:cNvSpPr/>
          <p:nvPr/>
        </p:nvSpPr>
        <p:spPr>
          <a:xfrm>
            <a:off x="293440" y="386313"/>
            <a:ext cx="113675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dirty="0"/>
              <a:t>يمكن حل المثال السابق باستخدام متغيرات من نوع </a:t>
            </a:r>
            <a:r>
              <a:rPr lang="en-US" sz="2800" dirty="0"/>
              <a:t>composite</a:t>
            </a:r>
            <a:r>
              <a:rPr lang="ar-SA" sz="2800" dirty="0"/>
              <a:t> من نفس نوع </a:t>
            </a:r>
            <a:r>
              <a:rPr lang="en-US" sz="2800" dirty="0"/>
              <a:t>Cursor</a:t>
            </a:r>
            <a:r>
              <a:rPr lang="ar-SA" sz="2800" dirty="0"/>
              <a:t> كما في المثال التالي؟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5A364EAA-0389-4ACF-9F2E-3D64DA621830}"/>
              </a:ext>
            </a:extLst>
          </p:cNvPr>
          <p:cNvSpPr/>
          <p:nvPr/>
        </p:nvSpPr>
        <p:spPr>
          <a:xfrm>
            <a:off x="580285" y="1132000"/>
            <a:ext cx="1085028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DECLARE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Cursor  Emp_Cursor is Select Employee_Id ,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Last_Name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From Employees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Where Department_Id = 30 ;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V_Rec    Emp_Cursor %Rowtype ;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BEGIN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Open Emp_Cursor ;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LOOP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Fetch Emp_Cursor into V_Rec;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Exit When Emp_Cursor %Notfound ;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DBMS_OUTPUT.PUT_LINE ( V_Rec.Employee_Id || „ ‟ ||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V_Rec.Last_Name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);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End Loop ;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Close Emp_Cursor ;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END;</a:t>
            </a:r>
            <a:r>
              <a:rPr lang="en-US" sz="2400" dirty="0"/>
              <a:t> </a:t>
            </a:r>
            <a:br>
              <a:rPr lang="en-US" sz="2400" dirty="0"/>
            </a:b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1810936872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EE257BD-8CB7-48A8-9977-1ADAA0A593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280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24E9FB3-525D-42E4-8DBB-B6D874942A95}"/>
              </a:ext>
            </a:extLst>
          </p:cNvPr>
          <p:cNvSpPr/>
          <p:nvPr/>
        </p:nvSpPr>
        <p:spPr>
          <a:xfrm>
            <a:off x="179882" y="209862"/>
            <a:ext cx="11797259" cy="6460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233690C0-1D56-4A32-9840-7A9E1B8FEE2B}"/>
              </a:ext>
            </a:extLst>
          </p:cNvPr>
          <p:cNvSpPr/>
          <p:nvPr/>
        </p:nvSpPr>
        <p:spPr>
          <a:xfrm>
            <a:off x="11830933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E55DFC06-3B0A-41CC-9A57-EA2FAADF73F3}"/>
              </a:ext>
            </a:extLst>
          </p:cNvPr>
          <p:cNvSpPr/>
          <p:nvPr/>
        </p:nvSpPr>
        <p:spPr>
          <a:xfrm>
            <a:off x="11833469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C9F4D6D7-581F-44AF-A4C7-68534BC28B33}"/>
              </a:ext>
            </a:extLst>
          </p:cNvPr>
          <p:cNvSpPr/>
          <p:nvPr/>
        </p:nvSpPr>
        <p:spPr>
          <a:xfrm>
            <a:off x="11833469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0FC86DF4-3660-4A85-B844-0129968C0686}"/>
              </a:ext>
            </a:extLst>
          </p:cNvPr>
          <p:cNvSpPr/>
          <p:nvPr/>
        </p:nvSpPr>
        <p:spPr>
          <a:xfrm>
            <a:off x="11817832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4DBEA934-34E4-4E65-B55D-0B54D70E5F3E}"/>
              </a:ext>
            </a:extLst>
          </p:cNvPr>
          <p:cNvSpPr/>
          <p:nvPr/>
        </p:nvSpPr>
        <p:spPr>
          <a:xfrm>
            <a:off x="11817428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28637537-B0D0-431F-A643-118987D87AF8}"/>
              </a:ext>
            </a:extLst>
          </p:cNvPr>
          <p:cNvSpPr/>
          <p:nvPr/>
        </p:nvSpPr>
        <p:spPr>
          <a:xfrm>
            <a:off x="11807285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36B9E785-E824-4A3D-BD2B-7E3CCF4EFB15}"/>
              </a:ext>
            </a:extLst>
          </p:cNvPr>
          <p:cNvSpPr/>
          <p:nvPr/>
        </p:nvSpPr>
        <p:spPr>
          <a:xfrm>
            <a:off x="11835739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F626A351-47F3-4650-80AD-04B6727317F3}"/>
              </a:ext>
            </a:extLst>
          </p:cNvPr>
          <p:cNvSpPr/>
          <p:nvPr/>
        </p:nvSpPr>
        <p:spPr>
          <a:xfrm>
            <a:off x="11835739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DC600885-3168-4C17-9503-6DA6397031E8}"/>
              </a:ext>
            </a:extLst>
          </p:cNvPr>
          <p:cNvSpPr/>
          <p:nvPr/>
        </p:nvSpPr>
        <p:spPr>
          <a:xfrm>
            <a:off x="11789669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Minus Sign 12">
            <a:extLst>
              <a:ext uri="{FF2B5EF4-FFF2-40B4-BE49-F238E27FC236}">
                <a16:creationId xmlns:a16="http://schemas.microsoft.com/office/drawing/2014/main" xmlns="" id="{EB8A56BE-9EAE-40A7-A076-419A9D5CCCAA}"/>
              </a:ext>
            </a:extLst>
          </p:cNvPr>
          <p:cNvSpPr/>
          <p:nvPr/>
        </p:nvSpPr>
        <p:spPr>
          <a:xfrm>
            <a:off x="11818123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Minus Sign 13">
            <a:extLst>
              <a:ext uri="{FF2B5EF4-FFF2-40B4-BE49-F238E27FC236}">
                <a16:creationId xmlns:a16="http://schemas.microsoft.com/office/drawing/2014/main" xmlns="" id="{94A2C718-B13D-4221-9498-4FEA7198C97A}"/>
              </a:ext>
            </a:extLst>
          </p:cNvPr>
          <p:cNvSpPr/>
          <p:nvPr/>
        </p:nvSpPr>
        <p:spPr>
          <a:xfrm>
            <a:off x="11818123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D81D116E-3D24-4C81-AF72-2BEBC51FFAEA}"/>
              </a:ext>
            </a:extLst>
          </p:cNvPr>
          <p:cNvSpPr/>
          <p:nvPr/>
        </p:nvSpPr>
        <p:spPr>
          <a:xfrm>
            <a:off x="11807285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ACC7407-1BF5-4676-8E10-A1C35898A24D}"/>
              </a:ext>
            </a:extLst>
          </p:cNvPr>
          <p:cNvSpPr/>
          <p:nvPr/>
        </p:nvSpPr>
        <p:spPr>
          <a:xfrm>
            <a:off x="11835739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1BF19726-F20A-48E4-AF10-6FFD9D26889B}"/>
              </a:ext>
            </a:extLst>
          </p:cNvPr>
          <p:cNvSpPr/>
          <p:nvPr/>
        </p:nvSpPr>
        <p:spPr>
          <a:xfrm>
            <a:off x="11835739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B568493-A488-4ED5-993A-AE1EFB3AB79D}"/>
              </a:ext>
            </a:extLst>
          </p:cNvPr>
          <p:cNvSpPr/>
          <p:nvPr/>
        </p:nvSpPr>
        <p:spPr>
          <a:xfrm>
            <a:off x="172579" y="209862"/>
            <a:ext cx="92407" cy="143635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94A12A1-BB1F-45C8-BEE2-1D4F24481053}"/>
              </a:ext>
            </a:extLst>
          </p:cNvPr>
          <p:cNvSpPr/>
          <p:nvPr/>
        </p:nvSpPr>
        <p:spPr>
          <a:xfrm>
            <a:off x="172579" y="1646218"/>
            <a:ext cx="96190" cy="13656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323C08EF-658E-409C-A656-729247E8EB9D}"/>
              </a:ext>
            </a:extLst>
          </p:cNvPr>
          <p:cNvSpPr/>
          <p:nvPr/>
        </p:nvSpPr>
        <p:spPr>
          <a:xfrm>
            <a:off x="172579" y="2993871"/>
            <a:ext cx="92408" cy="1259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56CBC1B-940F-4514-A89D-736046398D3C}"/>
              </a:ext>
            </a:extLst>
          </p:cNvPr>
          <p:cNvSpPr/>
          <p:nvPr/>
        </p:nvSpPr>
        <p:spPr>
          <a:xfrm>
            <a:off x="172579" y="5484342"/>
            <a:ext cx="92407" cy="11862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C6F95889-14BD-453B-AA71-E84DA313B612}"/>
              </a:ext>
            </a:extLst>
          </p:cNvPr>
          <p:cNvSpPr/>
          <p:nvPr/>
        </p:nvSpPr>
        <p:spPr>
          <a:xfrm>
            <a:off x="172579" y="4257387"/>
            <a:ext cx="101601" cy="1234188"/>
          </a:xfrm>
          <a:prstGeom prst="rect">
            <a:avLst/>
          </a:prstGeom>
          <a:solidFill>
            <a:srgbClr val="EB6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D33E37F7-D772-425A-BB47-41E55A202D4A}"/>
              </a:ext>
            </a:extLst>
          </p:cNvPr>
          <p:cNvSpPr/>
          <p:nvPr/>
        </p:nvSpPr>
        <p:spPr>
          <a:xfrm>
            <a:off x="11863159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Minus Sign 23">
            <a:extLst>
              <a:ext uri="{FF2B5EF4-FFF2-40B4-BE49-F238E27FC236}">
                <a16:creationId xmlns:a16="http://schemas.microsoft.com/office/drawing/2014/main" xmlns="" id="{655B6A93-7BA6-43B0-A377-FF1E4F71593F}"/>
              </a:ext>
            </a:extLst>
          </p:cNvPr>
          <p:cNvSpPr/>
          <p:nvPr/>
        </p:nvSpPr>
        <p:spPr>
          <a:xfrm>
            <a:off x="11891613" y="526963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3C5D7750-1DC7-48D2-A372-9FFF661EF13C}"/>
              </a:ext>
            </a:extLst>
          </p:cNvPr>
          <p:cNvSpPr/>
          <p:nvPr/>
        </p:nvSpPr>
        <p:spPr>
          <a:xfrm>
            <a:off x="11891613" y="613825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C9A69A53-6296-4311-BF0F-2BF546471256}"/>
              </a:ext>
            </a:extLst>
          </p:cNvPr>
          <p:cNvSpPr/>
          <p:nvPr/>
        </p:nvSpPr>
        <p:spPr>
          <a:xfrm>
            <a:off x="11865695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Minus Sign 26">
            <a:extLst>
              <a:ext uri="{FF2B5EF4-FFF2-40B4-BE49-F238E27FC236}">
                <a16:creationId xmlns:a16="http://schemas.microsoft.com/office/drawing/2014/main" xmlns="" id="{4FFB06C8-D9BF-40E9-9F61-885762DA571B}"/>
              </a:ext>
            </a:extLst>
          </p:cNvPr>
          <p:cNvSpPr/>
          <p:nvPr/>
        </p:nvSpPr>
        <p:spPr>
          <a:xfrm>
            <a:off x="11894149" y="118534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5F9884B9-2F62-4D99-BF6F-4608CA124B80}"/>
              </a:ext>
            </a:extLst>
          </p:cNvPr>
          <p:cNvSpPr/>
          <p:nvPr/>
        </p:nvSpPr>
        <p:spPr>
          <a:xfrm>
            <a:off x="11894149" y="127221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48661B68-2ED0-4BCF-B4E2-7CF7BCA9FBAC}"/>
              </a:ext>
            </a:extLst>
          </p:cNvPr>
          <p:cNvSpPr/>
          <p:nvPr/>
        </p:nvSpPr>
        <p:spPr>
          <a:xfrm>
            <a:off x="11865695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Minus Sign 29">
            <a:extLst>
              <a:ext uri="{FF2B5EF4-FFF2-40B4-BE49-F238E27FC236}">
                <a16:creationId xmlns:a16="http://schemas.microsoft.com/office/drawing/2014/main" xmlns="" id="{259242FC-13B5-48C1-BEFE-0F7D1ACBE9C9}"/>
              </a:ext>
            </a:extLst>
          </p:cNvPr>
          <p:cNvSpPr/>
          <p:nvPr/>
        </p:nvSpPr>
        <p:spPr>
          <a:xfrm>
            <a:off x="11894149" y="1915004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4B4B818A-E180-4213-BC77-1C679A894698}"/>
              </a:ext>
            </a:extLst>
          </p:cNvPr>
          <p:cNvSpPr/>
          <p:nvPr/>
        </p:nvSpPr>
        <p:spPr>
          <a:xfrm>
            <a:off x="11894149" y="2001866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E0B2BA01-8B42-4C19-8DEC-15CFD04E490A}"/>
              </a:ext>
            </a:extLst>
          </p:cNvPr>
          <p:cNvSpPr/>
          <p:nvPr/>
        </p:nvSpPr>
        <p:spPr>
          <a:xfrm>
            <a:off x="11850058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Minus Sign 32">
            <a:extLst>
              <a:ext uri="{FF2B5EF4-FFF2-40B4-BE49-F238E27FC236}">
                <a16:creationId xmlns:a16="http://schemas.microsoft.com/office/drawing/2014/main" xmlns="" id="{2E16E3DD-6263-407E-972E-BAF63FF2E4FD}"/>
              </a:ext>
            </a:extLst>
          </p:cNvPr>
          <p:cNvSpPr/>
          <p:nvPr/>
        </p:nvSpPr>
        <p:spPr>
          <a:xfrm>
            <a:off x="11878512" y="270702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4" name="Minus Sign 33">
            <a:extLst>
              <a:ext uri="{FF2B5EF4-FFF2-40B4-BE49-F238E27FC236}">
                <a16:creationId xmlns:a16="http://schemas.microsoft.com/office/drawing/2014/main" xmlns="" id="{65A320E0-DF83-41C0-B5DA-4D0A8222B511}"/>
              </a:ext>
            </a:extLst>
          </p:cNvPr>
          <p:cNvSpPr/>
          <p:nvPr/>
        </p:nvSpPr>
        <p:spPr>
          <a:xfrm>
            <a:off x="11878512" y="279389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40AA35FC-4368-47D6-89C8-4C3141B3C75E}"/>
              </a:ext>
            </a:extLst>
          </p:cNvPr>
          <p:cNvSpPr/>
          <p:nvPr/>
        </p:nvSpPr>
        <p:spPr>
          <a:xfrm>
            <a:off x="11849654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Minus Sign 35">
            <a:extLst>
              <a:ext uri="{FF2B5EF4-FFF2-40B4-BE49-F238E27FC236}">
                <a16:creationId xmlns:a16="http://schemas.microsoft.com/office/drawing/2014/main" xmlns="" id="{1BFFCA38-AC3B-491D-A110-B0CB971F52FE}"/>
              </a:ext>
            </a:extLst>
          </p:cNvPr>
          <p:cNvSpPr/>
          <p:nvPr/>
        </p:nvSpPr>
        <p:spPr>
          <a:xfrm>
            <a:off x="11878108" y="5397480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7" name="Minus Sign 36">
            <a:extLst>
              <a:ext uri="{FF2B5EF4-FFF2-40B4-BE49-F238E27FC236}">
                <a16:creationId xmlns:a16="http://schemas.microsoft.com/office/drawing/2014/main" xmlns="" id="{E97011C4-DE5D-4ADB-A132-4FA5FD739E34}"/>
              </a:ext>
            </a:extLst>
          </p:cNvPr>
          <p:cNvSpPr/>
          <p:nvPr/>
        </p:nvSpPr>
        <p:spPr>
          <a:xfrm>
            <a:off x="11878108" y="5484342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F9923986-8B83-4DBE-AC3D-CCD4CAA28AA3}"/>
              </a:ext>
            </a:extLst>
          </p:cNvPr>
          <p:cNvSpPr/>
          <p:nvPr/>
        </p:nvSpPr>
        <p:spPr>
          <a:xfrm>
            <a:off x="11839511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Minus Sign 38">
            <a:extLst>
              <a:ext uri="{FF2B5EF4-FFF2-40B4-BE49-F238E27FC236}">
                <a16:creationId xmlns:a16="http://schemas.microsoft.com/office/drawing/2014/main" xmlns="" id="{30B6A324-20B9-4A15-A8CF-0D3180561232}"/>
              </a:ext>
            </a:extLst>
          </p:cNvPr>
          <p:cNvSpPr/>
          <p:nvPr/>
        </p:nvSpPr>
        <p:spPr>
          <a:xfrm>
            <a:off x="11867965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Minus Sign 39">
            <a:extLst>
              <a:ext uri="{FF2B5EF4-FFF2-40B4-BE49-F238E27FC236}">
                <a16:creationId xmlns:a16="http://schemas.microsoft.com/office/drawing/2014/main" xmlns="" id="{5B6199C4-C10E-4A76-B01D-D0EF69D206E7}"/>
              </a:ext>
            </a:extLst>
          </p:cNvPr>
          <p:cNvSpPr/>
          <p:nvPr/>
        </p:nvSpPr>
        <p:spPr>
          <a:xfrm>
            <a:off x="11867965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A5DC18CC-F479-49C9-B65F-523728F0D987}"/>
              </a:ext>
            </a:extLst>
          </p:cNvPr>
          <p:cNvSpPr/>
          <p:nvPr/>
        </p:nvSpPr>
        <p:spPr>
          <a:xfrm>
            <a:off x="11821895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Minus Sign 41">
            <a:extLst>
              <a:ext uri="{FF2B5EF4-FFF2-40B4-BE49-F238E27FC236}">
                <a16:creationId xmlns:a16="http://schemas.microsoft.com/office/drawing/2014/main" xmlns="" id="{EBC20B98-9935-4B3E-9D2A-48B3258392E8}"/>
              </a:ext>
            </a:extLst>
          </p:cNvPr>
          <p:cNvSpPr/>
          <p:nvPr/>
        </p:nvSpPr>
        <p:spPr>
          <a:xfrm>
            <a:off x="11850349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Minus Sign 42">
            <a:extLst>
              <a:ext uri="{FF2B5EF4-FFF2-40B4-BE49-F238E27FC236}">
                <a16:creationId xmlns:a16="http://schemas.microsoft.com/office/drawing/2014/main" xmlns="" id="{59604834-16CF-4017-A575-D5690BA3736B}"/>
              </a:ext>
            </a:extLst>
          </p:cNvPr>
          <p:cNvSpPr/>
          <p:nvPr/>
        </p:nvSpPr>
        <p:spPr>
          <a:xfrm>
            <a:off x="11850349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0659F500-D694-4351-A3C8-E6EDA3244690}"/>
              </a:ext>
            </a:extLst>
          </p:cNvPr>
          <p:cNvSpPr/>
          <p:nvPr/>
        </p:nvSpPr>
        <p:spPr>
          <a:xfrm>
            <a:off x="11839511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5" name="Minus Sign 44">
            <a:extLst>
              <a:ext uri="{FF2B5EF4-FFF2-40B4-BE49-F238E27FC236}">
                <a16:creationId xmlns:a16="http://schemas.microsoft.com/office/drawing/2014/main" xmlns="" id="{9C66E711-AED4-4372-82DB-EA161ACD1186}"/>
              </a:ext>
            </a:extLst>
          </p:cNvPr>
          <p:cNvSpPr/>
          <p:nvPr/>
        </p:nvSpPr>
        <p:spPr>
          <a:xfrm>
            <a:off x="11867965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6" name="Minus Sign 45">
            <a:extLst>
              <a:ext uri="{FF2B5EF4-FFF2-40B4-BE49-F238E27FC236}">
                <a16:creationId xmlns:a16="http://schemas.microsoft.com/office/drawing/2014/main" xmlns="" id="{483AD019-F5FB-4BB4-A03A-144A8825CBEF}"/>
              </a:ext>
            </a:extLst>
          </p:cNvPr>
          <p:cNvSpPr/>
          <p:nvPr/>
        </p:nvSpPr>
        <p:spPr>
          <a:xfrm>
            <a:off x="11867965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3777ED3E-36B1-460C-BD2B-F6C0C6FB67E7}"/>
              </a:ext>
            </a:extLst>
          </p:cNvPr>
          <p:cNvSpPr/>
          <p:nvPr/>
        </p:nvSpPr>
        <p:spPr>
          <a:xfrm>
            <a:off x="293440" y="386313"/>
            <a:ext cx="11367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dirty="0"/>
              <a:t>باستخدام </a:t>
            </a:r>
            <a:r>
              <a:rPr lang="en-US" sz="2800" dirty="0"/>
              <a:t>Cursor</a:t>
            </a:r>
            <a:r>
              <a:rPr lang="ar-SA" sz="2800" dirty="0"/>
              <a:t> عدل مرتبات الموظفين في القسم 30 بإضافة 100 لمرتب كل موظف في القسم؟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5A364EAA-0389-4ACF-9F2E-3D64DA621830}"/>
              </a:ext>
            </a:extLst>
          </p:cNvPr>
          <p:cNvSpPr/>
          <p:nvPr/>
        </p:nvSpPr>
        <p:spPr>
          <a:xfrm>
            <a:off x="580285" y="963184"/>
            <a:ext cx="1085028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DECLARE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Cursor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Emp_Cursor_dep30  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is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Select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Employee_Id , First_Name , Salary 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From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Employees                                 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Where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Department_Id = 30 ;</a:t>
            </a:r>
            <a:b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V_empno     Employees. Employee_Id %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type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;</a:t>
            </a: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V_first_name     Employees. First_Name %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type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;</a:t>
            </a:r>
          </a:p>
          <a:p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V_salary     Employees. Salary %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type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;</a:t>
            </a:r>
            <a:b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BEGIN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Open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Emp_Cursor_dep30 ;</a:t>
            </a:r>
            <a:b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LOOP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Fetch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Emp_Cursor_dep30 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into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V_empno , V_first_name , V_salary ;</a:t>
            </a:r>
            <a:b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Exit  When 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Emp_Cursor_dep30%Notfound ;</a:t>
            </a:r>
            <a:b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 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update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Employees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set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Salary= Salary+100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Where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Department_Id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= V_empno; </a:t>
            </a:r>
            <a:b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</a:t>
            </a: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End Loop ;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Close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Emp_Cursor_dep30 ;</a:t>
            </a:r>
          </a:p>
          <a:p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Commit;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</a:rPr>
              <a:t>END;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ar-SA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68061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EE257BD-8CB7-48A8-9977-1ADAA0A593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280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24E9FB3-525D-42E4-8DBB-B6D874942A95}"/>
              </a:ext>
            </a:extLst>
          </p:cNvPr>
          <p:cNvSpPr/>
          <p:nvPr/>
        </p:nvSpPr>
        <p:spPr>
          <a:xfrm>
            <a:off x="179882" y="209862"/>
            <a:ext cx="11797259" cy="6460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233690C0-1D56-4A32-9840-7A9E1B8FEE2B}"/>
              </a:ext>
            </a:extLst>
          </p:cNvPr>
          <p:cNvSpPr/>
          <p:nvPr/>
        </p:nvSpPr>
        <p:spPr>
          <a:xfrm>
            <a:off x="11830933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E55DFC06-3B0A-41CC-9A57-EA2FAADF73F3}"/>
              </a:ext>
            </a:extLst>
          </p:cNvPr>
          <p:cNvSpPr/>
          <p:nvPr/>
        </p:nvSpPr>
        <p:spPr>
          <a:xfrm>
            <a:off x="11833469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C9F4D6D7-581F-44AF-A4C7-68534BC28B33}"/>
              </a:ext>
            </a:extLst>
          </p:cNvPr>
          <p:cNvSpPr/>
          <p:nvPr/>
        </p:nvSpPr>
        <p:spPr>
          <a:xfrm>
            <a:off x="11833469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0FC86DF4-3660-4A85-B844-0129968C0686}"/>
              </a:ext>
            </a:extLst>
          </p:cNvPr>
          <p:cNvSpPr/>
          <p:nvPr/>
        </p:nvSpPr>
        <p:spPr>
          <a:xfrm>
            <a:off x="11817832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4DBEA934-34E4-4E65-B55D-0B54D70E5F3E}"/>
              </a:ext>
            </a:extLst>
          </p:cNvPr>
          <p:cNvSpPr/>
          <p:nvPr/>
        </p:nvSpPr>
        <p:spPr>
          <a:xfrm>
            <a:off x="11817428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28637537-B0D0-431F-A643-118987D87AF8}"/>
              </a:ext>
            </a:extLst>
          </p:cNvPr>
          <p:cNvSpPr/>
          <p:nvPr/>
        </p:nvSpPr>
        <p:spPr>
          <a:xfrm>
            <a:off x="11807285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="" xmlns:a16="http://schemas.microsoft.com/office/drawing/2014/main" id="{36B9E785-E824-4A3D-BD2B-7E3CCF4EFB15}"/>
              </a:ext>
            </a:extLst>
          </p:cNvPr>
          <p:cNvSpPr/>
          <p:nvPr/>
        </p:nvSpPr>
        <p:spPr>
          <a:xfrm>
            <a:off x="11835739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="" xmlns:a16="http://schemas.microsoft.com/office/drawing/2014/main" id="{F626A351-47F3-4650-80AD-04B6727317F3}"/>
              </a:ext>
            </a:extLst>
          </p:cNvPr>
          <p:cNvSpPr/>
          <p:nvPr/>
        </p:nvSpPr>
        <p:spPr>
          <a:xfrm>
            <a:off x="11835739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DC600885-3168-4C17-9503-6DA6397031E8}"/>
              </a:ext>
            </a:extLst>
          </p:cNvPr>
          <p:cNvSpPr/>
          <p:nvPr/>
        </p:nvSpPr>
        <p:spPr>
          <a:xfrm>
            <a:off x="11789669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Minus Sign 12">
            <a:extLst>
              <a:ext uri="{FF2B5EF4-FFF2-40B4-BE49-F238E27FC236}">
                <a16:creationId xmlns="" xmlns:a16="http://schemas.microsoft.com/office/drawing/2014/main" id="{EB8A56BE-9EAE-40A7-A076-419A9D5CCCAA}"/>
              </a:ext>
            </a:extLst>
          </p:cNvPr>
          <p:cNvSpPr/>
          <p:nvPr/>
        </p:nvSpPr>
        <p:spPr>
          <a:xfrm>
            <a:off x="11818123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Minus Sign 13">
            <a:extLst>
              <a:ext uri="{FF2B5EF4-FFF2-40B4-BE49-F238E27FC236}">
                <a16:creationId xmlns="" xmlns:a16="http://schemas.microsoft.com/office/drawing/2014/main" id="{94A2C718-B13D-4221-9498-4FEA7198C97A}"/>
              </a:ext>
            </a:extLst>
          </p:cNvPr>
          <p:cNvSpPr/>
          <p:nvPr/>
        </p:nvSpPr>
        <p:spPr>
          <a:xfrm>
            <a:off x="11818123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D81D116E-3D24-4C81-AF72-2BEBC51FFAEA}"/>
              </a:ext>
            </a:extLst>
          </p:cNvPr>
          <p:cNvSpPr/>
          <p:nvPr/>
        </p:nvSpPr>
        <p:spPr>
          <a:xfrm>
            <a:off x="11807285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="" xmlns:a16="http://schemas.microsoft.com/office/drawing/2014/main" id="{1ACC7407-1BF5-4676-8E10-A1C35898A24D}"/>
              </a:ext>
            </a:extLst>
          </p:cNvPr>
          <p:cNvSpPr/>
          <p:nvPr/>
        </p:nvSpPr>
        <p:spPr>
          <a:xfrm>
            <a:off x="11835739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="" xmlns:a16="http://schemas.microsoft.com/office/drawing/2014/main" id="{1BF19726-F20A-48E4-AF10-6FFD9D26889B}"/>
              </a:ext>
            </a:extLst>
          </p:cNvPr>
          <p:cNvSpPr/>
          <p:nvPr/>
        </p:nvSpPr>
        <p:spPr>
          <a:xfrm>
            <a:off x="11835739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B568493-A488-4ED5-993A-AE1EFB3AB79D}"/>
              </a:ext>
            </a:extLst>
          </p:cNvPr>
          <p:cNvSpPr/>
          <p:nvPr/>
        </p:nvSpPr>
        <p:spPr>
          <a:xfrm>
            <a:off x="172579" y="209862"/>
            <a:ext cx="92407" cy="143635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D94A12A1-BB1F-45C8-BEE2-1D4F24481053}"/>
              </a:ext>
            </a:extLst>
          </p:cNvPr>
          <p:cNvSpPr/>
          <p:nvPr/>
        </p:nvSpPr>
        <p:spPr>
          <a:xfrm>
            <a:off x="172579" y="1646218"/>
            <a:ext cx="96190" cy="13656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323C08EF-658E-409C-A656-729247E8EB9D}"/>
              </a:ext>
            </a:extLst>
          </p:cNvPr>
          <p:cNvSpPr/>
          <p:nvPr/>
        </p:nvSpPr>
        <p:spPr>
          <a:xfrm>
            <a:off x="172579" y="2993871"/>
            <a:ext cx="92408" cy="1259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D56CBC1B-940F-4514-A89D-736046398D3C}"/>
              </a:ext>
            </a:extLst>
          </p:cNvPr>
          <p:cNvSpPr/>
          <p:nvPr/>
        </p:nvSpPr>
        <p:spPr>
          <a:xfrm>
            <a:off x="172579" y="5484342"/>
            <a:ext cx="92407" cy="11862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C6F95889-14BD-453B-AA71-E84DA313B612}"/>
              </a:ext>
            </a:extLst>
          </p:cNvPr>
          <p:cNvSpPr/>
          <p:nvPr/>
        </p:nvSpPr>
        <p:spPr>
          <a:xfrm>
            <a:off x="172579" y="4257387"/>
            <a:ext cx="101601" cy="1234188"/>
          </a:xfrm>
          <a:prstGeom prst="rect">
            <a:avLst/>
          </a:prstGeom>
          <a:solidFill>
            <a:srgbClr val="EB6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D33E37F7-D772-425A-BB47-41E55A202D4A}"/>
              </a:ext>
            </a:extLst>
          </p:cNvPr>
          <p:cNvSpPr/>
          <p:nvPr/>
        </p:nvSpPr>
        <p:spPr>
          <a:xfrm>
            <a:off x="11863159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Minus Sign 23">
            <a:extLst>
              <a:ext uri="{FF2B5EF4-FFF2-40B4-BE49-F238E27FC236}">
                <a16:creationId xmlns="" xmlns:a16="http://schemas.microsoft.com/office/drawing/2014/main" id="{655B6A93-7BA6-43B0-A377-FF1E4F71593F}"/>
              </a:ext>
            </a:extLst>
          </p:cNvPr>
          <p:cNvSpPr/>
          <p:nvPr/>
        </p:nvSpPr>
        <p:spPr>
          <a:xfrm>
            <a:off x="11891613" y="526963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="" xmlns:a16="http://schemas.microsoft.com/office/drawing/2014/main" id="{3C5D7750-1DC7-48D2-A372-9FFF661EF13C}"/>
              </a:ext>
            </a:extLst>
          </p:cNvPr>
          <p:cNvSpPr/>
          <p:nvPr/>
        </p:nvSpPr>
        <p:spPr>
          <a:xfrm>
            <a:off x="11891613" y="613825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C9A69A53-6296-4311-BF0F-2BF546471256}"/>
              </a:ext>
            </a:extLst>
          </p:cNvPr>
          <p:cNvSpPr/>
          <p:nvPr/>
        </p:nvSpPr>
        <p:spPr>
          <a:xfrm>
            <a:off x="11865695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Minus Sign 26">
            <a:extLst>
              <a:ext uri="{FF2B5EF4-FFF2-40B4-BE49-F238E27FC236}">
                <a16:creationId xmlns="" xmlns:a16="http://schemas.microsoft.com/office/drawing/2014/main" id="{4FFB06C8-D9BF-40E9-9F61-885762DA571B}"/>
              </a:ext>
            </a:extLst>
          </p:cNvPr>
          <p:cNvSpPr/>
          <p:nvPr/>
        </p:nvSpPr>
        <p:spPr>
          <a:xfrm>
            <a:off x="11894149" y="118534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="" xmlns:a16="http://schemas.microsoft.com/office/drawing/2014/main" id="{5F9884B9-2F62-4D99-BF6F-4608CA124B80}"/>
              </a:ext>
            </a:extLst>
          </p:cNvPr>
          <p:cNvSpPr/>
          <p:nvPr/>
        </p:nvSpPr>
        <p:spPr>
          <a:xfrm>
            <a:off x="11894149" y="127221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48661B68-2ED0-4BCF-B4E2-7CF7BCA9FBAC}"/>
              </a:ext>
            </a:extLst>
          </p:cNvPr>
          <p:cNvSpPr/>
          <p:nvPr/>
        </p:nvSpPr>
        <p:spPr>
          <a:xfrm>
            <a:off x="11865695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Minus Sign 29">
            <a:extLst>
              <a:ext uri="{FF2B5EF4-FFF2-40B4-BE49-F238E27FC236}">
                <a16:creationId xmlns="" xmlns:a16="http://schemas.microsoft.com/office/drawing/2014/main" id="{259242FC-13B5-48C1-BEFE-0F7D1ACBE9C9}"/>
              </a:ext>
            </a:extLst>
          </p:cNvPr>
          <p:cNvSpPr/>
          <p:nvPr/>
        </p:nvSpPr>
        <p:spPr>
          <a:xfrm>
            <a:off x="11894149" y="1915004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="" xmlns:a16="http://schemas.microsoft.com/office/drawing/2014/main" id="{4B4B818A-E180-4213-BC77-1C679A894698}"/>
              </a:ext>
            </a:extLst>
          </p:cNvPr>
          <p:cNvSpPr/>
          <p:nvPr/>
        </p:nvSpPr>
        <p:spPr>
          <a:xfrm>
            <a:off x="11894149" y="2001866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E0B2BA01-8B42-4C19-8DEC-15CFD04E490A}"/>
              </a:ext>
            </a:extLst>
          </p:cNvPr>
          <p:cNvSpPr/>
          <p:nvPr/>
        </p:nvSpPr>
        <p:spPr>
          <a:xfrm>
            <a:off x="11850058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Minus Sign 32">
            <a:extLst>
              <a:ext uri="{FF2B5EF4-FFF2-40B4-BE49-F238E27FC236}">
                <a16:creationId xmlns="" xmlns:a16="http://schemas.microsoft.com/office/drawing/2014/main" id="{2E16E3DD-6263-407E-972E-BAF63FF2E4FD}"/>
              </a:ext>
            </a:extLst>
          </p:cNvPr>
          <p:cNvSpPr/>
          <p:nvPr/>
        </p:nvSpPr>
        <p:spPr>
          <a:xfrm>
            <a:off x="11878512" y="270702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4" name="Minus Sign 33">
            <a:extLst>
              <a:ext uri="{FF2B5EF4-FFF2-40B4-BE49-F238E27FC236}">
                <a16:creationId xmlns="" xmlns:a16="http://schemas.microsoft.com/office/drawing/2014/main" id="{65A320E0-DF83-41C0-B5DA-4D0A8222B511}"/>
              </a:ext>
            </a:extLst>
          </p:cNvPr>
          <p:cNvSpPr/>
          <p:nvPr/>
        </p:nvSpPr>
        <p:spPr>
          <a:xfrm>
            <a:off x="11878512" y="279389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40AA35FC-4368-47D6-89C8-4C3141B3C75E}"/>
              </a:ext>
            </a:extLst>
          </p:cNvPr>
          <p:cNvSpPr/>
          <p:nvPr/>
        </p:nvSpPr>
        <p:spPr>
          <a:xfrm>
            <a:off x="11849654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Minus Sign 35">
            <a:extLst>
              <a:ext uri="{FF2B5EF4-FFF2-40B4-BE49-F238E27FC236}">
                <a16:creationId xmlns="" xmlns:a16="http://schemas.microsoft.com/office/drawing/2014/main" id="{1BFFCA38-AC3B-491D-A110-B0CB971F52FE}"/>
              </a:ext>
            </a:extLst>
          </p:cNvPr>
          <p:cNvSpPr/>
          <p:nvPr/>
        </p:nvSpPr>
        <p:spPr>
          <a:xfrm>
            <a:off x="11878108" y="5397480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7" name="Minus Sign 36">
            <a:extLst>
              <a:ext uri="{FF2B5EF4-FFF2-40B4-BE49-F238E27FC236}">
                <a16:creationId xmlns="" xmlns:a16="http://schemas.microsoft.com/office/drawing/2014/main" id="{E97011C4-DE5D-4ADB-A132-4FA5FD739E34}"/>
              </a:ext>
            </a:extLst>
          </p:cNvPr>
          <p:cNvSpPr/>
          <p:nvPr/>
        </p:nvSpPr>
        <p:spPr>
          <a:xfrm>
            <a:off x="11878108" y="5484342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F9923986-8B83-4DBE-AC3D-CCD4CAA28AA3}"/>
              </a:ext>
            </a:extLst>
          </p:cNvPr>
          <p:cNvSpPr/>
          <p:nvPr/>
        </p:nvSpPr>
        <p:spPr>
          <a:xfrm>
            <a:off x="11839511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Minus Sign 38">
            <a:extLst>
              <a:ext uri="{FF2B5EF4-FFF2-40B4-BE49-F238E27FC236}">
                <a16:creationId xmlns="" xmlns:a16="http://schemas.microsoft.com/office/drawing/2014/main" id="{30B6A324-20B9-4A15-A8CF-0D3180561232}"/>
              </a:ext>
            </a:extLst>
          </p:cNvPr>
          <p:cNvSpPr/>
          <p:nvPr/>
        </p:nvSpPr>
        <p:spPr>
          <a:xfrm>
            <a:off x="11867965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Minus Sign 39">
            <a:extLst>
              <a:ext uri="{FF2B5EF4-FFF2-40B4-BE49-F238E27FC236}">
                <a16:creationId xmlns="" xmlns:a16="http://schemas.microsoft.com/office/drawing/2014/main" id="{5B6199C4-C10E-4A76-B01D-D0EF69D206E7}"/>
              </a:ext>
            </a:extLst>
          </p:cNvPr>
          <p:cNvSpPr/>
          <p:nvPr/>
        </p:nvSpPr>
        <p:spPr>
          <a:xfrm>
            <a:off x="11867965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A5DC18CC-F479-49C9-B65F-523728F0D987}"/>
              </a:ext>
            </a:extLst>
          </p:cNvPr>
          <p:cNvSpPr/>
          <p:nvPr/>
        </p:nvSpPr>
        <p:spPr>
          <a:xfrm>
            <a:off x="11821895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Minus Sign 41">
            <a:extLst>
              <a:ext uri="{FF2B5EF4-FFF2-40B4-BE49-F238E27FC236}">
                <a16:creationId xmlns="" xmlns:a16="http://schemas.microsoft.com/office/drawing/2014/main" id="{EBC20B98-9935-4B3E-9D2A-48B3258392E8}"/>
              </a:ext>
            </a:extLst>
          </p:cNvPr>
          <p:cNvSpPr/>
          <p:nvPr/>
        </p:nvSpPr>
        <p:spPr>
          <a:xfrm>
            <a:off x="11850349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Minus Sign 42">
            <a:extLst>
              <a:ext uri="{FF2B5EF4-FFF2-40B4-BE49-F238E27FC236}">
                <a16:creationId xmlns="" xmlns:a16="http://schemas.microsoft.com/office/drawing/2014/main" id="{59604834-16CF-4017-A575-D5690BA3736B}"/>
              </a:ext>
            </a:extLst>
          </p:cNvPr>
          <p:cNvSpPr/>
          <p:nvPr/>
        </p:nvSpPr>
        <p:spPr>
          <a:xfrm>
            <a:off x="11850349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0659F500-D694-4351-A3C8-E6EDA3244690}"/>
              </a:ext>
            </a:extLst>
          </p:cNvPr>
          <p:cNvSpPr/>
          <p:nvPr/>
        </p:nvSpPr>
        <p:spPr>
          <a:xfrm>
            <a:off x="11839511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5" name="Minus Sign 44">
            <a:extLst>
              <a:ext uri="{FF2B5EF4-FFF2-40B4-BE49-F238E27FC236}">
                <a16:creationId xmlns="" xmlns:a16="http://schemas.microsoft.com/office/drawing/2014/main" id="{9C66E711-AED4-4372-82DB-EA161ACD1186}"/>
              </a:ext>
            </a:extLst>
          </p:cNvPr>
          <p:cNvSpPr/>
          <p:nvPr/>
        </p:nvSpPr>
        <p:spPr>
          <a:xfrm>
            <a:off x="11867965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6" name="Minus Sign 45">
            <a:extLst>
              <a:ext uri="{FF2B5EF4-FFF2-40B4-BE49-F238E27FC236}">
                <a16:creationId xmlns="" xmlns:a16="http://schemas.microsoft.com/office/drawing/2014/main" id="{483AD019-F5FB-4BB4-A03A-144A8825CBEF}"/>
              </a:ext>
            </a:extLst>
          </p:cNvPr>
          <p:cNvSpPr/>
          <p:nvPr/>
        </p:nvSpPr>
        <p:spPr>
          <a:xfrm>
            <a:off x="11867965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0" name="Rectangle 47">
            <a:extLst>
              <a:ext uri="{FF2B5EF4-FFF2-40B4-BE49-F238E27FC236}">
                <a16:creationId xmlns="" xmlns:a16="http://schemas.microsoft.com/office/drawing/2014/main" id="{5C1D68AD-923E-4FD2-AA8E-1AD1E41ECE45}"/>
              </a:ext>
            </a:extLst>
          </p:cNvPr>
          <p:cNvSpPr/>
          <p:nvPr/>
        </p:nvSpPr>
        <p:spPr>
          <a:xfrm>
            <a:off x="3303074" y="612023"/>
            <a:ext cx="83043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36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إدارة قواعد </a:t>
            </a:r>
            <a:r>
              <a:rPr lang="ar-SA" sz="3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البيانات </a:t>
            </a:r>
            <a:r>
              <a:rPr lang="en-US" sz="36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Database </a:t>
            </a:r>
            <a:r>
              <a:rPr lang="en-US" sz="36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Administration </a:t>
            </a:r>
            <a:r>
              <a:rPr lang="ar-SA" sz="3600" b="1" dirty="0" smtClean="0">
                <a:solidFill>
                  <a:srgbClr val="002060"/>
                </a:solidFill>
              </a:rPr>
              <a:t>:</a:t>
            </a:r>
            <a:endParaRPr lang="ar-SA" sz="3600" b="1" dirty="0">
              <a:solidFill>
                <a:srgbClr val="002060"/>
              </a:solidFill>
            </a:endParaRPr>
          </a:p>
        </p:txBody>
      </p:sp>
      <p:sp>
        <p:nvSpPr>
          <p:cNvPr id="51" name="Title 1">
            <a:extLst>
              <a:ext uri="{FF2B5EF4-FFF2-40B4-BE49-F238E27FC236}">
                <a16:creationId xmlns="" xmlns:a16="http://schemas.microsoft.com/office/drawing/2014/main" id="{38C9511C-B260-4D2F-BEF1-EE2279A6968D}"/>
              </a:ext>
            </a:extLst>
          </p:cNvPr>
          <p:cNvSpPr txBox="1">
            <a:spLocks/>
          </p:cNvSpPr>
          <p:nvPr/>
        </p:nvSpPr>
        <p:spPr>
          <a:xfrm>
            <a:off x="453395" y="1268339"/>
            <a:ext cx="11154004" cy="217190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dirty="0" smtClean="0">
                <a:cs typeface="+mn-cs"/>
              </a:rPr>
              <a:t>وظيفة تقنية تُعني </a:t>
            </a:r>
            <a:r>
              <a:rPr lang="ar-SA" sz="3200" dirty="0">
                <a:cs typeface="+mn-cs"/>
              </a:rPr>
              <a:t>ب</a:t>
            </a:r>
            <a:r>
              <a:rPr lang="ar-SA" sz="3200" dirty="0" smtClean="0">
                <a:cs typeface="+mn-cs"/>
              </a:rPr>
              <a:t>مسؤولية تصميم قواعد البيانات والتعامل مع القضايا التقنية مثل:</a:t>
            </a:r>
          </a:p>
          <a:p>
            <a:pPr algn="r" rtl="1">
              <a:lnSpc>
                <a:spcPct val="100000"/>
              </a:lnSpc>
            </a:pPr>
            <a:r>
              <a:rPr lang="ar-SA" sz="3200" dirty="0" smtClean="0">
                <a:cs typeface="+mn-cs"/>
              </a:rPr>
              <a:t>           - اختيار </a:t>
            </a:r>
            <a:r>
              <a:rPr lang="en-US" sz="3200" dirty="0" smtClean="0"/>
              <a:t>DBMS</a:t>
            </a:r>
            <a:r>
              <a:rPr lang="ar-SA" sz="3200" dirty="0" smtClean="0"/>
              <a:t> والبرمجيات.</a:t>
            </a:r>
            <a:endParaRPr lang="ar-SA" sz="3200" dirty="0" smtClean="0">
              <a:cs typeface="+mn-cs"/>
            </a:endParaRPr>
          </a:p>
          <a:p>
            <a:pPr algn="r" rtl="1">
              <a:lnSpc>
                <a:spcPct val="100000"/>
              </a:lnSpc>
            </a:pPr>
            <a:r>
              <a:rPr lang="ar-SA" sz="3200" dirty="0">
                <a:cs typeface="+mn-cs"/>
              </a:rPr>
              <a:t> </a:t>
            </a:r>
            <a:r>
              <a:rPr lang="ar-SA" sz="3200" dirty="0" smtClean="0">
                <a:cs typeface="+mn-cs"/>
              </a:rPr>
              <a:t>          - </a:t>
            </a:r>
            <a:r>
              <a:rPr lang="ar-SA" sz="3200" dirty="0" smtClean="0">
                <a:cs typeface="+mn-cs"/>
              </a:rPr>
              <a:t>تثبيت وصيانة</a:t>
            </a:r>
            <a:r>
              <a:rPr lang="en-US" sz="3200" dirty="0" smtClean="0">
                <a:cs typeface="+mn-cs"/>
              </a:rPr>
              <a:t> </a:t>
            </a:r>
            <a:r>
              <a:rPr lang="en-US" sz="3200" dirty="0" smtClean="0"/>
              <a:t>DBMS </a:t>
            </a:r>
            <a:r>
              <a:rPr lang="ar-SA" sz="3200" dirty="0" smtClean="0">
                <a:cs typeface="+mn-cs"/>
              </a:rPr>
              <a:t>أنظمة إدارة قواعد البيانات.</a:t>
            </a:r>
          </a:p>
          <a:p>
            <a:pPr algn="r" rtl="1">
              <a:lnSpc>
                <a:spcPct val="100000"/>
              </a:lnSpc>
            </a:pPr>
            <a:r>
              <a:rPr lang="ar-SA" sz="3200" dirty="0">
                <a:cs typeface="+mn-cs"/>
              </a:rPr>
              <a:t> </a:t>
            </a:r>
            <a:r>
              <a:rPr lang="ar-SA" sz="3200" dirty="0" smtClean="0">
                <a:cs typeface="+mn-cs"/>
              </a:rPr>
              <a:t>          - تطوير اداء الاستعلامات.</a:t>
            </a:r>
            <a:endParaRPr lang="en-US" sz="3200" dirty="0" smtClean="0">
              <a:cs typeface="+mn-cs"/>
            </a:endParaRPr>
          </a:p>
          <a:p>
            <a:pPr algn="r" rtl="1">
              <a:lnSpc>
                <a:spcPct val="100000"/>
              </a:lnSpc>
            </a:pPr>
            <a:r>
              <a:rPr lang="ar-SA" sz="3200" dirty="0" smtClean="0">
                <a:cs typeface="+mn-cs"/>
              </a:rPr>
              <a:t>           -</a:t>
            </a:r>
            <a:r>
              <a:rPr lang="ar-SA" sz="3200" dirty="0" smtClean="0">
                <a:cs typeface="+mn-cs"/>
              </a:rPr>
              <a:t> اجراءات الأمن.</a:t>
            </a:r>
          </a:p>
          <a:p>
            <a:pPr algn="r" rtl="1">
              <a:lnSpc>
                <a:spcPct val="100000"/>
              </a:lnSpc>
            </a:pPr>
            <a:r>
              <a:rPr lang="ar-SA" sz="3200" dirty="0">
                <a:cs typeface="+mn-cs"/>
              </a:rPr>
              <a:t> </a:t>
            </a:r>
            <a:r>
              <a:rPr lang="ar-SA" sz="3200" dirty="0" smtClean="0">
                <a:cs typeface="+mn-cs"/>
              </a:rPr>
              <a:t>          - </a:t>
            </a:r>
            <a:r>
              <a:rPr lang="ar-SA" sz="3200" dirty="0" smtClean="0">
                <a:cs typeface="+mn-cs"/>
              </a:rPr>
              <a:t>السرية، السلامة والصلاحيات.</a:t>
            </a:r>
          </a:p>
          <a:p>
            <a:pPr algn="r" rtl="1">
              <a:lnSpc>
                <a:spcPct val="100000"/>
              </a:lnSpc>
            </a:pPr>
            <a:r>
              <a:rPr lang="ar-SA" sz="3200" dirty="0">
                <a:cs typeface="+mn-cs"/>
              </a:rPr>
              <a:t> </a:t>
            </a:r>
            <a:r>
              <a:rPr lang="ar-SA" sz="3200" dirty="0" smtClean="0">
                <a:cs typeface="+mn-cs"/>
              </a:rPr>
              <a:t>          - النسخ الاحتياطي والاسترجاع.</a:t>
            </a:r>
            <a:r>
              <a:rPr lang="ar-SA" sz="3200" dirty="0">
                <a:cs typeface="+mn-cs"/>
              </a:rPr>
              <a:t/>
            </a:r>
            <a:br>
              <a:rPr lang="ar-SA" sz="3200" dirty="0">
                <a:cs typeface="+mn-cs"/>
              </a:rPr>
            </a:br>
            <a:endParaRPr lang="ar-SA" sz="3200" dirty="0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094613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EE257BD-8CB7-48A8-9977-1ADAA0A593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280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24E9FB3-525D-42E4-8DBB-B6D874942A95}"/>
              </a:ext>
            </a:extLst>
          </p:cNvPr>
          <p:cNvSpPr/>
          <p:nvPr/>
        </p:nvSpPr>
        <p:spPr>
          <a:xfrm>
            <a:off x="179882" y="209862"/>
            <a:ext cx="11797259" cy="6460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233690C0-1D56-4A32-9840-7A9E1B8FEE2B}"/>
              </a:ext>
            </a:extLst>
          </p:cNvPr>
          <p:cNvSpPr/>
          <p:nvPr/>
        </p:nvSpPr>
        <p:spPr>
          <a:xfrm>
            <a:off x="11830933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E55DFC06-3B0A-41CC-9A57-EA2FAADF73F3}"/>
              </a:ext>
            </a:extLst>
          </p:cNvPr>
          <p:cNvSpPr/>
          <p:nvPr/>
        </p:nvSpPr>
        <p:spPr>
          <a:xfrm>
            <a:off x="11833469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C9F4D6D7-581F-44AF-A4C7-68534BC28B33}"/>
              </a:ext>
            </a:extLst>
          </p:cNvPr>
          <p:cNvSpPr/>
          <p:nvPr/>
        </p:nvSpPr>
        <p:spPr>
          <a:xfrm>
            <a:off x="11833469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0FC86DF4-3660-4A85-B844-0129968C0686}"/>
              </a:ext>
            </a:extLst>
          </p:cNvPr>
          <p:cNvSpPr/>
          <p:nvPr/>
        </p:nvSpPr>
        <p:spPr>
          <a:xfrm>
            <a:off x="11817832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4DBEA934-34E4-4E65-B55D-0B54D70E5F3E}"/>
              </a:ext>
            </a:extLst>
          </p:cNvPr>
          <p:cNvSpPr/>
          <p:nvPr/>
        </p:nvSpPr>
        <p:spPr>
          <a:xfrm>
            <a:off x="11817428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28637537-B0D0-431F-A643-118987D87AF8}"/>
              </a:ext>
            </a:extLst>
          </p:cNvPr>
          <p:cNvSpPr/>
          <p:nvPr/>
        </p:nvSpPr>
        <p:spPr>
          <a:xfrm>
            <a:off x="11807285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36B9E785-E824-4A3D-BD2B-7E3CCF4EFB15}"/>
              </a:ext>
            </a:extLst>
          </p:cNvPr>
          <p:cNvSpPr/>
          <p:nvPr/>
        </p:nvSpPr>
        <p:spPr>
          <a:xfrm>
            <a:off x="11835739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F626A351-47F3-4650-80AD-04B6727317F3}"/>
              </a:ext>
            </a:extLst>
          </p:cNvPr>
          <p:cNvSpPr/>
          <p:nvPr/>
        </p:nvSpPr>
        <p:spPr>
          <a:xfrm>
            <a:off x="11835739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DC600885-3168-4C17-9503-6DA6397031E8}"/>
              </a:ext>
            </a:extLst>
          </p:cNvPr>
          <p:cNvSpPr/>
          <p:nvPr/>
        </p:nvSpPr>
        <p:spPr>
          <a:xfrm>
            <a:off x="11789669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Minus Sign 12">
            <a:extLst>
              <a:ext uri="{FF2B5EF4-FFF2-40B4-BE49-F238E27FC236}">
                <a16:creationId xmlns:a16="http://schemas.microsoft.com/office/drawing/2014/main" xmlns="" id="{EB8A56BE-9EAE-40A7-A076-419A9D5CCCAA}"/>
              </a:ext>
            </a:extLst>
          </p:cNvPr>
          <p:cNvSpPr/>
          <p:nvPr/>
        </p:nvSpPr>
        <p:spPr>
          <a:xfrm>
            <a:off x="11818123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Minus Sign 13">
            <a:extLst>
              <a:ext uri="{FF2B5EF4-FFF2-40B4-BE49-F238E27FC236}">
                <a16:creationId xmlns:a16="http://schemas.microsoft.com/office/drawing/2014/main" xmlns="" id="{94A2C718-B13D-4221-9498-4FEA7198C97A}"/>
              </a:ext>
            </a:extLst>
          </p:cNvPr>
          <p:cNvSpPr/>
          <p:nvPr/>
        </p:nvSpPr>
        <p:spPr>
          <a:xfrm>
            <a:off x="11818123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D81D116E-3D24-4C81-AF72-2BEBC51FFAEA}"/>
              </a:ext>
            </a:extLst>
          </p:cNvPr>
          <p:cNvSpPr/>
          <p:nvPr/>
        </p:nvSpPr>
        <p:spPr>
          <a:xfrm>
            <a:off x="11807285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ACC7407-1BF5-4676-8E10-A1C35898A24D}"/>
              </a:ext>
            </a:extLst>
          </p:cNvPr>
          <p:cNvSpPr/>
          <p:nvPr/>
        </p:nvSpPr>
        <p:spPr>
          <a:xfrm>
            <a:off x="11835739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1BF19726-F20A-48E4-AF10-6FFD9D26889B}"/>
              </a:ext>
            </a:extLst>
          </p:cNvPr>
          <p:cNvSpPr/>
          <p:nvPr/>
        </p:nvSpPr>
        <p:spPr>
          <a:xfrm>
            <a:off x="11835739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B568493-A488-4ED5-993A-AE1EFB3AB79D}"/>
              </a:ext>
            </a:extLst>
          </p:cNvPr>
          <p:cNvSpPr/>
          <p:nvPr/>
        </p:nvSpPr>
        <p:spPr>
          <a:xfrm>
            <a:off x="172579" y="209862"/>
            <a:ext cx="92407" cy="143635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94A12A1-BB1F-45C8-BEE2-1D4F24481053}"/>
              </a:ext>
            </a:extLst>
          </p:cNvPr>
          <p:cNvSpPr/>
          <p:nvPr/>
        </p:nvSpPr>
        <p:spPr>
          <a:xfrm>
            <a:off x="172579" y="1646218"/>
            <a:ext cx="96190" cy="13656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323C08EF-658E-409C-A656-729247E8EB9D}"/>
              </a:ext>
            </a:extLst>
          </p:cNvPr>
          <p:cNvSpPr/>
          <p:nvPr/>
        </p:nvSpPr>
        <p:spPr>
          <a:xfrm>
            <a:off x="172579" y="2993871"/>
            <a:ext cx="92408" cy="1259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56CBC1B-940F-4514-A89D-736046398D3C}"/>
              </a:ext>
            </a:extLst>
          </p:cNvPr>
          <p:cNvSpPr/>
          <p:nvPr/>
        </p:nvSpPr>
        <p:spPr>
          <a:xfrm>
            <a:off x="172579" y="5484342"/>
            <a:ext cx="92407" cy="11862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C6F95889-14BD-453B-AA71-E84DA313B612}"/>
              </a:ext>
            </a:extLst>
          </p:cNvPr>
          <p:cNvSpPr/>
          <p:nvPr/>
        </p:nvSpPr>
        <p:spPr>
          <a:xfrm>
            <a:off x="172579" y="4257387"/>
            <a:ext cx="101601" cy="1234188"/>
          </a:xfrm>
          <a:prstGeom prst="rect">
            <a:avLst/>
          </a:prstGeom>
          <a:solidFill>
            <a:srgbClr val="EB6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D33E37F7-D772-425A-BB47-41E55A202D4A}"/>
              </a:ext>
            </a:extLst>
          </p:cNvPr>
          <p:cNvSpPr/>
          <p:nvPr/>
        </p:nvSpPr>
        <p:spPr>
          <a:xfrm>
            <a:off x="11863159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Minus Sign 23">
            <a:extLst>
              <a:ext uri="{FF2B5EF4-FFF2-40B4-BE49-F238E27FC236}">
                <a16:creationId xmlns:a16="http://schemas.microsoft.com/office/drawing/2014/main" xmlns="" id="{655B6A93-7BA6-43B0-A377-FF1E4F71593F}"/>
              </a:ext>
            </a:extLst>
          </p:cNvPr>
          <p:cNvSpPr/>
          <p:nvPr/>
        </p:nvSpPr>
        <p:spPr>
          <a:xfrm>
            <a:off x="11891613" y="526963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3C5D7750-1DC7-48D2-A372-9FFF661EF13C}"/>
              </a:ext>
            </a:extLst>
          </p:cNvPr>
          <p:cNvSpPr/>
          <p:nvPr/>
        </p:nvSpPr>
        <p:spPr>
          <a:xfrm>
            <a:off x="11891613" y="613825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C9A69A53-6296-4311-BF0F-2BF546471256}"/>
              </a:ext>
            </a:extLst>
          </p:cNvPr>
          <p:cNvSpPr/>
          <p:nvPr/>
        </p:nvSpPr>
        <p:spPr>
          <a:xfrm>
            <a:off x="11865695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Minus Sign 26">
            <a:extLst>
              <a:ext uri="{FF2B5EF4-FFF2-40B4-BE49-F238E27FC236}">
                <a16:creationId xmlns:a16="http://schemas.microsoft.com/office/drawing/2014/main" xmlns="" id="{4FFB06C8-D9BF-40E9-9F61-885762DA571B}"/>
              </a:ext>
            </a:extLst>
          </p:cNvPr>
          <p:cNvSpPr/>
          <p:nvPr/>
        </p:nvSpPr>
        <p:spPr>
          <a:xfrm>
            <a:off x="11894149" y="118534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5F9884B9-2F62-4D99-BF6F-4608CA124B80}"/>
              </a:ext>
            </a:extLst>
          </p:cNvPr>
          <p:cNvSpPr/>
          <p:nvPr/>
        </p:nvSpPr>
        <p:spPr>
          <a:xfrm>
            <a:off x="11894149" y="127221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48661B68-2ED0-4BCF-B4E2-7CF7BCA9FBAC}"/>
              </a:ext>
            </a:extLst>
          </p:cNvPr>
          <p:cNvSpPr/>
          <p:nvPr/>
        </p:nvSpPr>
        <p:spPr>
          <a:xfrm>
            <a:off x="11865695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Minus Sign 29">
            <a:extLst>
              <a:ext uri="{FF2B5EF4-FFF2-40B4-BE49-F238E27FC236}">
                <a16:creationId xmlns:a16="http://schemas.microsoft.com/office/drawing/2014/main" xmlns="" id="{259242FC-13B5-48C1-BEFE-0F7D1ACBE9C9}"/>
              </a:ext>
            </a:extLst>
          </p:cNvPr>
          <p:cNvSpPr/>
          <p:nvPr/>
        </p:nvSpPr>
        <p:spPr>
          <a:xfrm>
            <a:off x="11894149" y="1915004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4B4B818A-E180-4213-BC77-1C679A894698}"/>
              </a:ext>
            </a:extLst>
          </p:cNvPr>
          <p:cNvSpPr/>
          <p:nvPr/>
        </p:nvSpPr>
        <p:spPr>
          <a:xfrm>
            <a:off x="11894149" y="2001866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E0B2BA01-8B42-4C19-8DEC-15CFD04E490A}"/>
              </a:ext>
            </a:extLst>
          </p:cNvPr>
          <p:cNvSpPr/>
          <p:nvPr/>
        </p:nvSpPr>
        <p:spPr>
          <a:xfrm>
            <a:off x="11850058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Minus Sign 32">
            <a:extLst>
              <a:ext uri="{FF2B5EF4-FFF2-40B4-BE49-F238E27FC236}">
                <a16:creationId xmlns:a16="http://schemas.microsoft.com/office/drawing/2014/main" xmlns="" id="{2E16E3DD-6263-407E-972E-BAF63FF2E4FD}"/>
              </a:ext>
            </a:extLst>
          </p:cNvPr>
          <p:cNvSpPr/>
          <p:nvPr/>
        </p:nvSpPr>
        <p:spPr>
          <a:xfrm>
            <a:off x="11878512" y="270702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4" name="Minus Sign 33">
            <a:extLst>
              <a:ext uri="{FF2B5EF4-FFF2-40B4-BE49-F238E27FC236}">
                <a16:creationId xmlns:a16="http://schemas.microsoft.com/office/drawing/2014/main" xmlns="" id="{65A320E0-DF83-41C0-B5DA-4D0A8222B511}"/>
              </a:ext>
            </a:extLst>
          </p:cNvPr>
          <p:cNvSpPr/>
          <p:nvPr/>
        </p:nvSpPr>
        <p:spPr>
          <a:xfrm>
            <a:off x="11878512" y="279389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40AA35FC-4368-47D6-89C8-4C3141B3C75E}"/>
              </a:ext>
            </a:extLst>
          </p:cNvPr>
          <p:cNvSpPr/>
          <p:nvPr/>
        </p:nvSpPr>
        <p:spPr>
          <a:xfrm>
            <a:off x="11849654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Minus Sign 35">
            <a:extLst>
              <a:ext uri="{FF2B5EF4-FFF2-40B4-BE49-F238E27FC236}">
                <a16:creationId xmlns:a16="http://schemas.microsoft.com/office/drawing/2014/main" xmlns="" id="{1BFFCA38-AC3B-491D-A110-B0CB971F52FE}"/>
              </a:ext>
            </a:extLst>
          </p:cNvPr>
          <p:cNvSpPr/>
          <p:nvPr/>
        </p:nvSpPr>
        <p:spPr>
          <a:xfrm>
            <a:off x="11878108" y="5397480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7" name="Minus Sign 36">
            <a:extLst>
              <a:ext uri="{FF2B5EF4-FFF2-40B4-BE49-F238E27FC236}">
                <a16:creationId xmlns:a16="http://schemas.microsoft.com/office/drawing/2014/main" xmlns="" id="{E97011C4-DE5D-4ADB-A132-4FA5FD739E34}"/>
              </a:ext>
            </a:extLst>
          </p:cNvPr>
          <p:cNvSpPr/>
          <p:nvPr/>
        </p:nvSpPr>
        <p:spPr>
          <a:xfrm>
            <a:off x="11878108" y="5484342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F9923986-8B83-4DBE-AC3D-CCD4CAA28AA3}"/>
              </a:ext>
            </a:extLst>
          </p:cNvPr>
          <p:cNvSpPr/>
          <p:nvPr/>
        </p:nvSpPr>
        <p:spPr>
          <a:xfrm>
            <a:off x="11839511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Minus Sign 38">
            <a:extLst>
              <a:ext uri="{FF2B5EF4-FFF2-40B4-BE49-F238E27FC236}">
                <a16:creationId xmlns:a16="http://schemas.microsoft.com/office/drawing/2014/main" xmlns="" id="{30B6A324-20B9-4A15-A8CF-0D3180561232}"/>
              </a:ext>
            </a:extLst>
          </p:cNvPr>
          <p:cNvSpPr/>
          <p:nvPr/>
        </p:nvSpPr>
        <p:spPr>
          <a:xfrm>
            <a:off x="11867965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Minus Sign 39">
            <a:extLst>
              <a:ext uri="{FF2B5EF4-FFF2-40B4-BE49-F238E27FC236}">
                <a16:creationId xmlns:a16="http://schemas.microsoft.com/office/drawing/2014/main" xmlns="" id="{5B6199C4-C10E-4A76-B01D-D0EF69D206E7}"/>
              </a:ext>
            </a:extLst>
          </p:cNvPr>
          <p:cNvSpPr/>
          <p:nvPr/>
        </p:nvSpPr>
        <p:spPr>
          <a:xfrm>
            <a:off x="11867965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A5DC18CC-F479-49C9-B65F-523728F0D987}"/>
              </a:ext>
            </a:extLst>
          </p:cNvPr>
          <p:cNvSpPr/>
          <p:nvPr/>
        </p:nvSpPr>
        <p:spPr>
          <a:xfrm>
            <a:off x="11821895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Minus Sign 41">
            <a:extLst>
              <a:ext uri="{FF2B5EF4-FFF2-40B4-BE49-F238E27FC236}">
                <a16:creationId xmlns:a16="http://schemas.microsoft.com/office/drawing/2014/main" xmlns="" id="{EBC20B98-9935-4B3E-9D2A-48B3258392E8}"/>
              </a:ext>
            </a:extLst>
          </p:cNvPr>
          <p:cNvSpPr/>
          <p:nvPr/>
        </p:nvSpPr>
        <p:spPr>
          <a:xfrm>
            <a:off x="11850349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Minus Sign 42">
            <a:extLst>
              <a:ext uri="{FF2B5EF4-FFF2-40B4-BE49-F238E27FC236}">
                <a16:creationId xmlns:a16="http://schemas.microsoft.com/office/drawing/2014/main" xmlns="" id="{59604834-16CF-4017-A575-D5690BA3736B}"/>
              </a:ext>
            </a:extLst>
          </p:cNvPr>
          <p:cNvSpPr/>
          <p:nvPr/>
        </p:nvSpPr>
        <p:spPr>
          <a:xfrm>
            <a:off x="11850349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0659F500-D694-4351-A3C8-E6EDA3244690}"/>
              </a:ext>
            </a:extLst>
          </p:cNvPr>
          <p:cNvSpPr/>
          <p:nvPr/>
        </p:nvSpPr>
        <p:spPr>
          <a:xfrm>
            <a:off x="11839511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5" name="Minus Sign 44">
            <a:extLst>
              <a:ext uri="{FF2B5EF4-FFF2-40B4-BE49-F238E27FC236}">
                <a16:creationId xmlns:a16="http://schemas.microsoft.com/office/drawing/2014/main" xmlns="" id="{9C66E711-AED4-4372-82DB-EA161ACD1186}"/>
              </a:ext>
            </a:extLst>
          </p:cNvPr>
          <p:cNvSpPr/>
          <p:nvPr/>
        </p:nvSpPr>
        <p:spPr>
          <a:xfrm>
            <a:off x="11867965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6" name="Minus Sign 45">
            <a:extLst>
              <a:ext uri="{FF2B5EF4-FFF2-40B4-BE49-F238E27FC236}">
                <a16:creationId xmlns:a16="http://schemas.microsoft.com/office/drawing/2014/main" xmlns="" id="{483AD019-F5FB-4BB4-A03A-144A8825CBEF}"/>
              </a:ext>
            </a:extLst>
          </p:cNvPr>
          <p:cNvSpPr/>
          <p:nvPr/>
        </p:nvSpPr>
        <p:spPr>
          <a:xfrm>
            <a:off x="11867965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3777ED3E-36B1-460C-BD2B-F6C0C6FB67E7}"/>
              </a:ext>
            </a:extLst>
          </p:cNvPr>
          <p:cNvSpPr/>
          <p:nvPr/>
        </p:nvSpPr>
        <p:spPr>
          <a:xfrm>
            <a:off x="293440" y="386313"/>
            <a:ext cx="1136751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SA" sz="2800" dirty="0"/>
              <a:t>باستخدام </a:t>
            </a:r>
            <a:r>
              <a:rPr lang="en-US" sz="2800" dirty="0"/>
              <a:t>Cursor</a:t>
            </a:r>
            <a:r>
              <a:rPr lang="ar-SA" sz="2800" dirty="0"/>
              <a:t> عدل مرتبات الموظفين في القسم 30 بإضافة 100 لمرتب كل موظف في القسم؟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5A364EAA-0389-4ACF-9F2E-3D64DA621830}"/>
              </a:ext>
            </a:extLst>
          </p:cNvPr>
          <p:cNvSpPr/>
          <p:nvPr/>
        </p:nvSpPr>
        <p:spPr>
          <a:xfrm>
            <a:off x="580285" y="963184"/>
            <a:ext cx="1085028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DECLARE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Cursor  Emp_Cursor is Select Employee_Id , First_Name , Salary  From Employees    Where Department_Id = 30 ;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V_empno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Employees.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Employee_Id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%type ;</a:t>
            </a:r>
          </a:p>
          <a:p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V_first_name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Employees. First_Name %type ;</a:t>
            </a:r>
          </a:p>
          <a:p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V_salary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   Employees. Salary %type ;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BEGIN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Open Emp_Cursor ;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LOOP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Fetch Emp_Cursor into V_Rec;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Exit When Emp_Cursor %Notfound ;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DBMS_OUTPUT.PUT_LINE ( V_Rec.Employee_Id || „ ‟ ||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V_Rec.Last_Name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);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End Loop ;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Close Emp_Cursor_dep30 ;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END;</a:t>
            </a:r>
            <a:r>
              <a:rPr lang="en-US" sz="2400" dirty="0"/>
              <a:t> 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282811959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EE257BD-8CB7-48A8-9977-1ADAA0A593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280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24E9FB3-525D-42E4-8DBB-B6D874942A95}"/>
              </a:ext>
            </a:extLst>
          </p:cNvPr>
          <p:cNvSpPr/>
          <p:nvPr/>
        </p:nvSpPr>
        <p:spPr>
          <a:xfrm>
            <a:off x="179882" y="209862"/>
            <a:ext cx="11797259" cy="6460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233690C0-1D56-4A32-9840-7A9E1B8FEE2B}"/>
              </a:ext>
            </a:extLst>
          </p:cNvPr>
          <p:cNvSpPr/>
          <p:nvPr/>
        </p:nvSpPr>
        <p:spPr>
          <a:xfrm>
            <a:off x="11830933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E55DFC06-3B0A-41CC-9A57-EA2FAADF73F3}"/>
              </a:ext>
            </a:extLst>
          </p:cNvPr>
          <p:cNvSpPr/>
          <p:nvPr/>
        </p:nvSpPr>
        <p:spPr>
          <a:xfrm>
            <a:off x="11833469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C9F4D6D7-581F-44AF-A4C7-68534BC28B33}"/>
              </a:ext>
            </a:extLst>
          </p:cNvPr>
          <p:cNvSpPr/>
          <p:nvPr/>
        </p:nvSpPr>
        <p:spPr>
          <a:xfrm>
            <a:off x="11833469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0FC86DF4-3660-4A85-B844-0129968C0686}"/>
              </a:ext>
            </a:extLst>
          </p:cNvPr>
          <p:cNvSpPr/>
          <p:nvPr/>
        </p:nvSpPr>
        <p:spPr>
          <a:xfrm>
            <a:off x="11817832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4DBEA934-34E4-4E65-B55D-0B54D70E5F3E}"/>
              </a:ext>
            </a:extLst>
          </p:cNvPr>
          <p:cNvSpPr/>
          <p:nvPr/>
        </p:nvSpPr>
        <p:spPr>
          <a:xfrm>
            <a:off x="11817428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28637537-B0D0-431F-A643-118987D87AF8}"/>
              </a:ext>
            </a:extLst>
          </p:cNvPr>
          <p:cNvSpPr/>
          <p:nvPr/>
        </p:nvSpPr>
        <p:spPr>
          <a:xfrm>
            <a:off x="11807285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36B9E785-E824-4A3D-BD2B-7E3CCF4EFB15}"/>
              </a:ext>
            </a:extLst>
          </p:cNvPr>
          <p:cNvSpPr/>
          <p:nvPr/>
        </p:nvSpPr>
        <p:spPr>
          <a:xfrm>
            <a:off x="11835739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F626A351-47F3-4650-80AD-04B6727317F3}"/>
              </a:ext>
            </a:extLst>
          </p:cNvPr>
          <p:cNvSpPr/>
          <p:nvPr/>
        </p:nvSpPr>
        <p:spPr>
          <a:xfrm>
            <a:off x="11835739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DC600885-3168-4C17-9503-6DA6397031E8}"/>
              </a:ext>
            </a:extLst>
          </p:cNvPr>
          <p:cNvSpPr/>
          <p:nvPr/>
        </p:nvSpPr>
        <p:spPr>
          <a:xfrm>
            <a:off x="11789669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Minus Sign 12">
            <a:extLst>
              <a:ext uri="{FF2B5EF4-FFF2-40B4-BE49-F238E27FC236}">
                <a16:creationId xmlns:a16="http://schemas.microsoft.com/office/drawing/2014/main" xmlns="" id="{EB8A56BE-9EAE-40A7-A076-419A9D5CCCAA}"/>
              </a:ext>
            </a:extLst>
          </p:cNvPr>
          <p:cNvSpPr/>
          <p:nvPr/>
        </p:nvSpPr>
        <p:spPr>
          <a:xfrm>
            <a:off x="11818123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Minus Sign 13">
            <a:extLst>
              <a:ext uri="{FF2B5EF4-FFF2-40B4-BE49-F238E27FC236}">
                <a16:creationId xmlns:a16="http://schemas.microsoft.com/office/drawing/2014/main" xmlns="" id="{94A2C718-B13D-4221-9498-4FEA7198C97A}"/>
              </a:ext>
            </a:extLst>
          </p:cNvPr>
          <p:cNvSpPr/>
          <p:nvPr/>
        </p:nvSpPr>
        <p:spPr>
          <a:xfrm>
            <a:off x="11818123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D81D116E-3D24-4C81-AF72-2BEBC51FFAEA}"/>
              </a:ext>
            </a:extLst>
          </p:cNvPr>
          <p:cNvSpPr/>
          <p:nvPr/>
        </p:nvSpPr>
        <p:spPr>
          <a:xfrm>
            <a:off x="11807285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ACC7407-1BF5-4676-8E10-A1C35898A24D}"/>
              </a:ext>
            </a:extLst>
          </p:cNvPr>
          <p:cNvSpPr/>
          <p:nvPr/>
        </p:nvSpPr>
        <p:spPr>
          <a:xfrm>
            <a:off x="11835739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1BF19726-F20A-48E4-AF10-6FFD9D26889B}"/>
              </a:ext>
            </a:extLst>
          </p:cNvPr>
          <p:cNvSpPr/>
          <p:nvPr/>
        </p:nvSpPr>
        <p:spPr>
          <a:xfrm>
            <a:off x="11835739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B568493-A488-4ED5-993A-AE1EFB3AB79D}"/>
              </a:ext>
            </a:extLst>
          </p:cNvPr>
          <p:cNvSpPr/>
          <p:nvPr/>
        </p:nvSpPr>
        <p:spPr>
          <a:xfrm>
            <a:off x="172579" y="209862"/>
            <a:ext cx="92407" cy="143635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94A12A1-BB1F-45C8-BEE2-1D4F24481053}"/>
              </a:ext>
            </a:extLst>
          </p:cNvPr>
          <p:cNvSpPr/>
          <p:nvPr/>
        </p:nvSpPr>
        <p:spPr>
          <a:xfrm>
            <a:off x="172579" y="1646218"/>
            <a:ext cx="96190" cy="13656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323C08EF-658E-409C-A656-729247E8EB9D}"/>
              </a:ext>
            </a:extLst>
          </p:cNvPr>
          <p:cNvSpPr/>
          <p:nvPr/>
        </p:nvSpPr>
        <p:spPr>
          <a:xfrm>
            <a:off x="172579" y="2993871"/>
            <a:ext cx="92408" cy="1259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56CBC1B-940F-4514-A89D-736046398D3C}"/>
              </a:ext>
            </a:extLst>
          </p:cNvPr>
          <p:cNvSpPr/>
          <p:nvPr/>
        </p:nvSpPr>
        <p:spPr>
          <a:xfrm>
            <a:off x="172579" y="5484342"/>
            <a:ext cx="92407" cy="11862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C6F95889-14BD-453B-AA71-E84DA313B612}"/>
              </a:ext>
            </a:extLst>
          </p:cNvPr>
          <p:cNvSpPr/>
          <p:nvPr/>
        </p:nvSpPr>
        <p:spPr>
          <a:xfrm>
            <a:off x="172579" y="4257387"/>
            <a:ext cx="101601" cy="1234188"/>
          </a:xfrm>
          <a:prstGeom prst="rect">
            <a:avLst/>
          </a:prstGeom>
          <a:solidFill>
            <a:srgbClr val="EB6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D33E37F7-D772-425A-BB47-41E55A202D4A}"/>
              </a:ext>
            </a:extLst>
          </p:cNvPr>
          <p:cNvSpPr/>
          <p:nvPr/>
        </p:nvSpPr>
        <p:spPr>
          <a:xfrm>
            <a:off x="11863159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Minus Sign 23">
            <a:extLst>
              <a:ext uri="{FF2B5EF4-FFF2-40B4-BE49-F238E27FC236}">
                <a16:creationId xmlns:a16="http://schemas.microsoft.com/office/drawing/2014/main" xmlns="" id="{655B6A93-7BA6-43B0-A377-FF1E4F71593F}"/>
              </a:ext>
            </a:extLst>
          </p:cNvPr>
          <p:cNvSpPr/>
          <p:nvPr/>
        </p:nvSpPr>
        <p:spPr>
          <a:xfrm>
            <a:off x="11891613" y="526963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3C5D7750-1DC7-48D2-A372-9FFF661EF13C}"/>
              </a:ext>
            </a:extLst>
          </p:cNvPr>
          <p:cNvSpPr/>
          <p:nvPr/>
        </p:nvSpPr>
        <p:spPr>
          <a:xfrm>
            <a:off x="11891613" y="613825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C9A69A53-6296-4311-BF0F-2BF546471256}"/>
              </a:ext>
            </a:extLst>
          </p:cNvPr>
          <p:cNvSpPr/>
          <p:nvPr/>
        </p:nvSpPr>
        <p:spPr>
          <a:xfrm>
            <a:off x="11865695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Minus Sign 26">
            <a:extLst>
              <a:ext uri="{FF2B5EF4-FFF2-40B4-BE49-F238E27FC236}">
                <a16:creationId xmlns:a16="http://schemas.microsoft.com/office/drawing/2014/main" xmlns="" id="{4FFB06C8-D9BF-40E9-9F61-885762DA571B}"/>
              </a:ext>
            </a:extLst>
          </p:cNvPr>
          <p:cNvSpPr/>
          <p:nvPr/>
        </p:nvSpPr>
        <p:spPr>
          <a:xfrm>
            <a:off x="11894149" y="118534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5F9884B9-2F62-4D99-BF6F-4608CA124B80}"/>
              </a:ext>
            </a:extLst>
          </p:cNvPr>
          <p:cNvSpPr/>
          <p:nvPr/>
        </p:nvSpPr>
        <p:spPr>
          <a:xfrm>
            <a:off x="11894149" y="127221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48661B68-2ED0-4BCF-B4E2-7CF7BCA9FBAC}"/>
              </a:ext>
            </a:extLst>
          </p:cNvPr>
          <p:cNvSpPr/>
          <p:nvPr/>
        </p:nvSpPr>
        <p:spPr>
          <a:xfrm>
            <a:off x="11865695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Minus Sign 29">
            <a:extLst>
              <a:ext uri="{FF2B5EF4-FFF2-40B4-BE49-F238E27FC236}">
                <a16:creationId xmlns:a16="http://schemas.microsoft.com/office/drawing/2014/main" xmlns="" id="{259242FC-13B5-48C1-BEFE-0F7D1ACBE9C9}"/>
              </a:ext>
            </a:extLst>
          </p:cNvPr>
          <p:cNvSpPr/>
          <p:nvPr/>
        </p:nvSpPr>
        <p:spPr>
          <a:xfrm>
            <a:off x="11894149" y="1915004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4B4B818A-E180-4213-BC77-1C679A894698}"/>
              </a:ext>
            </a:extLst>
          </p:cNvPr>
          <p:cNvSpPr/>
          <p:nvPr/>
        </p:nvSpPr>
        <p:spPr>
          <a:xfrm>
            <a:off x="11894149" y="2001866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E0B2BA01-8B42-4C19-8DEC-15CFD04E490A}"/>
              </a:ext>
            </a:extLst>
          </p:cNvPr>
          <p:cNvSpPr/>
          <p:nvPr/>
        </p:nvSpPr>
        <p:spPr>
          <a:xfrm>
            <a:off x="11850058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Minus Sign 32">
            <a:extLst>
              <a:ext uri="{FF2B5EF4-FFF2-40B4-BE49-F238E27FC236}">
                <a16:creationId xmlns:a16="http://schemas.microsoft.com/office/drawing/2014/main" xmlns="" id="{2E16E3DD-6263-407E-972E-BAF63FF2E4FD}"/>
              </a:ext>
            </a:extLst>
          </p:cNvPr>
          <p:cNvSpPr/>
          <p:nvPr/>
        </p:nvSpPr>
        <p:spPr>
          <a:xfrm>
            <a:off x="11878512" y="270702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4" name="Minus Sign 33">
            <a:extLst>
              <a:ext uri="{FF2B5EF4-FFF2-40B4-BE49-F238E27FC236}">
                <a16:creationId xmlns:a16="http://schemas.microsoft.com/office/drawing/2014/main" xmlns="" id="{65A320E0-DF83-41C0-B5DA-4D0A8222B511}"/>
              </a:ext>
            </a:extLst>
          </p:cNvPr>
          <p:cNvSpPr/>
          <p:nvPr/>
        </p:nvSpPr>
        <p:spPr>
          <a:xfrm>
            <a:off x="11878512" y="279389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40AA35FC-4368-47D6-89C8-4C3141B3C75E}"/>
              </a:ext>
            </a:extLst>
          </p:cNvPr>
          <p:cNvSpPr/>
          <p:nvPr/>
        </p:nvSpPr>
        <p:spPr>
          <a:xfrm>
            <a:off x="11849654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Minus Sign 35">
            <a:extLst>
              <a:ext uri="{FF2B5EF4-FFF2-40B4-BE49-F238E27FC236}">
                <a16:creationId xmlns:a16="http://schemas.microsoft.com/office/drawing/2014/main" xmlns="" id="{1BFFCA38-AC3B-491D-A110-B0CB971F52FE}"/>
              </a:ext>
            </a:extLst>
          </p:cNvPr>
          <p:cNvSpPr/>
          <p:nvPr/>
        </p:nvSpPr>
        <p:spPr>
          <a:xfrm>
            <a:off x="11878108" y="5397480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7" name="Minus Sign 36">
            <a:extLst>
              <a:ext uri="{FF2B5EF4-FFF2-40B4-BE49-F238E27FC236}">
                <a16:creationId xmlns:a16="http://schemas.microsoft.com/office/drawing/2014/main" xmlns="" id="{E97011C4-DE5D-4ADB-A132-4FA5FD739E34}"/>
              </a:ext>
            </a:extLst>
          </p:cNvPr>
          <p:cNvSpPr/>
          <p:nvPr/>
        </p:nvSpPr>
        <p:spPr>
          <a:xfrm>
            <a:off x="11878108" y="5484342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F9923986-8B83-4DBE-AC3D-CCD4CAA28AA3}"/>
              </a:ext>
            </a:extLst>
          </p:cNvPr>
          <p:cNvSpPr/>
          <p:nvPr/>
        </p:nvSpPr>
        <p:spPr>
          <a:xfrm>
            <a:off x="11839511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Minus Sign 38">
            <a:extLst>
              <a:ext uri="{FF2B5EF4-FFF2-40B4-BE49-F238E27FC236}">
                <a16:creationId xmlns:a16="http://schemas.microsoft.com/office/drawing/2014/main" xmlns="" id="{30B6A324-20B9-4A15-A8CF-0D3180561232}"/>
              </a:ext>
            </a:extLst>
          </p:cNvPr>
          <p:cNvSpPr/>
          <p:nvPr/>
        </p:nvSpPr>
        <p:spPr>
          <a:xfrm>
            <a:off x="11867965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Minus Sign 39">
            <a:extLst>
              <a:ext uri="{FF2B5EF4-FFF2-40B4-BE49-F238E27FC236}">
                <a16:creationId xmlns:a16="http://schemas.microsoft.com/office/drawing/2014/main" xmlns="" id="{5B6199C4-C10E-4A76-B01D-D0EF69D206E7}"/>
              </a:ext>
            </a:extLst>
          </p:cNvPr>
          <p:cNvSpPr/>
          <p:nvPr/>
        </p:nvSpPr>
        <p:spPr>
          <a:xfrm>
            <a:off x="11867965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A5DC18CC-F479-49C9-B65F-523728F0D987}"/>
              </a:ext>
            </a:extLst>
          </p:cNvPr>
          <p:cNvSpPr/>
          <p:nvPr/>
        </p:nvSpPr>
        <p:spPr>
          <a:xfrm>
            <a:off x="11821895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Minus Sign 41">
            <a:extLst>
              <a:ext uri="{FF2B5EF4-FFF2-40B4-BE49-F238E27FC236}">
                <a16:creationId xmlns:a16="http://schemas.microsoft.com/office/drawing/2014/main" xmlns="" id="{EBC20B98-9935-4B3E-9D2A-48B3258392E8}"/>
              </a:ext>
            </a:extLst>
          </p:cNvPr>
          <p:cNvSpPr/>
          <p:nvPr/>
        </p:nvSpPr>
        <p:spPr>
          <a:xfrm>
            <a:off x="11850349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Minus Sign 42">
            <a:extLst>
              <a:ext uri="{FF2B5EF4-FFF2-40B4-BE49-F238E27FC236}">
                <a16:creationId xmlns:a16="http://schemas.microsoft.com/office/drawing/2014/main" xmlns="" id="{59604834-16CF-4017-A575-D5690BA3736B}"/>
              </a:ext>
            </a:extLst>
          </p:cNvPr>
          <p:cNvSpPr/>
          <p:nvPr/>
        </p:nvSpPr>
        <p:spPr>
          <a:xfrm>
            <a:off x="11850349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0659F500-D694-4351-A3C8-E6EDA3244690}"/>
              </a:ext>
            </a:extLst>
          </p:cNvPr>
          <p:cNvSpPr/>
          <p:nvPr/>
        </p:nvSpPr>
        <p:spPr>
          <a:xfrm>
            <a:off x="11839511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5" name="Minus Sign 44">
            <a:extLst>
              <a:ext uri="{FF2B5EF4-FFF2-40B4-BE49-F238E27FC236}">
                <a16:creationId xmlns:a16="http://schemas.microsoft.com/office/drawing/2014/main" xmlns="" id="{9C66E711-AED4-4372-82DB-EA161ACD1186}"/>
              </a:ext>
            </a:extLst>
          </p:cNvPr>
          <p:cNvSpPr/>
          <p:nvPr/>
        </p:nvSpPr>
        <p:spPr>
          <a:xfrm>
            <a:off x="11867965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6" name="Minus Sign 45">
            <a:extLst>
              <a:ext uri="{FF2B5EF4-FFF2-40B4-BE49-F238E27FC236}">
                <a16:creationId xmlns:a16="http://schemas.microsoft.com/office/drawing/2014/main" xmlns="" id="{483AD019-F5FB-4BB4-A03A-144A8825CBEF}"/>
              </a:ext>
            </a:extLst>
          </p:cNvPr>
          <p:cNvSpPr/>
          <p:nvPr/>
        </p:nvSpPr>
        <p:spPr>
          <a:xfrm>
            <a:off x="11867965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xmlns="" id="{603346C1-208F-4D98-B85F-8C90FF8321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4181" y="253220"/>
            <a:ext cx="11341894" cy="123825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xmlns="" id="{58030EB0-102C-49B2-8C6D-5534810C31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colorTemperature colorTemp="112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4181" y="1443577"/>
            <a:ext cx="11318246" cy="184785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xmlns="" id="{4ABA5A51-556F-4148-BD7D-2EBBE7D297B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91501" y="3315477"/>
            <a:ext cx="7400925" cy="447675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xmlns="" id="{E391DE0F-28C0-4D06-AD1E-DB9D99961240}"/>
              </a:ext>
            </a:extLst>
          </p:cNvPr>
          <p:cNvSpPr/>
          <p:nvPr/>
        </p:nvSpPr>
        <p:spPr>
          <a:xfrm>
            <a:off x="572083" y="3487111"/>
            <a:ext cx="1073833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DECLARE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Cursor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Emp_Cursor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is Select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Employee_Id , Last_Name  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From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Employees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Where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Department_Id = 30 ;</a:t>
            </a:r>
            <a:r>
              <a:rPr lang="en-US" sz="2400" dirty="0"/>
              <a:t> </a:t>
            </a:r>
          </a:p>
          <a:p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BEGIN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For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Rec in Emp_Cursor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Loop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DBMS_OUTPUT.PUT_LINE ( Rec.Employee_Id || „ ‟ ||Rec.Last_Name );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End Loop ;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END; </a:t>
            </a:r>
            <a:endParaRPr lang="ar-SA" sz="2400" b="1" dirty="0">
              <a:solidFill>
                <a:srgbClr val="00206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393737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EE257BD-8CB7-48A8-9977-1ADAA0A593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280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24E9FB3-525D-42E4-8DBB-B6D874942A95}"/>
              </a:ext>
            </a:extLst>
          </p:cNvPr>
          <p:cNvSpPr/>
          <p:nvPr/>
        </p:nvSpPr>
        <p:spPr>
          <a:xfrm>
            <a:off x="179882" y="209862"/>
            <a:ext cx="11797259" cy="6460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233690C0-1D56-4A32-9840-7A9E1B8FEE2B}"/>
              </a:ext>
            </a:extLst>
          </p:cNvPr>
          <p:cNvSpPr/>
          <p:nvPr/>
        </p:nvSpPr>
        <p:spPr>
          <a:xfrm>
            <a:off x="11830933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E55DFC06-3B0A-41CC-9A57-EA2FAADF73F3}"/>
              </a:ext>
            </a:extLst>
          </p:cNvPr>
          <p:cNvSpPr/>
          <p:nvPr/>
        </p:nvSpPr>
        <p:spPr>
          <a:xfrm>
            <a:off x="11833469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C9F4D6D7-581F-44AF-A4C7-68534BC28B33}"/>
              </a:ext>
            </a:extLst>
          </p:cNvPr>
          <p:cNvSpPr/>
          <p:nvPr/>
        </p:nvSpPr>
        <p:spPr>
          <a:xfrm>
            <a:off x="11833469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0FC86DF4-3660-4A85-B844-0129968C0686}"/>
              </a:ext>
            </a:extLst>
          </p:cNvPr>
          <p:cNvSpPr/>
          <p:nvPr/>
        </p:nvSpPr>
        <p:spPr>
          <a:xfrm>
            <a:off x="11817832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4DBEA934-34E4-4E65-B55D-0B54D70E5F3E}"/>
              </a:ext>
            </a:extLst>
          </p:cNvPr>
          <p:cNvSpPr/>
          <p:nvPr/>
        </p:nvSpPr>
        <p:spPr>
          <a:xfrm>
            <a:off x="11817428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28637537-B0D0-431F-A643-118987D87AF8}"/>
              </a:ext>
            </a:extLst>
          </p:cNvPr>
          <p:cNvSpPr/>
          <p:nvPr/>
        </p:nvSpPr>
        <p:spPr>
          <a:xfrm>
            <a:off x="11807285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36B9E785-E824-4A3D-BD2B-7E3CCF4EFB15}"/>
              </a:ext>
            </a:extLst>
          </p:cNvPr>
          <p:cNvSpPr/>
          <p:nvPr/>
        </p:nvSpPr>
        <p:spPr>
          <a:xfrm>
            <a:off x="11835739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F626A351-47F3-4650-80AD-04B6727317F3}"/>
              </a:ext>
            </a:extLst>
          </p:cNvPr>
          <p:cNvSpPr/>
          <p:nvPr/>
        </p:nvSpPr>
        <p:spPr>
          <a:xfrm>
            <a:off x="11835739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DC600885-3168-4C17-9503-6DA6397031E8}"/>
              </a:ext>
            </a:extLst>
          </p:cNvPr>
          <p:cNvSpPr/>
          <p:nvPr/>
        </p:nvSpPr>
        <p:spPr>
          <a:xfrm>
            <a:off x="11789669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Minus Sign 12">
            <a:extLst>
              <a:ext uri="{FF2B5EF4-FFF2-40B4-BE49-F238E27FC236}">
                <a16:creationId xmlns:a16="http://schemas.microsoft.com/office/drawing/2014/main" xmlns="" id="{EB8A56BE-9EAE-40A7-A076-419A9D5CCCAA}"/>
              </a:ext>
            </a:extLst>
          </p:cNvPr>
          <p:cNvSpPr/>
          <p:nvPr/>
        </p:nvSpPr>
        <p:spPr>
          <a:xfrm>
            <a:off x="11818123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Minus Sign 13">
            <a:extLst>
              <a:ext uri="{FF2B5EF4-FFF2-40B4-BE49-F238E27FC236}">
                <a16:creationId xmlns:a16="http://schemas.microsoft.com/office/drawing/2014/main" xmlns="" id="{94A2C718-B13D-4221-9498-4FEA7198C97A}"/>
              </a:ext>
            </a:extLst>
          </p:cNvPr>
          <p:cNvSpPr/>
          <p:nvPr/>
        </p:nvSpPr>
        <p:spPr>
          <a:xfrm>
            <a:off x="11818123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D81D116E-3D24-4C81-AF72-2BEBC51FFAEA}"/>
              </a:ext>
            </a:extLst>
          </p:cNvPr>
          <p:cNvSpPr/>
          <p:nvPr/>
        </p:nvSpPr>
        <p:spPr>
          <a:xfrm>
            <a:off x="11807285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ACC7407-1BF5-4676-8E10-A1C35898A24D}"/>
              </a:ext>
            </a:extLst>
          </p:cNvPr>
          <p:cNvSpPr/>
          <p:nvPr/>
        </p:nvSpPr>
        <p:spPr>
          <a:xfrm>
            <a:off x="11835739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1BF19726-F20A-48E4-AF10-6FFD9D26889B}"/>
              </a:ext>
            </a:extLst>
          </p:cNvPr>
          <p:cNvSpPr/>
          <p:nvPr/>
        </p:nvSpPr>
        <p:spPr>
          <a:xfrm>
            <a:off x="11835739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B568493-A488-4ED5-993A-AE1EFB3AB79D}"/>
              </a:ext>
            </a:extLst>
          </p:cNvPr>
          <p:cNvSpPr/>
          <p:nvPr/>
        </p:nvSpPr>
        <p:spPr>
          <a:xfrm>
            <a:off x="172579" y="209862"/>
            <a:ext cx="92407" cy="143635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94A12A1-BB1F-45C8-BEE2-1D4F24481053}"/>
              </a:ext>
            </a:extLst>
          </p:cNvPr>
          <p:cNvSpPr/>
          <p:nvPr/>
        </p:nvSpPr>
        <p:spPr>
          <a:xfrm>
            <a:off x="172579" y="1646218"/>
            <a:ext cx="96190" cy="13656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323C08EF-658E-409C-A656-729247E8EB9D}"/>
              </a:ext>
            </a:extLst>
          </p:cNvPr>
          <p:cNvSpPr/>
          <p:nvPr/>
        </p:nvSpPr>
        <p:spPr>
          <a:xfrm>
            <a:off x="172579" y="2993871"/>
            <a:ext cx="92408" cy="1259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56CBC1B-940F-4514-A89D-736046398D3C}"/>
              </a:ext>
            </a:extLst>
          </p:cNvPr>
          <p:cNvSpPr/>
          <p:nvPr/>
        </p:nvSpPr>
        <p:spPr>
          <a:xfrm>
            <a:off x="172579" y="5484342"/>
            <a:ext cx="92407" cy="11862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C6F95889-14BD-453B-AA71-E84DA313B612}"/>
              </a:ext>
            </a:extLst>
          </p:cNvPr>
          <p:cNvSpPr/>
          <p:nvPr/>
        </p:nvSpPr>
        <p:spPr>
          <a:xfrm>
            <a:off x="172579" y="4257387"/>
            <a:ext cx="101601" cy="1234188"/>
          </a:xfrm>
          <a:prstGeom prst="rect">
            <a:avLst/>
          </a:prstGeom>
          <a:solidFill>
            <a:srgbClr val="EB6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D33E37F7-D772-425A-BB47-41E55A202D4A}"/>
              </a:ext>
            </a:extLst>
          </p:cNvPr>
          <p:cNvSpPr/>
          <p:nvPr/>
        </p:nvSpPr>
        <p:spPr>
          <a:xfrm>
            <a:off x="11863159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Minus Sign 23">
            <a:extLst>
              <a:ext uri="{FF2B5EF4-FFF2-40B4-BE49-F238E27FC236}">
                <a16:creationId xmlns:a16="http://schemas.microsoft.com/office/drawing/2014/main" xmlns="" id="{655B6A93-7BA6-43B0-A377-FF1E4F71593F}"/>
              </a:ext>
            </a:extLst>
          </p:cNvPr>
          <p:cNvSpPr/>
          <p:nvPr/>
        </p:nvSpPr>
        <p:spPr>
          <a:xfrm>
            <a:off x="11891613" y="526963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3C5D7750-1DC7-48D2-A372-9FFF661EF13C}"/>
              </a:ext>
            </a:extLst>
          </p:cNvPr>
          <p:cNvSpPr/>
          <p:nvPr/>
        </p:nvSpPr>
        <p:spPr>
          <a:xfrm>
            <a:off x="11891613" y="613825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C9A69A53-6296-4311-BF0F-2BF546471256}"/>
              </a:ext>
            </a:extLst>
          </p:cNvPr>
          <p:cNvSpPr/>
          <p:nvPr/>
        </p:nvSpPr>
        <p:spPr>
          <a:xfrm>
            <a:off x="11865695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Minus Sign 26">
            <a:extLst>
              <a:ext uri="{FF2B5EF4-FFF2-40B4-BE49-F238E27FC236}">
                <a16:creationId xmlns:a16="http://schemas.microsoft.com/office/drawing/2014/main" xmlns="" id="{4FFB06C8-D9BF-40E9-9F61-885762DA571B}"/>
              </a:ext>
            </a:extLst>
          </p:cNvPr>
          <p:cNvSpPr/>
          <p:nvPr/>
        </p:nvSpPr>
        <p:spPr>
          <a:xfrm>
            <a:off x="11894149" y="118534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5F9884B9-2F62-4D99-BF6F-4608CA124B80}"/>
              </a:ext>
            </a:extLst>
          </p:cNvPr>
          <p:cNvSpPr/>
          <p:nvPr/>
        </p:nvSpPr>
        <p:spPr>
          <a:xfrm>
            <a:off x="11894149" y="127221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48661B68-2ED0-4BCF-B4E2-7CF7BCA9FBAC}"/>
              </a:ext>
            </a:extLst>
          </p:cNvPr>
          <p:cNvSpPr/>
          <p:nvPr/>
        </p:nvSpPr>
        <p:spPr>
          <a:xfrm>
            <a:off x="11865695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Minus Sign 29">
            <a:extLst>
              <a:ext uri="{FF2B5EF4-FFF2-40B4-BE49-F238E27FC236}">
                <a16:creationId xmlns:a16="http://schemas.microsoft.com/office/drawing/2014/main" xmlns="" id="{259242FC-13B5-48C1-BEFE-0F7D1ACBE9C9}"/>
              </a:ext>
            </a:extLst>
          </p:cNvPr>
          <p:cNvSpPr/>
          <p:nvPr/>
        </p:nvSpPr>
        <p:spPr>
          <a:xfrm>
            <a:off x="11894149" y="1915004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4B4B818A-E180-4213-BC77-1C679A894698}"/>
              </a:ext>
            </a:extLst>
          </p:cNvPr>
          <p:cNvSpPr/>
          <p:nvPr/>
        </p:nvSpPr>
        <p:spPr>
          <a:xfrm>
            <a:off x="11894149" y="2001866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E0B2BA01-8B42-4C19-8DEC-15CFD04E490A}"/>
              </a:ext>
            </a:extLst>
          </p:cNvPr>
          <p:cNvSpPr/>
          <p:nvPr/>
        </p:nvSpPr>
        <p:spPr>
          <a:xfrm>
            <a:off x="11850058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Minus Sign 32">
            <a:extLst>
              <a:ext uri="{FF2B5EF4-FFF2-40B4-BE49-F238E27FC236}">
                <a16:creationId xmlns:a16="http://schemas.microsoft.com/office/drawing/2014/main" xmlns="" id="{2E16E3DD-6263-407E-972E-BAF63FF2E4FD}"/>
              </a:ext>
            </a:extLst>
          </p:cNvPr>
          <p:cNvSpPr/>
          <p:nvPr/>
        </p:nvSpPr>
        <p:spPr>
          <a:xfrm>
            <a:off x="11878512" y="270702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4" name="Minus Sign 33">
            <a:extLst>
              <a:ext uri="{FF2B5EF4-FFF2-40B4-BE49-F238E27FC236}">
                <a16:creationId xmlns:a16="http://schemas.microsoft.com/office/drawing/2014/main" xmlns="" id="{65A320E0-DF83-41C0-B5DA-4D0A8222B511}"/>
              </a:ext>
            </a:extLst>
          </p:cNvPr>
          <p:cNvSpPr/>
          <p:nvPr/>
        </p:nvSpPr>
        <p:spPr>
          <a:xfrm>
            <a:off x="11878512" y="279389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40AA35FC-4368-47D6-89C8-4C3141B3C75E}"/>
              </a:ext>
            </a:extLst>
          </p:cNvPr>
          <p:cNvSpPr/>
          <p:nvPr/>
        </p:nvSpPr>
        <p:spPr>
          <a:xfrm>
            <a:off x="11849654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Minus Sign 35">
            <a:extLst>
              <a:ext uri="{FF2B5EF4-FFF2-40B4-BE49-F238E27FC236}">
                <a16:creationId xmlns:a16="http://schemas.microsoft.com/office/drawing/2014/main" xmlns="" id="{1BFFCA38-AC3B-491D-A110-B0CB971F52FE}"/>
              </a:ext>
            </a:extLst>
          </p:cNvPr>
          <p:cNvSpPr/>
          <p:nvPr/>
        </p:nvSpPr>
        <p:spPr>
          <a:xfrm>
            <a:off x="11878108" y="5397480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7" name="Minus Sign 36">
            <a:extLst>
              <a:ext uri="{FF2B5EF4-FFF2-40B4-BE49-F238E27FC236}">
                <a16:creationId xmlns:a16="http://schemas.microsoft.com/office/drawing/2014/main" xmlns="" id="{E97011C4-DE5D-4ADB-A132-4FA5FD739E34}"/>
              </a:ext>
            </a:extLst>
          </p:cNvPr>
          <p:cNvSpPr/>
          <p:nvPr/>
        </p:nvSpPr>
        <p:spPr>
          <a:xfrm>
            <a:off x="11878108" y="5484342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F9923986-8B83-4DBE-AC3D-CCD4CAA28AA3}"/>
              </a:ext>
            </a:extLst>
          </p:cNvPr>
          <p:cNvSpPr/>
          <p:nvPr/>
        </p:nvSpPr>
        <p:spPr>
          <a:xfrm>
            <a:off x="11839511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Minus Sign 38">
            <a:extLst>
              <a:ext uri="{FF2B5EF4-FFF2-40B4-BE49-F238E27FC236}">
                <a16:creationId xmlns:a16="http://schemas.microsoft.com/office/drawing/2014/main" xmlns="" id="{30B6A324-20B9-4A15-A8CF-0D3180561232}"/>
              </a:ext>
            </a:extLst>
          </p:cNvPr>
          <p:cNvSpPr/>
          <p:nvPr/>
        </p:nvSpPr>
        <p:spPr>
          <a:xfrm>
            <a:off x="11867965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Minus Sign 39">
            <a:extLst>
              <a:ext uri="{FF2B5EF4-FFF2-40B4-BE49-F238E27FC236}">
                <a16:creationId xmlns:a16="http://schemas.microsoft.com/office/drawing/2014/main" xmlns="" id="{5B6199C4-C10E-4A76-B01D-D0EF69D206E7}"/>
              </a:ext>
            </a:extLst>
          </p:cNvPr>
          <p:cNvSpPr/>
          <p:nvPr/>
        </p:nvSpPr>
        <p:spPr>
          <a:xfrm>
            <a:off x="11867965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A5DC18CC-F479-49C9-B65F-523728F0D987}"/>
              </a:ext>
            </a:extLst>
          </p:cNvPr>
          <p:cNvSpPr/>
          <p:nvPr/>
        </p:nvSpPr>
        <p:spPr>
          <a:xfrm>
            <a:off x="11821895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Minus Sign 41">
            <a:extLst>
              <a:ext uri="{FF2B5EF4-FFF2-40B4-BE49-F238E27FC236}">
                <a16:creationId xmlns:a16="http://schemas.microsoft.com/office/drawing/2014/main" xmlns="" id="{EBC20B98-9935-4B3E-9D2A-48B3258392E8}"/>
              </a:ext>
            </a:extLst>
          </p:cNvPr>
          <p:cNvSpPr/>
          <p:nvPr/>
        </p:nvSpPr>
        <p:spPr>
          <a:xfrm>
            <a:off x="11850349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Minus Sign 42">
            <a:extLst>
              <a:ext uri="{FF2B5EF4-FFF2-40B4-BE49-F238E27FC236}">
                <a16:creationId xmlns:a16="http://schemas.microsoft.com/office/drawing/2014/main" xmlns="" id="{59604834-16CF-4017-A575-D5690BA3736B}"/>
              </a:ext>
            </a:extLst>
          </p:cNvPr>
          <p:cNvSpPr/>
          <p:nvPr/>
        </p:nvSpPr>
        <p:spPr>
          <a:xfrm>
            <a:off x="11850349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0659F500-D694-4351-A3C8-E6EDA3244690}"/>
              </a:ext>
            </a:extLst>
          </p:cNvPr>
          <p:cNvSpPr/>
          <p:nvPr/>
        </p:nvSpPr>
        <p:spPr>
          <a:xfrm>
            <a:off x="11839511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5" name="Minus Sign 44">
            <a:extLst>
              <a:ext uri="{FF2B5EF4-FFF2-40B4-BE49-F238E27FC236}">
                <a16:creationId xmlns:a16="http://schemas.microsoft.com/office/drawing/2014/main" xmlns="" id="{9C66E711-AED4-4372-82DB-EA161ACD1186}"/>
              </a:ext>
            </a:extLst>
          </p:cNvPr>
          <p:cNvSpPr/>
          <p:nvPr/>
        </p:nvSpPr>
        <p:spPr>
          <a:xfrm>
            <a:off x="11867965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6" name="Minus Sign 45">
            <a:extLst>
              <a:ext uri="{FF2B5EF4-FFF2-40B4-BE49-F238E27FC236}">
                <a16:creationId xmlns:a16="http://schemas.microsoft.com/office/drawing/2014/main" xmlns="" id="{483AD019-F5FB-4BB4-A03A-144A8825CBEF}"/>
              </a:ext>
            </a:extLst>
          </p:cNvPr>
          <p:cNvSpPr/>
          <p:nvPr/>
        </p:nvSpPr>
        <p:spPr>
          <a:xfrm>
            <a:off x="11867965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xmlns="" id="{E37642F5-9368-4CC6-B768-1A3BD6F1B6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8978" y="342076"/>
            <a:ext cx="10837399" cy="979758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07B5BE4E-C47A-4FC7-ACED-F6FB8B3F4029}"/>
              </a:ext>
            </a:extLst>
          </p:cNvPr>
          <p:cNvSpPr/>
          <p:nvPr/>
        </p:nvSpPr>
        <p:spPr>
          <a:xfrm>
            <a:off x="594159" y="1268534"/>
            <a:ext cx="1126783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Example</a:t>
            </a:r>
            <a:b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DECLARE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Cursor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C_Emp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(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P_Id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Number) is Select Employee_Id, Last_Name  From  Employees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Where Department_Id =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P_Id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;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V_Id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Number ;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V_Name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Varchar2(20) ;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BEGIN</a:t>
            </a:r>
            <a:b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Open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C_Emp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( 10 ) ;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Loop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Fetch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C_Emp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Into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V_Id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,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V_Name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;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Exit When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C_Emp</a:t>
            </a:r>
            <a:r>
              <a:rPr lang="en-US" sz="2400" b="1" dirty="0" err="1">
                <a:solidFill>
                  <a:srgbClr val="002060"/>
                </a:solidFill>
                <a:latin typeface="Times New Roman" panose="02020603050405020304" pitchFamily="18" charset="0"/>
              </a:rPr>
              <a:t>%Notfound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 ;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DBMS_OUTPUT.PUT_LINE (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V_Id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|| ‟ ‟ ||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V_Name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);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End Loop ;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Close </a:t>
            </a:r>
            <a:r>
              <a:rPr lang="en-US" sz="2400" b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C_Emp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;</a:t>
            </a:r>
            <a:endParaRPr lang="ar-SA" sz="2400" dirty="0"/>
          </a:p>
        </p:txBody>
      </p:sp>
    </p:spTree>
    <p:extLst>
      <p:ext uri="{BB962C8B-B14F-4D97-AF65-F5344CB8AC3E}">
        <p14:creationId xmlns:p14="http://schemas.microsoft.com/office/powerpoint/2010/main" val="2655213600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EEE257BD-8CB7-48A8-9977-1ADAA0A593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280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224E9FB3-525D-42E4-8DBB-B6D874942A95}"/>
              </a:ext>
            </a:extLst>
          </p:cNvPr>
          <p:cNvSpPr/>
          <p:nvPr/>
        </p:nvSpPr>
        <p:spPr>
          <a:xfrm>
            <a:off x="179882" y="209862"/>
            <a:ext cx="11797259" cy="6460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xmlns="" id="{233690C0-1D56-4A32-9840-7A9E1B8FEE2B}"/>
              </a:ext>
            </a:extLst>
          </p:cNvPr>
          <p:cNvSpPr/>
          <p:nvPr/>
        </p:nvSpPr>
        <p:spPr>
          <a:xfrm>
            <a:off x="11830933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xmlns="" id="{E55DFC06-3B0A-41CC-9A57-EA2FAADF73F3}"/>
              </a:ext>
            </a:extLst>
          </p:cNvPr>
          <p:cNvSpPr/>
          <p:nvPr/>
        </p:nvSpPr>
        <p:spPr>
          <a:xfrm>
            <a:off x="11833469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C9F4D6D7-581F-44AF-A4C7-68534BC28B33}"/>
              </a:ext>
            </a:extLst>
          </p:cNvPr>
          <p:cNvSpPr/>
          <p:nvPr/>
        </p:nvSpPr>
        <p:spPr>
          <a:xfrm>
            <a:off x="11833469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xmlns="" id="{0FC86DF4-3660-4A85-B844-0129968C0686}"/>
              </a:ext>
            </a:extLst>
          </p:cNvPr>
          <p:cNvSpPr/>
          <p:nvPr/>
        </p:nvSpPr>
        <p:spPr>
          <a:xfrm>
            <a:off x="11817832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xmlns="" id="{4DBEA934-34E4-4E65-B55D-0B54D70E5F3E}"/>
              </a:ext>
            </a:extLst>
          </p:cNvPr>
          <p:cNvSpPr/>
          <p:nvPr/>
        </p:nvSpPr>
        <p:spPr>
          <a:xfrm>
            <a:off x="11817428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xmlns="" id="{28637537-B0D0-431F-A643-118987D87AF8}"/>
              </a:ext>
            </a:extLst>
          </p:cNvPr>
          <p:cNvSpPr/>
          <p:nvPr/>
        </p:nvSpPr>
        <p:spPr>
          <a:xfrm>
            <a:off x="11807285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:a16="http://schemas.microsoft.com/office/drawing/2014/main" xmlns="" id="{36B9E785-E824-4A3D-BD2B-7E3CCF4EFB15}"/>
              </a:ext>
            </a:extLst>
          </p:cNvPr>
          <p:cNvSpPr/>
          <p:nvPr/>
        </p:nvSpPr>
        <p:spPr>
          <a:xfrm>
            <a:off x="11835739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:a16="http://schemas.microsoft.com/office/drawing/2014/main" xmlns="" id="{F626A351-47F3-4650-80AD-04B6727317F3}"/>
              </a:ext>
            </a:extLst>
          </p:cNvPr>
          <p:cNvSpPr/>
          <p:nvPr/>
        </p:nvSpPr>
        <p:spPr>
          <a:xfrm>
            <a:off x="11835739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xmlns="" id="{DC600885-3168-4C17-9503-6DA6397031E8}"/>
              </a:ext>
            </a:extLst>
          </p:cNvPr>
          <p:cNvSpPr/>
          <p:nvPr/>
        </p:nvSpPr>
        <p:spPr>
          <a:xfrm>
            <a:off x="11789669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Minus Sign 12">
            <a:extLst>
              <a:ext uri="{FF2B5EF4-FFF2-40B4-BE49-F238E27FC236}">
                <a16:creationId xmlns:a16="http://schemas.microsoft.com/office/drawing/2014/main" xmlns="" id="{EB8A56BE-9EAE-40A7-A076-419A9D5CCCAA}"/>
              </a:ext>
            </a:extLst>
          </p:cNvPr>
          <p:cNvSpPr/>
          <p:nvPr/>
        </p:nvSpPr>
        <p:spPr>
          <a:xfrm>
            <a:off x="11818123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Minus Sign 13">
            <a:extLst>
              <a:ext uri="{FF2B5EF4-FFF2-40B4-BE49-F238E27FC236}">
                <a16:creationId xmlns:a16="http://schemas.microsoft.com/office/drawing/2014/main" xmlns="" id="{94A2C718-B13D-4221-9498-4FEA7198C97A}"/>
              </a:ext>
            </a:extLst>
          </p:cNvPr>
          <p:cNvSpPr/>
          <p:nvPr/>
        </p:nvSpPr>
        <p:spPr>
          <a:xfrm>
            <a:off x="11818123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xmlns="" id="{D81D116E-3D24-4C81-AF72-2BEBC51FFAEA}"/>
              </a:ext>
            </a:extLst>
          </p:cNvPr>
          <p:cNvSpPr/>
          <p:nvPr/>
        </p:nvSpPr>
        <p:spPr>
          <a:xfrm>
            <a:off x="11807285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:a16="http://schemas.microsoft.com/office/drawing/2014/main" xmlns="" id="{1ACC7407-1BF5-4676-8E10-A1C35898A24D}"/>
              </a:ext>
            </a:extLst>
          </p:cNvPr>
          <p:cNvSpPr/>
          <p:nvPr/>
        </p:nvSpPr>
        <p:spPr>
          <a:xfrm>
            <a:off x="11835739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:a16="http://schemas.microsoft.com/office/drawing/2014/main" xmlns="" id="{1BF19726-F20A-48E4-AF10-6FFD9D26889B}"/>
              </a:ext>
            </a:extLst>
          </p:cNvPr>
          <p:cNvSpPr/>
          <p:nvPr/>
        </p:nvSpPr>
        <p:spPr>
          <a:xfrm>
            <a:off x="11835739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3B568493-A488-4ED5-993A-AE1EFB3AB79D}"/>
              </a:ext>
            </a:extLst>
          </p:cNvPr>
          <p:cNvSpPr/>
          <p:nvPr/>
        </p:nvSpPr>
        <p:spPr>
          <a:xfrm>
            <a:off x="172579" y="209862"/>
            <a:ext cx="92407" cy="143635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xmlns="" id="{D94A12A1-BB1F-45C8-BEE2-1D4F24481053}"/>
              </a:ext>
            </a:extLst>
          </p:cNvPr>
          <p:cNvSpPr/>
          <p:nvPr/>
        </p:nvSpPr>
        <p:spPr>
          <a:xfrm>
            <a:off x="172579" y="1646218"/>
            <a:ext cx="96190" cy="13656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xmlns="" id="{323C08EF-658E-409C-A656-729247E8EB9D}"/>
              </a:ext>
            </a:extLst>
          </p:cNvPr>
          <p:cNvSpPr/>
          <p:nvPr/>
        </p:nvSpPr>
        <p:spPr>
          <a:xfrm>
            <a:off x="172579" y="2993871"/>
            <a:ext cx="92408" cy="1259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D56CBC1B-940F-4514-A89D-736046398D3C}"/>
              </a:ext>
            </a:extLst>
          </p:cNvPr>
          <p:cNvSpPr/>
          <p:nvPr/>
        </p:nvSpPr>
        <p:spPr>
          <a:xfrm>
            <a:off x="172579" y="5484342"/>
            <a:ext cx="92407" cy="11862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xmlns="" id="{C6F95889-14BD-453B-AA71-E84DA313B612}"/>
              </a:ext>
            </a:extLst>
          </p:cNvPr>
          <p:cNvSpPr/>
          <p:nvPr/>
        </p:nvSpPr>
        <p:spPr>
          <a:xfrm>
            <a:off x="172579" y="4257387"/>
            <a:ext cx="101601" cy="1234188"/>
          </a:xfrm>
          <a:prstGeom prst="rect">
            <a:avLst/>
          </a:prstGeom>
          <a:solidFill>
            <a:srgbClr val="EB6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xmlns="" id="{D33E37F7-D772-425A-BB47-41E55A202D4A}"/>
              </a:ext>
            </a:extLst>
          </p:cNvPr>
          <p:cNvSpPr/>
          <p:nvPr/>
        </p:nvSpPr>
        <p:spPr>
          <a:xfrm>
            <a:off x="11863159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Minus Sign 23">
            <a:extLst>
              <a:ext uri="{FF2B5EF4-FFF2-40B4-BE49-F238E27FC236}">
                <a16:creationId xmlns:a16="http://schemas.microsoft.com/office/drawing/2014/main" xmlns="" id="{655B6A93-7BA6-43B0-A377-FF1E4F71593F}"/>
              </a:ext>
            </a:extLst>
          </p:cNvPr>
          <p:cNvSpPr/>
          <p:nvPr/>
        </p:nvSpPr>
        <p:spPr>
          <a:xfrm>
            <a:off x="11891613" y="526963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:a16="http://schemas.microsoft.com/office/drawing/2014/main" xmlns="" id="{3C5D7750-1DC7-48D2-A372-9FFF661EF13C}"/>
              </a:ext>
            </a:extLst>
          </p:cNvPr>
          <p:cNvSpPr/>
          <p:nvPr/>
        </p:nvSpPr>
        <p:spPr>
          <a:xfrm>
            <a:off x="11891613" y="613825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xmlns="" id="{C9A69A53-6296-4311-BF0F-2BF546471256}"/>
              </a:ext>
            </a:extLst>
          </p:cNvPr>
          <p:cNvSpPr/>
          <p:nvPr/>
        </p:nvSpPr>
        <p:spPr>
          <a:xfrm>
            <a:off x="11865695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Minus Sign 26">
            <a:extLst>
              <a:ext uri="{FF2B5EF4-FFF2-40B4-BE49-F238E27FC236}">
                <a16:creationId xmlns:a16="http://schemas.microsoft.com/office/drawing/2014/main" xmlns="" id="{4FFB06C8-D9BF-40E9-9F61-885762DA571B}"/>
              </a:ext>
            </a:extLst>
          </p:cNvPr>
          <p:cNvSpPr/>
          <p:nvPr/>
        </p:nvSpPr>
        <p:spPr>
          <a:xfrm>
            <a:off x="11894149" y="118534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:a16="http://schemas.microsoft.com/office/drawing/2014/main" xmlns="" id="{5F9884B9-2F62-4D99-BF6F-4608CA124B80}"/>
              </a:ext>
            </a:extLst>
          </p:cNvPr>
          <p:cNvSpPr/>
          <p:nvPr/>
        </p:nvSpPr>
        <p:spPr>
          <a:xfrm>
            <a:off x="11894149" y="127221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48661B68-2ED0-4BCF-B4E2-7CF7BCA9FBAC}"/>
              </a:ext>
            </a:extLst>
          </p:cNvPr>
          <p:cNvSpPr/>
          <p:nvPr/>
        </p:nvSpPr>
        <p:spPr>
          <a:xfrm>
            <a:off x="11865695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Minus Sign 29">
            <a:extLst>
              <a:ext uri="{FF2B5EF4-FFF2-40B4-BE49-F238E27FC236}">
                <a16:creationId xmlns:a16="http://schemas.microsoft.com/office/drawing/2014/main" xmlns="" id="{259242FC-13B5-48C1-BEFE-0F7D1ACBE9C9}"/>
              </a:ext>
            </a:extLst>
          </p:cNvPr>
          <p:cNvSpPr/>
          <p:nvPr/>
        </p:nvSpPr>
        <p:spPr>
          <a:xfrm>
            <a:off x="11894149" y="1915004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:a16="http://schemas.microsoft.com/office/drawing/2014/main" xmlns="" id="{4B4B818A-E180-4213-BC77-1C679A894698}"/>
              </a:ext>
            </a:extLst>
          </p:cNvPr>
          <p:cNvSpPr/>
          <p:nvPr/>
        </p:nvSpPr>
        <p:spPr>
          <a:xfrm>
            <a:off x="11894149" y="2001866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xmlns="" id="{E0B2BA01-8B42-4C19-8DEC-15CFD04E490A}"/>
              </a:ext>
            </a:extLst>
          </p:cNvPr>
          <p:cNvSpPr/>
          <p:nvPr/>
        </p:nvSpPr>
        <p:spPr>
          <a:xfrm>
            <a:off x="11850058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Minus Sign 32">
            <a:extLst>
              <a:ext uri="{FF2B5EF4-FFF2-40B4-BE49-F238E27FC236}">
                <a16:creationId xmlns:a16="http://schemas.microsoft.com/office/drawing/2014/main" xmlns="" id="{2E16E3DD-6263-407E-972E-BAF63FF2E4FD}"/>
              </a:ext>
            </a:extLst>
          </p:cNvPr>
          <p:cNvSpPr/>
          <p:nvPr/>
        </p:nvSpPr>
        <p:spPr>
          <a:xfrm>
            <a:off x="11878512" y="270702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4" name="Minus Sign 33">
            <a:extLst>
              <a:ext uri="{FF2B5EF4-FFF2-40B4-BE49-F238E27FC236}">
                <a16:creationId xmlns:a16="http://schemas.microsoft.com/office/drawing/2014/main" xmlns="" id="{65A320E0-DF83-41C0-B5DA-4D0A8222B511}"/>
              </a:ext>
            </a:extLst>
          </p:cNvPr>
          <p:cNvSpPr/>
          <p:nvPr/>
        </p:nvSpPr>
        <p:spPr>
          <a:xfrm>
            <a:off x="11878512" y="279389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xmlns="" id="{40AA35FC-4368-47D6-89C8-4C3141B3C75E}"/>
              </a:ext>
            </a:extLst>
          </p:cNvPr>
          <p:cNvSpPr/>
          <p:nvPr/>
        </p:nvSpPr>
        <p:spPr>
          <a:xfrm>
            <a:off x="11849654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Minus Sign 35">
            <a:extLst>
              <a:ext uri="{FF2B5EF4-FFF2-40B4-BE49-F238E27FC236}">
                <a16:creationId xmlns:a16="http://schemas.microsoft.com/office/drawing/2014/main" xmlns="" id="{1BFFCA38-AC3B-491D-A110-B0CB971F52FE}"/>
              </a:ext>
            </a:extLst>
          </p:cNvPr>
          <p:cNvSpPr/>
          <p:nvPr/>
        </p:nvSpPr>
        <p:spPr>
          <a:xfrm>
            <a:off x="11878108" y="5397480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7" name="Minus Sign 36">
            <a:extLst>
              <a:ext uri="{FF2B5EF4-FFF2-40B4-BE49-F238E27FC236}">
                <a16:creationId xmlns:a16="http://schemas.microsoft.com/office/drawing/2014/main" xmlns="" id="{E97011C4-DE5D-4ADB-A132-4FA5FD739E34}"/>
              </a:ext>
            </a:extLst>
          </p:cNvPr>
          <p:cNvSpPr/>
          <p:nvPr/>
        </p:nvSpPr>
        <p:spPr>
          <a:xfrm>
            <a:off x="11878108" y="5484342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xmlns="" id="{F9923986-8B83-4DBE-AC3D-CCD4CAA28AA3}"/>
              </a:ext>
            </a:extLst>
          </p:cNvPr>
          <p:cNvSpPr/>
          <p:nvPr/>
        </p:nvSpPr>
        <p:spPr>
          <a:xfrm>
            <a:off x="11839511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Minus Sign 38">
            <a:extLst>
              <a:ext uri="{FF2B5EF4-FFF2-40B4-BE49-F238E27FC236}">
                <a16:creationId xmlns:a16="http://schemas.microsoft.com/office/drawing/2014/main" xmlns="" id="{30B6A324-20B9-4A15-A8CF-0D3180561232}"/>
              </a:ext>
            </a:extLst>
          </p:cNvPr>
          <p:cNvSpPr/>
          <p:nvPr/>
        </p:nvSpPr>
        <p:spPr>
          <a:xfrm>
            <a:off x="11867965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Minus Sign 39">
            <a:extLst>
              <a:ext uri="{FF2B5EF4-FFF2-40B4-BE49-F238E27FC236}">
                <a16:creationId xmlns:a16="http://schemas.microsoft.com/office/drawing/2014/main" xmlns="" id="{5B6199C4-C10E-4A76-B01D-D0EF69D206E7}"/>
              </a:ext>
            </a:extLst>
          </p:cNvPr>
          <p:cNvSpPr/>
          <p:nvPr/>
        </p:nvSpPr>
        <p:spPr>
          <a:xfrm>
            <a:off x="11867965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xmlns="" id="{A5DC18CC-F479-49C9-B65F-523728F0D987}"/>
              </a:ext>
            </a:extLst>
          </p:cNvPr>
          <p:cNvSpPr/>
          <p:nvPr/>
        </p:nvSpPr>
        <p:spPr>
          <a:xfrm>
            <a:off x="11821895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Minus Sign 41">
            <a:extLst>
              <a:ext uri="{FF2B5EF4-FFF2-40B4-BE49-F238E27FC236}">
                <a16:creationId xmlns:a16="http://schemas.microsoft.com/office/drawing/2014/main" xmlns="" id="{EBC20B98-9935-4B3E-9D2A-48B3258392E8}"/>
              </a:ext>
            </a:extLst>
          </p:cNvPr>
          <p:cNvSpPr/>
          <p:nvPr/>
        </p:nvSpPr>
        <p:spPr>
          <a:xfrm>
            <a:off x="11850349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Minus Sign 42">
            <a:extLst>
              <a:ext uri="{FF2B5EF4-FFF2-40B4-BE49-F238E27FC236}">
                <a16:creationId xmlns:a16="http://schemas.microsoft.com/office/drawing/2014/main" xmlns="" id="{59604834-16CF-4017-A575-D5690BA3736B}"/>
              </a:ext>
            </a:extLst>
          </p:cNvPr>
          <p:cNvSpPr/>
          <p:nvPr/>
        </p:nvSpPr>
        <p:spPr>
          <a:xfrm>
            <a:off x="11850349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xmlns="" id="{0659F500-D694-4351-A3C8-E6EDA3244690}"/>
              </a:ext>
            </a:extLst>
          </p:cNvPr>
          <p:cNvSpPr/>
          <p:nvPr/>
        </p:nvSpPr>
        <p:spPr>
          <a:xfrm>
            <a:off x="11839511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5" name="Minus Sign 44">
            <a:extLst>
              <a:ext uri="{FF2B5EF4-FFF2-40B4-BE49-F238E27FC236}">
                <a16:creationId xmlns:a16="http://schemas.microsoft.com/office/drawing/2014/main" xmlns="" id="{9C66E711-AED4-4372-82DB-EA161ACD1186}"/>
              </a:ext>
            </a:extLst>
          </p:cNvPr>
          <p:cNvSpPr/>
          <p:nvPr/>
        </p:nvSpPr>
        <p:spPr>
          <a:xfrm>
            <a:off x="11867965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6" name="Minus Sign 45">
            <a:extLst>
              <a:ext uri="{FF2B5EF4-FFF2-40B4-BE49-F238E27FC236}">
                <a16:creationId xmlns:a16="http://schemas.microsoft.com/office/drawing/2014/main" xmlns="" id="{483AD019-F5FB-4BB4-A03A-144A8825CBEF}"/>
              </a:ext>
            </a:extLst>
          </p:cNvPr>
          <p:cNvSpPr/>
          <p:nvPr/>
        </p:nvSpPr>
        <p:spPr>
          <a:xfrm>
            <a:off x="11867965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2C002B33-95FA-4114-9889-8C48B2FBF79A}"/>
              </a:ext>
            </a:extLst>
          </p:cNvPr>
          <p:cNvSpPr/>
          <p:nvPr/>
        </p:nvSpPr>
        <p:spPr>
          <a:xfrm>
            <a:off x="600222" y="504524"/>
            <a:ext cx="889547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DBMS_OUTPUT.PUT_LINE („---------------------------‟);</a:t>
            </a:r>
          </a:p>
          <a:p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Open C_Emp( 30 ) ;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Loop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/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Fetch C_Emp Into V_Id , V_Name ;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Exit When C_Emp%Notfound ;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DBMS_OUTPUT.PUT_LINE (V_Id || ‟ ‟ || V_Name);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End Loop ;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Close C_Emp ;</a:t>
            </a:r>
            <a:b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</a:rPr>
              <a:t>END;</a:t>
            </a:r>
            <a:r>
              <a:rPr lang="en-US" sz="2400" dirty="0">
                <a:solidFill>
                  <a:srgbClr val="002060"/>
                </a:solidFill>
              </a:rPr>
              <a:t> </a:t>
            </a:r>
            <a:endParaRPr lang="ar-SA" sz="2400" dirty="0">
              <a:solidFill>
                <a:srgbClr val="002060"/>
              </a:solidFill>
            </a:endParaRP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C0B0FE69-8C6C-44F6-AE86-76FFDB027F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4180" y="4026755"/>
            <a:ext cx="11515489" cy="2643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52568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EE257BD-8CB7-48A8-9977-1ADAA0A593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280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24E9FB3-525D-42E4-8DBB-B6D874942A95}"/>
              </a:ext>
            </a:extLst>
          </p:cNvPr>
          <p:cNvSpPr/>
          <p:nvPr/>
        </p:nvSpPr>
        <p:spPr>
          <a:xfrm>
            <a:off x="179882" y="209862"/>
            <a:ext cx="11797259" cy="6460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233690C0-1D56-4A32-9840-7A9E1B8FEE2B}"/>
              </a:ext>
            </a:extLst>
          </p:cNvPr>
          <p:cNvSpPr/>
          <p:nvPr/>
        </p:nvSpPr>
        <p:spPr>
          <a:xfrm>
            <a:off x="11830933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E55DFC06-3B0A-41CC-9A57-EA2FAADF73F3}"/>
              </a:ext>
            </a:extLst>
          </p:cNvPr>
          <p:cNvSpPr/>
          <p:nvPr/>
        </p:nvSpPr>
        <p:spPr>
          <a:xfrm>
            <a:off x="11833469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C9F4D6D7-581F-44AF-A4C7-68534BC28B33}"/>
              </a:ext>
            </a:extLst>
          </p:cNvPr>
          <p:cNvSpPr/>
          <p:nvPr/>
        </p:nvSpPr>
        <p:spPr>
          <a:xfrm>
            <a:off x="11833469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0FC86DF4-3660-4A85-B844-0129968C0686}"/>
              </a:ext>
            </a:extLst>
          </p:cNvPr>
          <p:cNvSpPr/>
          <p:nvPr/>
        </p:nvSpPr>
        <p:spPr>
          <a:xfrm>
            <a:off x="11817832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4DBEA934-34E4-4E65-B55D-0B54D70E5F3E}"/>
              </a:ext>
            </a:extLst>
          </p:cNvPr>
          <p:cNvSpPr/>
          <p:nvPr/>
        </p:nvSpPr>
        <p:spPr>
          <a:xfrm>
            <a:off x="11817428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28637537-B0D0-431F-A643-118987D87AF8}"/>
              </a:ext>
            </a:extLst>
          </p:cNvPr>
          <p:cNvSpPr/>
          <p:nvPr/>
        </p:nvSpPr>
        <p:spPr>
          <a:xfrm>
            <a:off x="11807285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="" xmlns:a16="http://schemas.microsoft.com/office/drawing/2014/main" id="{36B9E785-E824-4A3D-BD2B-7E3CCF4EFB15}"/>
              </a:ext>
            </a:extLst>
          </p:cNvPr>
          <p:cNvSpPr/>
          <p:nvPr/>
        </p:nvSpPr>
        <p:spPr>
          <a:xfrm>
            <a:off x="11835739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="" xmlns:a16="http://schemas.microsoft.com/office/drawing/2014/main" id="{F626A351-47F3-4650-80AD-04B6727317F3}"/>
              </a:ext>
            </a:extLst>
          </p:cNvPr>
          <p:cNvSpPr/>
          <p:nvPr/>
        </p:nvSpPr>
        <p:spPr>
          <a:xfrm>
            <a:off x="11835739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DC600885-3168-4C17-9503-6DA6397031E8}"/>
              </a:ext>
            </a:extLst>
          </p:cNvPr>
          <p:cNvSpPr/>
          <p:nvPr/>
        </p:nvSpPr>
        <p:spPr>
          <a:xfrm>
            <a:off x="11789669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Minus Sign 12">
            <a:extLst>
              <a:ext uri="{FF2B5EF4-FFF2-40B4-BE49-F238E27FC236}">
                <a16:creationId xmlns="" xmlns:a16="http://schemas.microsoft.com/office/drawing/2014/main" id="{EB8A56BE-9EAE-40A7-A076-419A9D5CCCAA}"/>
              </a:ext>
            </a:extLst>
          </p:cNvPr>
          <p:cNvSpPr/>
          <p:nvPr/>
        </p:nvSpPr>
        <p:spPr>
          <a:xfrm>
            <a:off x="11818123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Minus Sign 13">
            <a:extLst>
              <a:ext uri="{FF2B5EF4-FFF2-40B4-BE49-F238E27FC236}">
                <a16:creationId xmlns="" xmlns:a16="http://schemas.microsoft.com/office/drawing/2014/main" id="{94A2C718-B13D-4221-9498-4FEA7198C97A}"/>
              </a:ext>
            </a:extLst>
          </p:cNvPr>
          <p:cNvSpPr/>
          <p:nvPr/>
        </p:nvSpPr>
        <p:spPr>
          <a:xfrm>
            <a:off x="11818123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D81D116E-3D24-4C81-AF72-2BEBC51FFAEA}"/>
              </a:ext>
            </a:extLst>
          </p:cNvPr>
          <p:cNvSpPr/>
          <p:nvPr/>
        </p:nvSpPr>
        <p:spPr>
          <a:xfrm>
            <a:off x="11807285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="" xmlns:a16="http://schemas.microsoft.com/office/drawing/2014/main" id="{1ACC7407-1BF5-4676-8E10-A1C35898A24D}"/>
              </a:ext>
            </a:extLst>
          </p:cNvPr>
          <p:cNvSpPr/>
          <p:nvPr/>
        </p:nvSpPr>
        <p:spPr>
          <a:xfrm>
            <a:off x="11835739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="" xmlns:a16="http://schemas.microsoft.com/office/drawing/2014/main" id="{1BF19726-F20A-48E4-AF10-6FFD9D26889B}"/>
              </a:ext>
            </a:extLst>
          </p:cNvPr>
          <p:cNvSpPr/>
          <p:nvPr/>
        </p:nvSpPr>
        <p:spPr>
          <a:xfrm>
            <a:off x="11835739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B568493-A488-4ED5-993A-AE1EFB3AB79D}"/>
              </a:ext>
            </a:extLst>
          </p:cNvPr>
          <p:cNvSpPr/>
          <p:nvPr/>
        </p:nvSpPr>
        <p:spPr>
          <a:xfrm>
            <a:off x="172579" y="209862"/>
            <a:ext cx="92407" cy="143635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D94A12A1-BB1F-45C8-BEE2-1D4F24481053}"/>
              </a:ext>
            </a:extLst>
          </p:cNvPr>
          <p:cNvSpPr/>
          <p:nvPr/>
        </p:nvSpPr>
        <p:spPr>
          <a:xfrm>
            <a:off x="172579" y="1646218"/>
            <a:ext cx="96190" cy="13656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323C08EF-658E-409C-A656-729247E8EB9D}"/>
              </a:ext>
            </a:extLst>
          </p:cNvPr>
          <p:cNvSpPr/>
          <p:nvPr/>
        </p:nvSpPr>
        <p:spPr>
          <a:xfrm>
            <a:off x="172579" y="2993871"/>
            <a:ext cx="92408" cy="1259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D56CBC1B-940F-4514-A89D-736046398D3C}"/>
              </a:ext>
            </a:extLst>
          </p:cNvPr>
          <p:cNvSpPr/>
          <p:nvPr/>
        </p:nvSpPr>
        <p:spPr>
          <a:xfrm>
            <a:off x="172579" y="5484342"/>
            <a:ext cx="92407" cy="11862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C6F95889-14BD-453B-AA71-E84DA313B612}"/>
              </a:ext>
            </a:extLst>
          </p:cNvPr>
          <p:cNvSpPr/>
          <p:nvPr/>
        </p:nvSpPr>
        <p:spPr>
          <a:xfrm>
            <a:off x="172579" y="4257387"/>
            <a:ext cx="101601" cy="1234188"/>
          </a:xfrm>
          <a:prstGeom prst="rect">
            <a:avLst/>
          </a:prstGeom>
          <a:solidFill>
            <a:srgbClr val="EB6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D33E37F7-D772-425A-BB47-41E55A202D4A}"/>
              </a:ext>
            </a:extLst>
          </p:cNvPr>
          <p:cNvSpPr/>
          <p:nvPr/>
        </p:nvSpPr>
        <p:spPr>
          <a:xfrm>
            <a:off x="11863159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Minus Sign 23">
            <a:extLst>
              <a:ext uri="{FF2B5EF4-FFF2-40B4-BE49-F238E27FC236}">
                <a16:creationId xmlns="" xmlns:a16="http://schemas.microsoft.com/office/drawing/2014/main" id="{655B6A93-7BA6-43B0-A377-FF1E4F71593F}"/>
              </a:ext>
            </a:extLst>
          </p:cNvPr>
          <p:cNvSpPr/>
          <p:nvPr/>
        </p:nvSpPr>
        <p:spPr>
          <a:xfrm>
            <a:off x="11891613" y="526963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="" xmlns:a16="http://schemas.microsoft.com/office/drawing/2014/main" id="{3C5D7750-1DC7-48D2-A372-9FFF661EF13C}"/>
              </a:ext>
            </a:extLst>
          </p:cNvPr>
          <p:cNvSpPr/>
          <p:nvPr/>
        </p:nvSpPr>
        <p:spPr>
          <a:xfrm>
            <a:off x="11891613" y="613825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C9A69A53-6296-4311-BF0F-2BF546471256}"/>
              </a:ext>
            </a:extLst>
          </p:cNvPr>
          <p:cNvSpPr/>
          <p:nvPr/>
        </p:nvSpPr>
        <p:spPr>
          <a:xfrm>
            <a:off x="11865695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Minus Sign 26">
            <a:extLst>
              <a:ext uri="{FF2B5EF4-FFF2-40B4-BE49-F238E27FC236}">
                <a16:creationId xmlns="" xmlns:a16="http://schemas.microsoft.com/office/drawing/2014/main" id="{4FFB06C8-D9BF-40E9-9F61-885762DA571B}"/>
              </a:ext>
            </a:extLst>
          </p:cNvPr>
          <p:cNvSpPr/>
          <p:nvPr/>
        </p:nvSpPr>
        <p:spPr>
          <a:xfrm>
            <a:off x="11894149" y="118534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="" xmlns:a16="http://schemas.microsoft.com/office/drawing/2014/main" id="{5F9884B9-2F62-4D99-BF6F-4608CA124B80}"/>
              </a:ext>
            </a:extLst>
          </p:cNvPr>
          <p:cNvSpPr/>
          <p:nvPr/>
        </p:nvSpPr>
        <p:spPr>
          <a:xfrm>
            <a:off x="11894149" y="127221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48661B68-2ED0-4BCF-B4E2-7CF7BCA9FBAC}"/>
              </a:ext>
            </a:extLst>
          </p:cNvPr>
          <p:cNvSpPr/>
          <p:nvPr/>
        </p:nvSpPr>
        <p:spPr>
          <a:xfrm>
            <a:off x="11865695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Minus Sign 29">
            <a:extLst>
              <a:ext uri="{FF2B5EF4-FFF2-40B4-BE49-F238E27FC236}">
                <a16:creationId xmlns="" xmlns:a16="http://schemas.microsoft.com/office/drawing/2014/main" id="{259242FC-13B5-48C1-BEFE-0F7D1ACBE9C9}"/>
              </a:ext>
            </a:extLst>
          </p:cNvPr>
          <p:cNvSpPr/>
          <p:nvPr/>
        </p:nvSpPr>
        <p:spPr>
          <a:xfrm>
            <a:off x="11894149" y="1915004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="" xmlns:a16="http://schemas.microsoft.com/office/drawing/2014/main" id="{4B4B818A-E180-4213-BC77-1C679A894698}"/>
              </a:ext>
            </a:extLst>
          </p:cNvPr>
          <p:cNvSpPr/>
          <p:nvPr/>
        </p:nvSpPr>
        <p:spPr>
          <a:xfrm>
            <a:off x="11894149" y="2001866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E0B2BA01-8B42-4C19-8DEC-15CFD04E490A}"/>
              </a:ext>
            </a:extLst>
          </p:cNvPr>
          <p:cNvSpPr/>
          <p:nvPr/>
        </p:nvSpPr>
        <p:spPr>
          <a:xfrm>
            <a:off x="11850058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Minus Sign 32">
            <a:extLst>
              <a:ext uri="{FF2B5EF4-FFF2-40B4-BE49-F238E27FC236}">
                <a16:creationId xmlns="" xmlns:a16="http://schemas.microsoft.com/office/drawing/2014/main" id="{2E16E3DD-6263-407E-972E-BAF63FF2E4FD}"/>
              </a:ext>
            </a:extLst>
          </p:cNvPr>
          <p:cNvSpPr/>
          <p:nvPr/>
        </p:nvSpPr>
        <p:spPr>
          <a:xfrm>
            <a:off x="11878512" y="270702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4" name="Minus Sign 33">
            <a:extLst>
              <a:ext uri="{FF2B5EF4-FFF2-40B4-BE49-F238E27FC236}">
                <a16:creationId xmlns="" xmlns:a16="http://schemas.microsoft.com/office/drawing/2014/main" id="{65A320E0-DF83-41C0-B5DA-4D0A8222B511}"/>
              </a:ext>
            </a:extLst>
          </p:cNvPr>
          <p:cNvSpPr/>
          <p:nvPr/>
        </p:nvSpPr>
        <p:spPr>
          <a:xfrm>
            <a:off x="11878512" y="279389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40AA35FC-4368-47D6-89C8-4C3141B3C75E}"/>
              </a:ext>
            </a:extLst>
          </p:cNvPr>
          <p:cNvSpPr/>
          <p:nvPr/>
        </p:nvSpPr>
        <p:spPr>
          <a:xfrm>
            <a:off x="11849654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Minus Sign 35">
            <a:extLst>
              <a:ext uri="{FF2B5EF4-FFF2-40B4-BE49-F238E27FC236}">
                <a16:creationId xmlns="" xmlns:a16="http://schemas.microsoft.com/office/drawing/2014/main" id="{1BFFCA38-AC3B-491D-A110-B0CB971F52FE}"/>
              </a:ext>
            </a:extLst>
          </p:cNvPr>
          <p:cNvSpPr/>
          <p:nvPr/>
        </p:nvSpPr>
        <p:spPr>
          <a:xfrm>
            <a:off x="11878108" y="5397480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7" name="Minus Sign 36">
            <a:extLst>
              <a:ext uri="{FF2B5EF4-FFF2-40B4-BE49-F238E27FC236}">
                <a16:creationId xmlns="" xmlns:a16="http://schemas.microsoft.com/office/drawing/2014/main" id="{E97011C4-DE5D-4ADB-A132-4FA5FD739E34}"/>
              </a:ext>
            </a:extLst>
          </p:cNvPr>
          <p:cNvSpPr/>
          <p:nvPr/>
        </p:nvSpPr>
        <p:spPr>
          <a:xfrm>
            <a:off x="11878108" y="5484342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F9923986-8B83-4DBE-AC3D-CCD4CAA28AA3}"/>
              </a:ext>
            </a:extLst>
          </p:cNvPr>
          <p:cNvSpPr/>
          <p:nvPr/>
        </p:nvSpPr>
        <p:spPr>
          <a:xfrm>
            <a:off x="11839511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Minus Sign 38">
            <a:extLst>
              <a:ext uri="{FF2B5EF4-FFF2-40B4-BE49-F238E27FC236}">
                <a16:creationId xmlns="" xmlns:a16="http://schemas.microsoft.com/office/drawing/2014/main" id="{30B6A324-20B9-4A15-A8CF-0D3180561232}"/>
              </a:ext>
            </a:extLst>
          </p:cNvPr>
          <p:cNvSpPr/>
          <p:nvPr/>
        </p:nvSpPr>
        <p:spPr>
          <a:xfrm>
            <a:off x="11867965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Minus Sign 39">
            <a:extLst>
              <a:ext uri="{FF2B5EF4-FFF2-40B4-BE49-F238E27FC236}">
                <a16:creationId xmlns="" xmlns:a16="http://schemas.microsoft.com/office/drawing/2014/main" id="{5B6199C4-C10E-4A76-B01D-D0EF69D206E7}"/>
              </a:ext>
            </a:extLst>
          </p:cNvPr>
          <p:cNvSpPr/>
          <p:nvPr/>
        </p:nvSpPr>
        <p:spPr>
          <a:xfrm>
            <a:off x="11867965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A5DC18CC-F479-49C9-B65F-523728F0D987}"/>
              </a:ext>
            </a:extLst>
          </p:cNvPr>
          <p:cNvSpPr/>
          <p:nvPr/>
        </p:nvSpPr>
        <p:spPr>
          <a:xfrm>
            <a:off x="11821895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Minus Sign 41">
            <a:extLst>
              <a:ext uri="{FF2B5EF4-FFF2-40B4-BE49-F238E27FC236}">
                <a16:creationId xmlns="" xmlns:a16="http://schemas.microsoft.com/office/drawing/2014/main" id="{EBC20B98-9935-4B3E-9D2A-48B3258392E8}"/>
              </a:ext>
            </a:extLst>
          </p:cNvPr>
          <p:cNvSpPr/>
          <p:nvPr/>
        </p:nvSpPr>
        <p:spPr>
          <a:xfrm>
            <a:off x="11850349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Minus Sign 42">
            <a:extLst>
              <a:ext uri="{FF2B5EF4-FFF2-40B4-BE49-F238E27FC236}">
                <a16:creationId xmlns="" xmlns:a16="http://schemas.microsoft.com/office/drawing/2014/main" id="{59604834-16CF-4017-A575-D5690BA3736B}"/>
              </a:ext>
            </a:extLst>
          </p:cNvPr>
          <p:cNvSpPr/>
          <p:nvPr/>
        </p:nvSpPr>
        <p:spPr>
          <a:xfrm>
            <a:off x="11850349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0659F500-D694-4351-A3C8-E6EDA3244690}"/>
              </a:ext>
            </a:extLst>
          </p:cNvPr>
          <p:cNvSpPr/>
          <p:nvPr/>
        </p:nvSpPr>
        <p:spPr>
          <a:xfrm>
            <a:off x="11839511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5" name="Minus Sign 44">
            <a:extLst>
              <a:ext uri="{FF2B5EF4-FFF2-40B4-BE49-F238E27FC236}">
                <a16:creationId xmlns="" xmlns:a16="http://schemas.microsoft.com/office/drawing/2014/main" id="{9C66E711-AED4-4372-82DB-EA161ACD1186}"/>
              </a:ext>
            </a:extLst>
          </p:cNvPr>
          <p:cNvSpPr/>
          <p:nvPr/>
        </p:nvSpPr>
        <p:spPr>
          <a:xfrm>
            <a:off x="11867965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6" name="Minus Sign 45">
            <a:extLst>
              <a:ext uri="{FF2B5EF4-FFF2-40B4-BE49-F238E27FC236}">
                <a16:creationId xmlns="" xmlns:a16="http://schemas.microsoft.com/office/drawing/2014/main" id="{483AD019-F5FB-4BB4-A03A-144A8825CBEF}"/>
              </a:ext>
            </a:extLst>
          </p:cNvPr>
          <p:cNvSpPr/>
          <p:nvPr/>
        </p:nvSpPr>
        <p:spPr>
          <a:xfrm>
            <a:off x="11867965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7" name="Title 1">
            <a:extLst>
              <a:ext uri="{FF2B5EF4-FFF2-40B4-BE49-F238E27FC236}">
                <a16:creationId xmlns="" xmlns:a16="http://schemas.microsoft.com/office/drawing/2014/main" id="{38C9511C-B260-4D2F-BEF1-EE2279A6968D}"/>
              </a:ext>
            </a:extLst>
          </p:cNvPr>
          <p:cNvSpPr txBox="1">
            <a:spLocks/>
          </p:cNvSpPr>
          <p:nvPr/>
        </p:nvSpPr>
        <p:spPr>
          <a:xfrm>
            <a:off x="300995" y="1043998"/>
            <a:ext cx="11154004" cy="320934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dirty="0" smtClean="0">
                <a:cs typeface="+mn-cs"/>
              </a:rPr>
              <a:t>مزج دور مدير البيانات ومدير قواعد البيانات في دور واحد.</a:t>
            </a:r>
          </a:p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dirty="0" smtClean="0">
                <a:cs typeface="+mn-cs"/>
              </a:rPr>
              <a:t>التطوير السريع ومراقبة عملية التطوير(تخطيط، تحليل، تصميم، تطبيق، صيانة).</a:t>
            </a:r>
          </a:p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dirty="0" smtClean="0">
                <a:cs typeface="+mn-cs"/>
              </a:rPr>
              <a:t>ادارة وتخزين</a:t>
            </a:r>
            <a:r>
              <a:rPr lang="en-US" sz="3200" dirty="0" smtClean="0">
                <a:cs typeface="+mn-cs"/>
              </a:rPr>
              <a:t> </a:t>
            </a:r>
            <a:r>
              <a:rPr lang="ar-SA" sz="3200" dirty="0" smtClean="0">
                <a:cs typeface="+mn-cs"/>
              </a:rPr>
              <a:t> </a:t>
            </a:r>
            <a:r>
              <a:rPr lang="en-US" sz="3200" dirty="0" smtClean="0">
                <a:cs typeface="+mn-cs"/>
              </a:rPr>
              <a:t>triggers , procedures</a:t>
            </a:r>
            <a:r>
              <a:rPr lang="ar-SA" sz="3200" dirty="0" smtClean="0">
                <a:cs typeface="+mn-cs"/>
              </a:rPr>
              <a:t>.</a:t>
            </a:r>
          </a:p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dirty="0" smtClean="0">
                <a:cs typeface="+mn-cs"/>
              </a:rPr>
              <a:t>ادارة تطبيقات قواعد البيانات المتاحة على الانترنت.</a:t>
            </a:r>
          </a:p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dirty="0" smtClean="0">
                <a:cs typeface="+mn-cs"/>
              </a:rPr>
              <a:t>تزامن البيانات وادارة قواعد البيانات الشخصية.</a:t>
            </a:r>
          </a:p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dirty="0" smtClean="0">
                <a:cs typeface="+mn-cs"/>
              </a:rPr>
              <a:t>ادارة مستودعات البيانات.</a:t>
            </a:r>
            <a:r>
              <a:rPr lang="ar-SA" sz="3200" dirty="0">
                <a:cs typeface="+mn-cs"/>
              </a:rPr>
              <a:t/>
            </a:r>
            <a:br>
              <a:rPr lang="ar-SA" sz="3200" dirty="0">
                <a:cs typeface="+mn-cs"/>
              </a:rPr>
            </a:br>
            <a:endParaRPr lang="ar-SA" sz="3200" dirty="0"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5C1D68AD-923E-4FD2-AA8E-1AD1E41ECE45}"/>
              </a:ext>
            </a:extLst>
          </p:cNvPr>
          <p:cNvSpPr/>
          <p:nvPr/>
        </p:nvSpPr>
        <p:spPr>
          <a:xfrm>
            <a:off x="3669919" y="505265"/>
            <a:ext cx="77850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3600" b="1" dirty="0">
                <a:solidFill>
                  <a:srgbClr val="0070C0"/>
                </a:solidFill>
              </a:rPr>
              <a:t>تطلعات لإدارة </a:t>
            </a:r>
            <a:r>
              <a:rPr lang="ar-SA" sz="3600" b="1" dirty="0">
                <a:solidFill>
                  <a:srgbClr val="0070C0"/>
                </a:solidFill>
              </a:rPr>
              <a:t>البيانات </a:t>
            </a:r>
            <a:r>
              <a:rPr lang="en-US" sz="3600" b="1" dirty="0">
                <a:solidFill>
                  <a:srgbClr val="0070C0"/>
                </a:solidFill>
              </a:rPr>
              <a:t>Evolving Approaches </a:t>
            </a:r>
            <a:r>
              <a:rPr lang="ar-SA" sz="3600" b="1" dirty="0" smtClean="0">
                <a:solidFill>
                  <a:srgbClr val="0070C0"/>
                </a:solidFill>
              </a:rPr>
              <a:t>:</a:t>
            </a:r>
            <a:endParaRPr lang="ar-SA" sz="3600" b="1" dirty="0">
              <a:solidFill>
                <a:srgbClr val="0070C0"/>
              </a:solidFill>
            </a:endParaRPr>
          </a:p>
        </p:txBody>
      </p:sp>
      <p:sp>
        <p:nvSpPr>
          <p:cNvPr id="52" name="Rectangle 47">
            <a:extLst>
              <a:ext uri="{FF2B5EF4-FFF2-40B4-BE49-F238E27FC236}">
                <a16:creationId xmlns="" xmlns:a16="http://schemas.microsoft.com/office/drawing/2014/main" id="{5C1D68AD-923E-4FD2-AA8E-1AD1E41ECE45}"/>
              </a:ext>
            </a:extLst>
          </p:cNvPr>
          <p:cNvSpPr/>
          <p:nvPr/>
        </p:nvSpPr>
        <p:spPr>
          <a:xfrm>
            <a:off x="1133519" y="4071580"/>
            <a:ext cx="103214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3600" b="1" dirty="0" smtClean="0">
                <a:solidFill>
                  <a:srgbClr val="0070C0"/>
                </a:solidFill>
              </a:rPr>
              <a:t>ادارة مستودعات البيانات </a:t>
            </a:r>
            <a:r>
              <a:rPr lang="en-US" sz="3600" b="1" dirty="0" smtClean="0">
                <a:solidFill>
                  <a:srgbClr val="0070C0"/>
                </a:solidFill>
              </a:rPr>
              <a:t>Data </a:t>
            </a:r>
            <a:r>
              <a:rPr lang="en-US" sz="3600" b="1" dirty="0">
                <a:solidFill>
                  <a:srgbClr val="0070C0"/>
                </a:solidFill>
              </a:rPr>
              <a:t>Warehouse Administration</a:t>
            </a:r>
            <a:r>
              <a:rPr lang="ar-SA" sz="3600" b="1" dirty="0" smtClean="0">
                <a:solidFill>
                  <a:srgbClr val="0070C0"/>
                </a:solidFill>
              </a:rPr>
              <a:t>:</a:t>
            </a:r>
            <a:endParaRPr lang="ar-SA" sz="3600" b="1" dirty="0">
              <a:solidFill>
                <a:srgbClr val="0070C0"/>
              </a:solidFill>
            </a:endParaRPr>
          </a:p>
        </p:txBody>
      </p:sp>
      <p:sp>
        <p:nvSpPr>
          <p:cNvPr id="53" name="Title 1">
            <a:extLst>
              <a:ext uri="{FF2B5EF4-FFF2-40B4-BE49-F238E27FC236}">
                <a16:creationId xmlns="" xmlns:a16="http://schemas.microsoft.com/office/drawing/2014/main" id="{38C9511C-B260-4D2F-BEF1-EE2279A6968D}"/>
              </a:ext>
            </a:extLst>
          </p:cNvPr>
          <p:cNvSpPr txBox="1">
            <a:spLocks/>
          </p:cNvSpPr>
          <p:nvPr/>
        </p:nvSpPr>
        <p:spPr>
          <a:xfrm>
            <a:off x="518998" y="4572267"/>
            <a:ext cx="11154004" cy="209698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dirty="0" smtClean="0">
                <a:cs typeface="+mn-cs"/>
              </a:rPr>
              <a:t>دور جديد نشأ بسبب ازدياد حجم مخازن البيانات</a:t>
            </a:r>
            <a:r>
              <a:rPr lang="ar-SA" sz="3200" dirty="0">
                <a:cs typeface="+mn-cs"/>
              </a:rPr>
              <a:t> </a:t>
            </a:r>
            <a:r>
              <a:rPr lang="ar-SA" sz="3200" dirty="0" smtClean="0">
                <a:cs typeface="+mn-cs"/>
              </a:rPr>
              <a:t>ومشابه لدور </a:t>
            </a:r>
            <a:r>
              <a:rPr lang="en-US" sz="3200" b="1" dirty="0" smtClean="0">
                <a:cs typeface="+mn-cs"/>
              </a:rPr>
              <a:t>DA, DBA</a:t>
            </a:r>
            <a:r>
              <a:rPr lang="ar-SA" sz="3200" dirty="0" smtClean="0">
                <a:cs typeface="+mn-cs"/>
              </a:rPr>
              <a:t>.</a:t>
            </a:r>
          </a:p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dirty="0" smtClean="0">
                <a:cs typeface="+mn-cs"/>
              </a:rPr>
              <a:t>التأكد من تكامل البيانات وتنسيق البيانات المجموعة من مصادر مختلفة.</a:t>
            </a:r>
          </a:p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dirty="0" smtClean="0">
                <a:cs typeface="+mn-cs"/>
              </a:rPr>
              <a:t>ادارة نمو مستودعات البيانات.</a:t>
            </a:r>
          </a:p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dirty="0" smtClean="0">
                <a:cs typeface="+mn-cs"/>
              </a:rPr>
              <a:t>وضع اتفاقيات لمستويات الخدمات.</a:t>
            </a:r>
          </a:p>
        </p:txBody>
      </p:sp>
    </p:spTree>
    <p:extLst>
      <p:ext uri="{BB962C8B-B14F-4D97-AF65-F5344CB8AC3E}">
        <p14:creationId xmlns:p14="http://schemas.microsoft.com/office/powerpoint/2010/main" val="1435015781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EE257BD-8CB7-48A8-9977-1ADAA0A593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280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24E9FB3-525D-42E4-8DBB-B6D874942A95}"/>
              </a:ext>
            </a:extLst>
          </p:cNvPr>
          <p:cNvSpPr/>
          <p:nvPr/>
        </p:nvSpPr>
        <p:spPr>
          <a:xfrm>
            <a:off x="179882" y="209862"/>
            <a:ext cx="11797259" cy="6460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233690C0-1D56-4A32-9840-7A9E1B8FEE2B}"/>
              </a:ext>
            </a:extLst>
          </p:cNvPr>
          <p:cNvSpPr/>
          <p:nvPr/>
        </p:nvSpPr>
        <p:spPr>
          <a:xfrm>
            <a:off x="11830933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E55DFC06-3B0A-41CC-9A57-EA2FAADF73F3}"/>
              </a:ext>
            </a:extLst>
          </p:cNvPr>
          <p:cNvSpPr/>
          <p:nvPr/>
        </p:nvSpPr>
        <p:spPr>
          <a:xfrm>
            <a:off x="11833469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C9F4D6D7-581F-44AF-A4C7-68534BC28B33}"/>
              </a:ext>
            </a:extLst>
          </p:cNvPr>
          <p:cNvSpPr/>
          <p:nvPr/>
        </p:nvSpPr>
        <p:spPr>
          <a:xfrm>
            <a:off x="11833469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0FC86DF4-3660-4A85-B844-0129968C0686}"/>
              </a:ext>
            </a:extLst>
          </p:cNvPr>
          <p:cNvSpPr/>
          <p:nvPr/>
        </p:nvSpPr>
        <p:spPr>
          <a:xfrm>
            <a:off x="11817832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4DBEA934-34E4-4E65-B55D-0B54D70E5F3E}"/>
              </a:ext>
            </a:extLst>
          </p:cNvPr>
          <p:cNvSpPr/>
          <p:nvPr/>
        </p:nvSpPr>
        <p:spPr>
          <a:xfrm>
            <a:off x="11817428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28637537-B0D0-431F-A643-118987D87AF8}"/>
              </a:ext>
            </a:extLst>
          </p:cNvPr>
          <p:cNvSpPr/>
          <p:nvPr/>
        </p:nvSpPr>
        <p:spPr>
          <a:xfrm>
            <a:off x="11807285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="" xmlns:a16="http://schemas.microsoft.com/office/drawing/2014/main" id="{36B9E785-E824-4A3D-BD2B-7E3CCF4EFB15}"/>
              </a:ext>
            </a:extLst>
          </p:cNvPr>
          <p:cNvSpPr/>
          <p:nvPr/>
        </p:nvSpPr>
        <p:spPr>
          <a:xfrm>
            <a:off x="11835739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="" xmlns:a16="http://schemas.microsoft.com/office/drawing/2014/main" id="{F626A351-47F3-4650-80AD-04B6727317F3}"/>
              </a:ext>
            </a:extLst>
          </p:cNvPr>
          <p:cNvSpPr/>
          <p:nvPr/>
        </p:nvSpPr>
        <p:spPr>
          <a:xfrm>
            <a:off x="11835739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DC600885-3168-4C17-9503-6DA6397031E8}"/>
              </a:ext>
            </a:extLst>
          </p:cNvPr>
          <p:cNvSpPr/>
          <p:nvPr/>
        </p:nvSpPr>
        <p:spPr>
          <a:xfrm>
            <a:off x="11789669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Minus Sign 12">
            <a:extLst>
              <a:ext uri="{FF2B5EF4-FFF2-40B4-BE49-F238E27FC236}">
                <a16:creationId xmlns="" xmlns:a16="http://schemas.microsoft.com/office/drawing/2014/main" id="{EB8A56BE-9EAE-40A7-A076-419A9D5CCCAA}"/>
              </a:ext>
            </a:extLst>
          </p:cNvPr>
          <p:cNvSpPr/>
          <p:nvPr/>
        </p:nvSpPr>
        <p:spPr>
          <a:xfrm>
            <a:off x="11818123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Minus Sign 13">
            <a:extLst>
              <a:ext uri="{FF2B5EF4-FFF2-40B4-BE49-F238E27FC236}">
                <a16:creationId xmlns="" xmlns:a16="http://schemas.microsoft.com/office/drawing/2014/main" id="{94A2C718-B13D-4221-9498-4FEA7198C97A}"/>
              </a:ext>
            </a:extLst>
          </p:cNvPr>
          <p:cNvSpPr/>
          <p:nvPr/>
        </p:nvSpPr>
        <p:spPr>
          <a:xfrm>
            <a:off x="11818123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D81D116E-3D24-4C81-AF72-2BEBC51FFAEA}"/>
              </a:ext>
            </a:extLst>
          </p:cNvPr>
          <p:cNvSpPr/>
          <p:nvPr/>
        </p:nvSpPr>
        <p:spPr>
          <a:xfrm>
            <a:off x="11807285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="" xmlns:a16="http://schemas.microsoft.com/office/drawing/2014/main" id="{1ACC7407-1BF5-4676-8E10-A1C35898A24D}"/>
              </a:ext>
            </a:extLst>
          </p:cNvPr>
          <p:cNvSpPr/>
          <p:nvPr/>
        </p:nvSpPr>
        <p:spPr>
          <a:xfrm>
            <a:off x="11835739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="" xmlns:a16="http://schemas.microsoft.com/office/drawing/2014/main" id="{1BF19726-F20A-48E4-AF10-6FFD9D26889B}"/>
              </a:ext>
            </a:extLst>
          </p:cNvPr>
          <p:cNvSpPr/>
          <p:nvPr/>
        </p:nvSpPr>
        <p:spPr>
          <a:xfrm>
            <a:off x="11835739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B568493-A488-4ED5-993A-AE1EFB3AB79D}"/>
              </a:ext>
            </a:extLst>
          </p:cNvPr>
          <p:cNvSpPr/>
          <p:nvPr/>
        </p:nvSpPr>
        <p:spPr>
          <a:xfrm>
            <a:off x="172579" y="209862"/>
            <a:ext cx="92407" cy="143635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D94A12A1-BB1F-45C8-BEE2-1D4F24481053}"/>
              </a:ext>
            </a:extLst>
          </p:cNvPr>
          <p:cNvSpPr/>
          <p:nvPr/>
        </p:nvSpPr>
        <p:spPr>
          <a:xfrm>
            <a:off x="172579" y="1646218"/>
            <a:ext cx="96190" cy="13656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323C08EF-658E-409C-A656-729247E8EB9D}"/>
              </a:ext>
            </a:extLst>
          </p:cNvPr>
          <p:cNvSpPr/>
          <p:nvPr/>
        </p:nvSpPr>
        <p:spPr>
          <a:xfrm>
            <a:off x="172579" y="2993871"/>
            <a:ext cx="92408" cy="1259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D56CBC1B-940F-4514-A89D-736046398D3C}"/>
              </a:ext>
            </a:extLst>
          </p:cNvPr>
          <p:cNvSpPr/>
          <p:nvPr/>
        </p:nvSpPr>
        <p:spPr>
          <a:xfrm>
            <a:off x="172579" y="5484342"/>
            <a:ext cx="92407" cy="11862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C6F95889-14BD-453B-AA71-E84DA313B612}"/>
              </a:ext>
            </a:extLst>
          </p:cNvPr>
          <p:cNvSpPr/>
          <p:nvPr/>
        </p:nvSpPr>
        <p:spPr>
          <a:xfrm>
            <a:off x="172579" y="4257387"/>
            <a:ext cx="101601" cy="1234188"/>
          </a:xfrm>
          <a:prstGeom prst="rect">
            <a:avLst/>
          </a:prstGeom>
          <a:solidFill>
            <a:srgbClr val="EB6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D33E37F7-D772-425A-BB47-41E55A202D4A}"/>
              </a:ext>
            </a:extLst>
          </p:cNvPr>
          <p:cNvSpPr/>
          <p:nvPr/>
        </p:nvSpPr>
        <p:spPr>
          <a:xfrm>
            <a:off x="11863159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Minus Sign 23">
            <a:extLst>
              <a:ext uri="{FF2B5EF4-FFF2-40B4-BE49-F238E27FC236}">
                <a16:creationId xmlns="" xmlns:a16="http://schemas.microsoft.com/office/drawing/2014/main" id="{655B6A93-7BA6-43B0-A377-FF1E4F71593F}"/>
              </a:ext>
            </a:extLst>
          </p:cNvPr>
          <p:cNvSpPr/>
          <p:nvPr/>
        </p:nvSpPr>
        <p:spPr>
          <a:xfrm>
            <a:off x="11891613" y="526963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="" xmlns:a16="http://schemas.microsoft.com/office/drawing/2014/main" id="{3C5D7750-1DC7-48D2-A372-9FFF661EF13C}"/>
              </a:ext>
            </a:extLst>
          </p:cNvPr>
          <p:cNvSpPr/>
          <p:nvPr/>
        </p:nvSpPr>
        <p:spPr>
          <a:xfrm>
            <a:off x="11891613" y="613825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C9A69A53-6296-4311-BF0F-2BF546471256}"/>
              </a:ext>
            </a:extLst>
          </p:cNvPr>
          <p:cNvSpPr/>
          <p:nvPr/>
        </p:nvSpPr>
        <p:spPr>
          <a:xfrm>
            <a:off x="11865695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Minus Sign 26">
            <a:extLst>
              <a:ext uri="{FF2B5EF4-FFF2-40B4-BE49-F238E27FC236}">
                <a16:creationId xmlns="" xmlns:a16="http://schemas.microsoft.com/office/drawing/2014/main" id="{4FFB06C8-D9BF-40E9-9F61-885762DA571B}"/>
              </a:ext>
            </a:extLst>
          </p:cNvPr>
          <p:cNvSpPr/>
          <p:nvPr/>
        </p:nvSpPr>
        <p:spPr>
          <a:xfrm>
            <a:off x="11894149" y="118534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="" xmlns:a16="http://schemas.microsoft.com/office/drawing/2014/main" id="{5F9884B9-2F62-4D99-BF6F-4608CA124B80}"/>
              </a:ext>
            </a:extLst>
          </p:cNvPr>
          <p:cNvSpPr/>
          <p:nvPr/>
        </p:nvSpPr>
        <p:spPr>
          <a:xfrm>
            <a:off x="11894149" y="127221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48661B68-2ED0-4BCF-B4E2-7CF7BCA9FBAC}"/>
              </a:ext>
            </a:extLst>
          </p:cNvPr>
          <p:cNvSpPr/>
          <p:nvPr/>
        </p:nvSpPr>
        <p:spPr>
          <a:xfrm>
            <a:off x="11865695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Minus Sign 29">
            <a:extLst>
              <a:ext uri="{FF2B5EF4-FFF2-40B4-BE49-F238E27FC236}">
                <a16:creationId xmlns="" xmlns:a16="http://schemas.microsoft.com/office/drawing/2014/main" id="{259242FC-13B5-48C1-BEFE-0F7D1ACBE9C9}"/>
              </a:ext>
            </a:extLst>
          </p:cNvPr>
          <p:cNvSpPr/>
          <p:nvPr/>
        </p:nvSpPr>
        <p:spPr>
          <a:xfrm>
            <a:off x="11894149" y="1915004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="" xmlns:a16="http://schemas.microsoft.com/office/drawing/2014/main" id="{4B4B818A-E180-4213-BC77-1C679A894698}"/>
              </a:ext>
            </a:extLst>
          </p:cNvPr>
          <p:cNvSpPr/>
          <p:nvPr/>
        </p:nvSpPr>
        <p:spPr>
          <a:xfrm>
            <a:off x="11894149" y="2001866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E0B2BA01-8B42-4C19-8DEC-15CFD04E490A}"/>
              </a:ext>
            </a:extLst>
          </p:cNvPr>
          <p:cNvSpPr/>
          <p:nvPr/>
        </p:nvSpPr>
        <p:spPr>
          <a:xfrm>
            <a:off x="11850058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Minus Sign 32">
            <a:extLst>
              <a:ext uri="{FF2B5EF4-FFF2-40B4-BE49-F238E27FC236}">
                <a16:creationId xmlns="" xmlns:a16="http://schemas.microsoft.com/office/drawing/2014/main" id="{2E16E3DD-6263-407E-972E-BAF63FF2E4FD}"/>
              </a:ext>
            </a:extLst>
          </p:cNvPr>
          <p:cNvSpPr/>
          <p:nvPr/>
        </p:nvSpPr>
        <p:spPr>
          <a:xfrm>
            <a:off x="11878512" y="270702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4" name="Minus Sign 33">
            <a:extLst>
              <a:ext uri="{FF2B5EF4-FFF2-40B4-BE49-F238E27FC236}">
                <a16:creationId xmlns="" xmlns:a16="http://schemas.microsoft.com/office/drawing/2014/main" id="{65A320E0-DF83-41C0-B5DA-4D0A8222B511}"/>
              </a:ext>
            </a:extLst>
          </p:cNvPr>
          <p:cNvSpPr/>
          <p:nvPr/>
        </p:nvSpPr>
        <p:spPr>
          <a:xfrm>
            <a:off x="11878512" y="279389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40AA35FC-4368-47D6-89C8-4C3141B3C75E}"/>
              </a:ext>
            </a:extLst>
          </p:cNvPr>
          <p:cNvSpPr/>
          <p:nvPr/>
        </p:nvSpPr>
        <p:spPr>
          <a:xfrm>
            <a:off x="11849654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Minus Sign 35">
            <a:extLst>
              <a:ext uri="{FF2B5EF4-FFF2-40B4-BE49-F238E27FC236}">
                <a16:creationId xmlns="" xmlns:a16="http://schemas.microsoft.com/office/drawing/2014/main" id="{1BFFCA38-AC3B-491D-A110-B0CB971F52FE}"/>
              </a:ext>
            </a:extLst>
          </p:cNvPr>
          <p:cNvSpPr/>
          <p:nvPr/>
        </p:nvSpPr>
        <p:spPr>
          <a:xfrm>
            <a:off x="11878108" y="5397480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7" name="Minus Sign 36">
            <a:extLst>
              <a:ext uri="{FF2B5EF4-FFF2-40B4-BE49-F238E27FC236}">
                <a16:creationId xmlns="" xmlns:a16="http://schemas.microsoft.com/office/drawing/2014/main" id="{E97011C4-DE5D-4ADB-A132-4FA5FD739E34}"/>
              </a:ext>
            </a:extLst>
          </p:cNvPr>
          <p:cNvSpPr/>
          <p:nvPr/>
        </p:nvSpPr>
        <p:spPr>
          <a:xfrm>
            <a:off x="11878108" y="5484342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F9923986-8B83-4DBE-AC3D-CCD4CAA28AA3}"/>
              </a:ext>
            </a:extLst>
          </p:cNvPr>
          <p:cNvSpPr/>
          <p:nvPr/>
        </p:nvSpPr>
        <p:spPr>
          <a:xfrm>
            <a:off x="11839511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Minus Sign 38">
            <a:extLst>
              <a:ext uri="{FF2B5EF4-FFF2-40B4-BE49-F238E27FC236}">
                <a16:creationId xmlns="" xmlns:a16="http://schemas.microsoft.com/office/drawing/2014/main" id="{30B6A324-20B9-4A15-A8CF-0D3180561232}"/>
              </a:ext>
            </a:extLst>
          </p:cNvPr>
          <p:cNvSpPr/>
          <p:nvPr/>
        </p:nvSpPr>
        <p:spPr>
          <a:xfrm>
            <a:off x="11867965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Minus Sign 39">
            <a:extLst>
              <a:ext uri="{FF2B5EF4-FFF2-40B4-BE49-F238E27FC236}">
                <a16:creationId xmlns="" xmlns:a16="http://schemas.microsoft.com/office/drawing/2014/main" id="{5B6199C4-C10E-4A76-B01D-D0EF69D206E7}"/>
              </a:ext>
            </a:extLst>
          </p:cNvPr>
          <p:cNvSpPr/>
          <p:nvPr/>
        </p:nvSpPr>
        <p:spPr>
          <a:xfrm>
            <a:off x="11867965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A5DC18CC-F479-49C9-B65F-523728F0D987}"/>
              </a:ext>
            </a:extLst>
          </p:cNvPr>
          <p:cNvSpPr/>
          <p:nvPr/>
        </p:nvSpPr>
        <p:spPr>
          <a:xfrm>
            <a:off x="11821895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Minus Sign 41">
            <a:extLst>
              <a:ext uri="{FF2B5EF4-FFF2-40B4-BE49-F238E27FC236}">
                <a16:creationId xmlns="" xmlns:a16="http://schemas.microsoft.com/office/drawing/2014/main" id="{EBC20B98-9935-4B3E-9D2A-48B3258392E8}"/>
              </a:ext>
            </a:extLst>
          </p:cNvPr>
          <p:cNvSpPr/>
          <p:nvPr/>
        </p:nvSpPr>
        <p:spPr>
          <a:xfrm>
            <a:off x="11850349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Minus Sign 42">
            <a:extLst>
              <a:ext uri="{FF2B5EF4-FFF2-40B4-BE49-F238E27FC236}">
                <a16:creationId xmlns="" xmlns:a16="http://schemas.microsoft.com/office/drawing/2014/main" id="{59604834-16CF-4017-A575-D5690BA3736B}"/>
              </a:ext>
            </a:extLst>
          </p:cNvPr>
          <p:cNvSpPr/>
          <p:nvPr/>
        </p:nvSpPr>
        <p:spPr>
          <a:xfrm>
            <a:off x="11850349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0659F500-D694-4351-A3C8-E6EDA3244690}"/>
              </a:ext>
            </a:extLst>
          </p:cNvPr>
          <p:cNvSpPr/>
          <p:nvPr/>
        </p:nvSpPr>
        <p:spPr>
          <a:xfrm>
            <a:off x="11839511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5" name="Minus Sign 44">
            <a:extLst>
              <a:ext uri="{FF2B5EF4-FFF2-40B4-BE49-F238E27FC236}">
                <a16:creationId xmlns="" xmlns:a16="http://schemas.microsoft.com/office/drawing/2014/main" id="{9C66E711-AED4-4372-82DB-EA161ACD1186}"/>
              </a:ext>
            </a:extLst>
          </p:cNvPr>
          <p:cNvSpPr/>
          <p:nvPr/>
        </p:nvSpPr>
        <p:spPr>
          <a:xfrm>
            <a:off x="11867965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6" name="Minus Sign 45">
            <a:extLst>
              <a:ext uri="{FF2B5EF4-FFF2-40B4-BE49-F238E27FC236}">
                <a16:creationId xmlns="" xmlns:a16="http://schemas.microsoft.com/office/drawing/2014/main" id="{483AD019-F5FB-4BB4-A03A-144A8825CBEF}"/>
              </a:ext>
            </a:extLst>
          </p:cNvPr>
          <p:cNvSpPr/>
          <p:nvPr/>
        </p:nvSpPr>
        <p:spPr>
          <a:xfrm>
            <a:off x="11867965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7" name="Title 1">
            <a:extLst>
              <a:ext uri="{FF2B5EF4-FFF2-40B4-BE49-F238E27FC236}">
                <a16:creationId xmlns="" xmlns:a16="http://schemas.microsoft.com/office/drawing/2014/main" id="{38C9511C-B260-4D2F-BEF1-EE2279A6968D}"/>
              </a:ext>
            </a:extLst>
          </p:cNvPr>
          <p:cNvSpPr txBox="1">
            <a:spLocks/>
          </p:cNvSpPr>
          <p:nvPr/>
        </p:nvSpPr>
        <p:spPr>
          <a:xfrm>
            <a:off x="300995" y="1182547"/>
            <a:ext cx="11154004" cy="453937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2800" dirty="0" smtClean="0">
                <a:cs typeface="+mn-cs"/>
              </a:rPr>
              <a:t>بديل للنظم المملوكة مثل </a:t>
            </a:r>
            <a:r>
              <a:rPr lang="en-US" sz="2800" dirty="0">
                <a:cs typeface="+mn-cs"/>
              </a:rPr>
              <a:t>Oracle, Microsoft SQL Server, or Microsoft Access</a:t>
            </a:r>
            <a:r>
              <a:rPr lang="ar-SA" sz="2800" dirty="0" smtClean="0">
                <a:cs typeface="+mn-cs"/>
              </a:rPr>
              <a:t>.</a:t>
            </a:r>
          </a:p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en-US" sz="2800" dirty="0" err="1" smtClean="0">
                <a:cs typeface="+mn-cs"/>
              </a:rPr>
              <a:t>mySQL</a:t>
            </a:r>
            <a:r>
              <a:rPr lang="ar-SA" sz="2800" dirty="0" smtClean="0">
                <a:cs typeface="+mn-cs"/>
              </a:rPr>
              <a:t> هو مثال ل </a:t>
            </a:r>
            <a:r>
              <a:rPr lang="en-US" sz="2800" dirty="0" smtClean="0">
                <a:cs typeface="+mn-cs"/>
              </a:rPr>
              <a:t>DBMS</a:t>
            </a:r>
            <a:r>
              <a:rPr lang="ar-SA" sz="2800" dirty="0" smtClean="0">
                <a:cs typeface="+mn-cs"/>
              </a:rPr>
              <a:t> مفتوح المصدر</a:t>
            </a:r>
            <a:r>
              <a:rPr lang="ar-SA" sz="2800" dirty="0" smtClean="0">
                <a:cs typeface="+mn-cs"/>
              </a:rPr>
              <a:t>.</a:t>
            </a:r>
          </a:p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2800" dirty="0" smtClean="0">
                <a:cs typeface="+mn-cs"/>
              </a:rPr>
              <a:t>مجاني او منخفض التكلفة مقارنة بالأنظمة التجارية.</a:t>
            </a:r>
          </a:p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2800" dirty="0" smtClean="0">
                <a:cs typeface="+mn-cs"/>
              </a:rPr>
              <a:t>مرونة عالية لإمكانية التعديل في الكود المصدر </a:t>
            </a:r>
            <a:r>
              <a:rPr lang="en-US" sz="2800" dirty="0" smtClean="0">
                <a:cs typeface="+mn-cs"/>
              </a:rPr>
              <a:t>Source code</a:t>
            </a:r>
            <a:r>
              <a:rPr lang="ar-SA" sz="2800" dirty="0" smtClean="0">
                <a:cs typeface="+mn-cs"/>
              </a:rPr>
              <a:t> متوفر للتثبيت والتعديل.</a:t>
            </a:r>
          </a:p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2800" dirty="0" smtClean="0">
                <a:cs typeface="+mn-cs"/>
              </a:rPr>
              <a:t>مجتمع دعم واسع: مطورين ومستخدمين يساهمون في تطويره باستمرار.</a:t>
            </a:r>
          </a:p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2800" dirty="0" smtClean="0">
                <a:cs typeface="+mn-cs"/>
              </a:rPr>
              <a:t>تحديثات متكررة : اصلاح سريع للأخطاء.</a:t>
            </a:r>
          </a:p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2800" dirty="0" smtClean="0">
                <a:cs typeface="+mn-cs"/>
              </a:rPr>
              <a:t>التوافق: مع عد لغات برمجة وأنظمة تشغيل.</a:t>
            </a:r>
          </a:p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2800" dirty="0" smtClean="0">
                <a:cs typeface="+mn-cs"/>
              </a:rPr>
              <a:t>من اكثر الانظمة انتشاراً.</a:t>
            </a:r>
          </a:p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2800" dirty="0" smtClean="0">
                <a:cs typeface="+mn-cs"/>
              </a:rPr>
              <a:t>يستخدم في تطبيقات الويب.</a:t>
            </a:r>
          </a:p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2800" dirty="0" smtClean="0">
                <a:cs typeface="+mn-cs"/>
              </a:rPr>
              <a:t>قوي وسهل التعلم.</a:t>
            </a:r>
            <a:r>
              <a:rPr lang="ar-SA" sz="2800" dirty="0">
                <a:cs typeface="+mn-cs"/>
              </a:rPr>
              <a:t/>
            </a:r>
            <a:br>
              <a:rPr lang="ar-SA" sz="2800" dirty="0">
                <a:cs typeface="+mn-cs"/>
              </a:rPr>
            </a:br>
            <a:endParaRPr lang="ar-SA" sz="2800" dirty="0"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5C1D68AD-923E-4FD2-AA8E-1AD1E41ECE45}"/>
              </a:ext>
            </a:extLst>
          </p:cNvPr>
          <p:cNvSpPr/>
          <p:nvPr/>
        </p:nvSpPr>
        <p:spPr>
          <a:xfrm>
            <a:off x="1086776" y="505265"/>
            <a:ext cx="103682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3600" b="1" dirty="0" smtClean="0">
                <a:solidFill>
                  <a:srgbClr val="0070C0"/>
                </a:solidFill>
              </a:rPr>
              <a:t>نظم إدارة قواعد البيانات مفتوحة المصدر </a:t>
            </a:r>
            <a:r>
              <a:rPr lang="en-US" sz="3600" b="1" dirty="0">
                <a:solidFill>
                  <a:srgbClr val="0070C0"/>
                </a:solidFill>
              </a:rPr>
              <a:t>Open Source DBMSs</a:t>
            </a:r>
            <a:r>
              <a:rPr lang="ar-SA" sz="3600" b="1" dirty="0" smtClean="0">
                <a:solidFill>
                  <a:srgbClr val="002060"/>
                </a:solidFill>
              </a:rPr>
              <a:t>:</a:t>
            </a:r>
            <a:endParaRPr lang="ar-SA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7465173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EE257BD-8CB7-48A8-9977-1ADAA0A593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280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24E9FB3-525D-42E4-8DBB-B6D874942A95}"/>
              </a:ext>
            </a:extLst>
          </p:cNvPr>
          <p:cNvSpPr/>
          <p:nvPr/>
        </p:nvSpPr>
        <p:spPr>
          <a:xfrm>
            <a:off x="179882" y="209862"/>
            <a:ext cx="11797259" cy="6460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233690C0-1D56-4A32-9840-7A9E1B8FEE2B}"/>
              </a:ext>
            </a:extLst>
          </p:cNvPr>
          <p:cNvSpPr/>
          <p:nvPr/>
        </p:nvSpPr>
        <p:spPr>
          <a:xfrm>
            <a:off x="11830933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E55DFC06-3B0A-41CC-9A57-EA2FAADF73F3}"/>
              </a:ext>
            </a:extLst>
          </p:cNvPr>
          <p:cNvSpPr/>
          <p:nvPr/>
        </p:nvSpPr>
        <p:spPr>
          <a:xfrm>
            <a:off x="11833469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C9F4D6D7-581F-44AF-A4C7-68534BC28B33}"/>
              </a:ext>
            </a:extLst>
          </p:cNvPr>
          <p:cNvSpPr/>
          <p:nvPr/>
        </p:nvSpPr>
        <p:spPr>
          <a:xfrm>
            <a:off x="11833469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0FC86DF4-3660-4A85-B844-0129968C0686}"/>
              </a:ext>
            </a:extLst>
          </p:cNvPr>
          <p:cNvSpPr/>
          <p:nvPr/>
        </p:nvSpPr>
        <p:spPr>
          <a:xfrm>
            <a:off x="11817832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4DBEA934-34E4-4E65-B55D-0B54D70E5F3E}"/>
              </a:ext>
            </a:extLst>
          </p:cNvPr>
          <p:cNvSpPr/>
          <p:nvPr/>
        </p:nvSpPr>
        <p:spPr>
          <a:xfrm>
            <a:off x="11817428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28637537-B0D0-431F-A643-118987D87AF8}"/>
              </a:ext>
            </a:extLst>
          </p:cNvPr>
          <p:cNvSpPr/>
          <p:nvPr/>
        </p:nvSpPr>
        <p:spPr>
          <a:xfrm>
            <a:off x="11807285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="" xmlns:a16="http://schemas.microsoft.com/office/drawing/2014/main" id="{36B9E785-E824-4A3D-BD2B-7E3CCF4EFB15}"/>
              </a:ext>
            </a:extLst>
          </p:cNvPr>
          <p:cNvSpPr/>
          <p:nvPr/>
        </p:nvSpPr>
        <p:spPr>
          <a:xfrm>
            <a:off x="11835739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="" xmlns:a16="http://schemas.microsoft.com/office/drawing/2014/main" id="{F626A351-47F3-4650-80AD-04B6727317F3}"/>
              </a:ext>
            </a:extLst>
          </p:cNvPr>
          <p:cNvSpPr/>
          <p:nvPr/>
        </p:nvSpPr>
        <p:spPr>
          <a:xfrm>
            <a:off x="11835739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DC600885-3168-4C17-9503-6DA6397031E8}"/>
              </a:ext>
            </a:extLst>
          </p:cNvPr>
          <p:cNvSpPr/>
          <p:nvPr/>
        </p:nvSpPr>
        <p:spPr>
          <a:xfrm>
            <a:off x="11789669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Minus Sign 12">
            <a:extLst>
              <a:ext uri="{FF2B5EF4-FFF2-40B4-BE49-F238E27FC236}">
                <a16:creationId xmlns="" xmlns:a16="http://schemas.microsoft.com/office/drawing/2014/main" id="{EB8A56BE-9EAE-40A7-A076-419A9D5CCCAA}"/>
              </a:ext>
            </a:extLst>
          </p:cNvPr>
          <p:cNvSpPr/>
          <p:nvPr/>
        </p:nvSpPr>
        <p:spPr>
          <a:xfrm>
            <a:off x="11818123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Minus Sign 13">
            <a:extLst>
              <a:ext uri="{FF2B5EF4-FFF2-40B4-BE49-F238E27FC236}">
                <a16:creationId xmlns="" xmlns:a16="http://schemas.microsoft.com/office/drawing/2014/main" id="{94A2C718-B13D-4221-9498-4FEA7198C97A}"/>
              </a:ext>
            </a:extLst>
          </p:cNvPr>
          <p:cNvSpPr/>
          <p:nvPr/>
        </p:nvSpPr>
        <p:spPr>
          <a:xfrm>
            <a:off x="11818123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D81D116E-3D24-4C81-AF72-2BEBC51FFAEA}"/>
              </a:ext>
            </a:extLst>
          </p:cNvPr>
          <p:cNvSpPr/>
          <p:nvPr/>
        </p:nvSpPr>
        <p:spPr>
          <a:xfrm>
            <a:off x="11807285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="" xmlns:a16="http://schemas.microsoft.com/office/drawing/2014/main" id="{1ACC7407-1BF5-4676-8E10-A1C35898A24D}"/>
              </a:ext>
            </a:extLst>
          </p:cNvPr>
          <p:cNvSpPr/>
          <p:nvPr/>
        </p:nvSpPr>
        <p:spPr>
          <a:xfrm>
            <a:off x="11835739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="" xmlns:a16="http://schemas.microsoft.com/office/drawing/2014/main" id="{1BF19726-F20A-48E4-AF10-6FFD9D26889B}"/>
              </a:ext>
            </a:extLst>
          </p:cNvPr>
          <p:cNvSpPr/>
          <p:nvPr/>
        </p:nvSpPr>
        <p:spPr>
          <a:xfrm>
            <a:off x="11835739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B568493-A488-4ED5-993A-AE1EFB3AB79D}"/>
              </a:ext>
            </a:extLst>
          </p:cNvPr>
          <p:cNvSpPr/>
          <p:nvPr/>
        </p:nvSpPr>
        <p:spPr>
          <a:xfrm>
            <a:off x="172579" y="209862"/>
            <a:ext cx="92407" cy="143635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D94A12A1-BB1F-45C8-BEE2-1D4F24481053}"/>
              </a:ext>
            </a:extLst>
          </p:cNvPr>
          <p:cNvSpPr/>
          <p:nvPr/>
        </p:nvSpPr>
        <p:spPr>
          <a:xfrm>
            <a:off x="172579" y="1646218"/>
            <a:ext cx="96190" cy="13656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323C08EF-658E-409C-A656-729247E8EB9D}"/>
              </a:ext>
            </a:extLst>
          </p:cNvPr>
          <p:cNvSpPr/>
          <p:nvPr/>
        </p:nvSpPr>
        <p:spPr>
          <a:xfrm>
            <a:off x="172579" y="2993871"/>
            <a:ext cx="92408" cy="1259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D56CBC1B-940F-4514-A89D-736046398D3C}"/>
              </a:ext>
            </a:extLst>
          </p:cNvPr>
          <p:cNvSpPr/>
          <p:nvPr/>
        </p:nvSpPr>
        <p:spPr>
          <a:xfrm>
            <a:off x="172579" y="5484342"/>
            <a:ext cx="92407" cy="11862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C6F95889-14BD-453B-AA71-E84DA313B612}"/>
              </a:ext>
            </a:extLst>
          </p:cNvPr>
          <p:cNvSpPr/>
          <p:nvPr/>
        </p:nvSpPr>
        <p:spPr>
          <a:xfrm>
            <a:off x="172579" y="4257387"/>
            <a:ext cx="101601" cy="1234188"/>
          </a:xfrm>
          <a:prstGeom prst="rect">
            <a:avLst/>
          </a:prstGeom>
          <a:solidFill>
            <a:srgbClr val="EB6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D33E37F7-D772-425A-BB47-41E55A202D4A}"/>
              </a:ext>
            </a:extLst>
          </p:cNvPr>
          <p:cNvSpPr/>
          <p:nvPr/>
        </p:nvSpPr>
        <p:spPr>
          <a:xfrm>
            <a:off x="11863159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Minus Sign 23">
            <a:extLst>
              <a:ext uri="{FF2B5EF4-FFF2-40B4-BE49-F238E27FC236}">
                <a16:creationId xmlns="" xmlns:a16="http://schemas.microsoft.com/office/drawing/2014/main" id="{655B6A93-7BA6-43B0-A377-FF1E4F71593F}"/>
              </a:ext>
            </a:extLst>
          </p:cNvPr>
          <p:cNvSpPr/>
          <p:nvPr/>
        </p:nvSpPr>
        <p:spPr>
          <a:xfrm>
            <a:off x="11891613" y="526963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="" xmlns:a16="http://schemas.microsoft.com/office/drawing/2014/main" id="{3C5D7750-1DC7-48D2-A372-9FFF661EF13C}"/>
              </a:ext>
            </a:extLst>
          </p:cNvPr>
          <p:cNvSpPr/>
          <p:nvPr/>
        </p:nvSpPr>
        <p:spPr>
          <a:xfrm>
            <a:off x="11891613" y="613825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C9A69A53-6296-4311-BF0F-2BF546471256}"/>
              </a:ext>
            </a:extLst>
          </p:cNvPr>
          <p:cNvSpPr/>
          <p:nvPr/>
        </p:nvSpPr>
        <p:spPr>
          <a:xfrm>
            <a:off x="11865695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Minus Sign 26">
            <a:extLst>
              <a:ext uri="{FF2B5EF4-FFF2-40B4-BE49-F238E27FC236}">
                <a16:creationId xmlns="" xmlns:a16="http://schemas.microsoft.com/office/drawing/2014/main" id="{4FFB06C8-D9BF-40E9-9F61-885762DA571B}"/>
              </a:ext>
            </a:extLst>
          </p:cNvPr>
          <p:cNvSpPr/>
          <p:nvPr/>
        </p:nvSpPr>
        <p:spPr>
          <a:xfrm>
            <a:off x="11894149" y="118534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="" xmlns:a16="http://schemas.microsoft.com/office/drawing/2014/main" id="{5F9884B9-2F62-4D99-BF6F-4608CA124B80}"/>
              </a:ext>
            </a:extLst>
          </p:cNvPr>
          <p:cNvSpPr/>
          <p:nvPr/>
        </p:nvSpPr>
        <p:spPr>
          <a:xfrm>
            <a:off x="11894149" y="127221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48661B68-2ED0-4BCF-B4E2-7CF7BCA9FBAC}"/>
              </a:ext>
            </a:extLst>
          </p:cNvPr>
          <p:cNvSpPr/>
          <p:nvPr/>
        </p:nvSpPr>
        <p:spPr>
          <a:xfrm>
            <a:off x="11865695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Minus Sign 29">
            <a:extLst>
              <a:ext uri="{FF2B5EF4-FFF2-40B4-BE49-F238E27FC236}">
                <a16:creationId xmlns="" xmlns:a16="http://schemas.microsoft.com/office/drawing/2014/main" id="{259242FC-13B5-48C1-BEFE-0F7D1ACBE9C9}"/>
              </a:ext>
            </a:extLst>
          </p:cNvPr>
          <p:cNvSpPr/>
          <p:nvPr/>
        </p:nvSpPr>
        <p:spPr>
          <a:xfrm>
            <a:off x="11894149" y="1915004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="" xmlns:a16="http://schemas.microsoft.com/office/drawing/2014/main" id="{4B4B818A-E180-4213-BC77-1C679A894698}"/>
              </a:ext>
            </a:extLst>
          </p:cNvPr>
          <p:cNvSpPr/>
          <p:nvPr/>
        </p:nvSpPr>
        <p:spPr>
          <a:xfrm>
            <a:off x="11894149" y="2001866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E0B2BA01-8B42-4C19-8DEC-15CFD04E490A}"/>
              </a:ext>
            </a:extLst>
          </p:cNvPr>
          <p:cNvSpPr/>
          <p:nvPr/>
        </p:nvSpPr>
        <p:spPr>
          <a:xfrm>
            <a:off x="11850058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Minus Sign 32">
            <a:extLst>
              <a:ext uri="{FF2B5EF4-FFF2-40B4-BE49-F238E27FC236}">
                <a16:creationId xmlns="" xmlns:a16="http://schemas.microsoft.com/office/drawing/2014/main" id="{2E16E3DD-6263-407E-972E-BAF63FF2E4FD}"/>
              </a:ext>
            </a:extLst>
          </p:cNvPr>
          <p:cNvSpPr/>
          <p:nvPr/>
        </p:nvSpPr>
        <p:spPr>
          <a:xfrm>
            <a:off x="11878512" y="270702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4" name="Minus Sign 33">
            <a:extLst>
              <a:ext uri="{FF2B5EF4-FFF2-40B4-BE49-F238E27FC236}">
                <a16:creationId xmlns="" xmlns:a16="http://schemas.microsoft.com/office/drawing/2014/main" id="{65A320E0-DF83-41C0-B5DA-4D0A8222B511}"/>
              </a:ext>
            </a:extLst>
          </p:cNvPr>
          <p:cNvSpPr/>
          <p:nvPr/>
        </p:nvSpPr>
        <p:spPr>
          <a:xfrm>
            <a:off x="11878512" y="279389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40AA35FC-4368-47D6-89C8-4C3141B3C75E}"/>
              </a:ext>
            </a:extLst>
          </p:cNvPr>
          <p:cNvSpPr/>
          <p:nvPr/>
        </p:nvSpPr>
        <p:spPr>
          <a:xfrm>
            <a:off x="11849654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Minus Sign 35">
            <a:extLst>
              <a:ext uri="{FF2B5EF4-FFF2-40B4-BE49-F238E27FC236}">
                <a16:creationId xmlns="" xmlns:a16="http://schemas.microsoft.com/office/drawing/2014/main" id="{1BFFCA38-AC3B-491D-A110-B0CB971F52FE}"/>
              </a:ext>
            </a:extLst>
          </p:cNvPr>
          <p:cNvSpPr/>
          <p:nvPr/>
        </p:nvSpPr>
        <p:spPr>
          <a:xfrm>
            <a:off x="11878108" y="5397480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7" name="Minus Sign 36">
            <a:extLst>
              <a:ext uri="{FF2B5EF4-FFF2-40B4-BE49-F238E27FC236}">
                <a16:creationId xmlns="" xmlns:a16="http://schemas.microsoft.com/office/drawing/2014/main" id="{E97011C4-DE5D-4ADB-A132-4FA5FD739E34}"/>
              </a:ext>
            </a:extLst>
          </p:cNvPr>
          <p:cNvSpPr/>
          <p:nvPr/>
        </p:nvSpPr>
        <p:spPr>
          <a:xfrm>
            <a:off x="11878108" y="5484342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F9923986-8B83-4DBE-AC3D-CCD4CAA28AA3}"/>
              </a:ext>
            </a:extLst>
          </p:cNvPr>
          <p:cNvSpPr/>
          <p:nvPr/>
        </p:nvSpPr>
        <p:spPr>
          <a:xfrm>
            <a:off x="11839511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Minus Sign 38">
            <a:extLst>
              <a:ext uri="{FF2B5EF4-FFF2-40B4-BE49-F238E27FC236}">
                <a16:creationId xmlns="" xmlns:a16="http://schemas.microsoft.com/office/drawing/2014/main" id="{30B6A324-20B9-4A15-A8CF-0D3180561232}"/>
              </a:ext>
            </a:extLst>
          </p:cNvPr>
          <p:cNvSpPr/>
          <p:nvPr/>
        </p:nvSpPr>
        <p:spPr>
          <a:xfrm>
            <a:off x="11867965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Minus Sign 39">
            <a:extLst>
              <a:ext uri="{FF2B5EF4-FFF2-40B4-BE49-F238E27FC236}">
                <a16:creationId xmlns="" xmlns:a16="http://schemas.microsoft.com/office/drawing/2014/main" id="{5B6199C4-C10E-4A76-B01D-D0EF69D206E7}"/>
              </a:ext>
            </a:extLst>
          </p:cNvPr>
          <p:cNvSpPr/>
          <p:nvPr/>
        </p:nvSpPr>
        <p:spPr>
          <a:xfrm>
            <a:off x="11867965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A5DC18CC-F479-49C9-B65F-523728F0D987}"/>
              </a:ext>
            </a:extLst>
          </p:cNvPr>
          <p:cNvSpPr/>
          <p:nvPr/>
        </p:nvSpPr>
        <p:spPr>
          <a:xfrm>
            <a:off x="11821895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Minus Sign 41">
            <a:extLst>
              <a:ext uri="{FF2B5EF4-FFF2-40B4-BE49-F238E27FC236}">
                <a16:creationId xmlns="" xmlns:a16="http://schemas.microsoft.com/office/drawing/2014/main" id="{EBC20B98-9935-4B3E-9D2A-48B3258392E8}"/>
              </a:ext>
            </a:extLst>
          </p:cNvPr>
          <p:cNvSpPr/>
          <p:nvPr/>
        </p:nvSpPr>
        <p:spPr>
          <a:xfrm>
            <a:off x="11850349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Minus Sign 42">
            <a:extLst>
              <a:ext uri="{FF2B5EF4-FFF2-40B4-BE49-F238E27FC236}">
                <a16:creationId xmlns="" xmlns:a16="http://schemas.microsoft.com/office/drawing/2014/main" id="{59604834-16CF-4017-A575-D5690BA3736B}"/>
              </a:ext>
            </a:extLst>
          </p:cNvPr>
          <p:cNvSpPr/>
          <p:nvPr/>
        </p:nvSpPr>
        <p:spPr>
          <a:xfrm>
            <a:off x="11850349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0659F500-D694-4351-A3C8-E6EDA3244690}"/>
              </a:ext>
            </a:extLst>
          </p:cNvPr>
          <p:cNvSpPr/>
          <p:nvPr/>
        </p:nvSpPr>
        <p:spPr>
          <a:xfrm>
            <a:off x="11839511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5" name="Minus Sign 44">
            <a:extLst>
              <a:ext uri="{FF2B5EF4-FFF2-40B4-BE49-F238E27FC236}">
                <a16:creationId xmlns="" xmlns:a16="http://schemas.microsoft.com/office/drawing/2014/main" id="{9C66E711-AED4-4372-82DB-EA161ACD1186}"/>
              </a:ext>
            </a:extLst>
          </p:cNvPr>
          <p:cNvSpPr/>
          <p:nvPr/>
        </p:nvSpPr>
        <p:spPr>
          <a:xfrm>
            <a:off x="11867965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6" name="Minus Sign 45">
            <a:extLst>
              <a:ext uri="{FF2B5EF4-FFF2-40B4-BE49-F238E27FC236}">
                <a16:creationId xmlns="" xmlns:a16="http://schemas.microsoft.com/office/drawing/2014/main" id="{483AD019-F5FB-4BB4-A03A-144A8825CBEF}"/>
              </a:ext>
            </a:extLst>
          </p:cNvPr>
          <p:cNvSpPr/>
          <p:nvPr/>
        </p:nvSpPr>
        <p:spPr>
          <a:xfrm>
            <a:off x="11867965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5C1D68AD-923E-4FD2-AA8E-1AD1E41ECE45}"/>
              </a:ext>
            </a:extLst>
          </p:cNvPr>
          <p:cNvSpPr/>
          <p:nvPr/>
        </p:nvSpPr>
        <p:spPr>
          <a:xfrm>
            <a:off x="1552929" y="366715"/>
            <a:ext cx="990207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3600" b="1" dirty="0" smtClean="0">
                <a:solidFill>
                  <a:srgbClr val="0070C0"/>
                </a:solidFill>
              </a:rPr>
              <a:t>مسئوليات تشكيل البيانات</a:t>
            </a:r>
            <a:r>
              <a:rPr lang="en-US" sz="3600" dirty="0">
                <a:solidFill>
                  <a:srgbClr val="000000"/>
                </a:solidFill>
                <a:cs typeface="Tahoma" pitchFamily="34" charset="0"/>
              </a:rPr>
              <a:t> </a:t>
            </a:r>
            <a:r>
              <a:rPr lang="en-US" sz="3600" dirty="0">
                <a:solidFill>
                  <a:srgbClr val="0070C0"/>
                </a:solidFill>
                <a:cs typeface="Tahoma" pitchFamily="34" charset="0"/>
              </a:rPr>
              <a:t>Data modeling responsibilities </a:t>
            </a:r>
            <a:r>
              <a:rPr lang="ar-SA" sz="3600" b="1" dirty="0" smtClean="0">
                <a:solidFill>
                  <a:srgbClr val="002060"/>
                </a:solidFill>
              </a:rPr>
              <a:t>:</a:t>
            </a:r>
            <a:endParaRPr lang="ar-SA" sz="3600" b="1" dirty="0">
              <a:solidFill>
                <a:srgbClr val="002060"/>
              </a:solidFill>
            </a:endParaRPr>
          </a:p>
        </p:txBody>
      </p:sp>
      <p:pic>
        <p:nvPicPr>
          <p:cNvPr id="49" name="Picture 4" descr="Nonam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44" y="1039092"/>
            <a:ext cx="11498725" cy="56075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414987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EE257BD-8CB7-48A8-9977-1ADAA0A593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280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24E9FB3-525D-42E4-8DBB-B6D874942A95}"/>
              </a:ext>
            </a:extLst>
          </p:cNvPr>
          <p:cNvSpPr/>
          <p:nvPr/>
        </p:nvSpPr>
        <p:spPr>
          <a:xfrm>
            <a:off x="179882" y="209862"/>
            <a:ext cx="11797259" cy="6460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233690C0-1D56-4A32-9840-7A9E1B8FEE2B}"/>
              </a:ext>
            </a:extLst>
          </p:cNvPr>
          <p:cNvSpPr/>
          <p:nvPr/>
        </p:nvSpPr>
        <p:spPr>
          <a:xfrm>
            <a:off x="11830933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E55DFC06-3B0A-41CC-9A57-EA2FAADF73F3}"/>
              </a:ext>
            </a:extLst>
          </p:cNvPr>
          <p:cNvSpPr/>
          <p:nvPr/>
        </p:nvSpPr>
        <p:spPr>
          <a:xfrm>
            <a:off x="11833469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C9F4D6D7-581F-44AF-A4C7-68534BC28B33}"/>
              </a:ext>
            </a:extLst>
          </p:cNvPr>
          <p:cNvSpPr/>
          <p:nvPr/>
        </p:nvSpPr>
        <p:spPr>
          <a:xfrm>
            <a:off x="11833469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0FC86DF4-3660-4A85-B844-0129968C0686}"/>
              </a:ext>
            </a:extLst>
          </p:cNvPr>
          <p:cNvSpPr/>
          <p:nvPr/>
        </p:nvSpPr>
        <p:spPr>
          <a:xfrm>
            <a:off x="11817832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4DBEA934-34E4-4E65-B55D-0B54D70E5F3E}"/>
              </a:ext>
            </a:extLst>
          </p:cNvPr>
          <p:cNvSpPr/>
          <p:nvPr/>
        </p:nvSpPr>
        <p:spPr>
          <a:xfrm>
            <a:off x="11817428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28637537-B0D0-431F-A643-118987D87AF8}"/>
              </a:ext>
            </a:extLst>
          </p:cNvPr>
          <p:cNvSpPr/>
          <p:nvPr/>
        </p:nvSpPr>
        <p:spPr>
          <a:xfrm>
            <a:off x="11807285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="" xmlns:a16="http://schemas.microsoft.com/office/drawing/2014/main" id="{36B9E785-E824-4A3D-BD2B-7E3CCF4EFB15}"/>
              </a:ext>
            </a:extLst>
          </p:cNvPr>
          <p:cNvSpPr/>
          <p:nvPr/>
        </p:nvSpPr>
        <p:spPr>
          <a:xfrm>
            <a:off x="11835739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="" xmlns:a16="http://schemas.microsoft.com/office/drawing/2014/main" id="{F626A351-47F3-4650-80AD-04B6727317F3}"/>
              </a:ext>
            </a:extLst>
          </p:cNvPr>
          <p:cNvSpPr/>
          <p:nvPr/>
        </p:nvSpPr>
        <p:spPr>
          <a:xfrm>
            <a:off x="11835739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DC600885-3168-4C17-9503-6DA6397031E8}"/>
              </a:ext>
            </a:extLst>
          </p:cNvPr>
          <p:cNvSpPr/>
          <p:nvPr/>
        </p:nvSpPr>
        <p:spPr>
          <a:xfrm>
            <a:off x="11789669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Minus Sign 12">
            <a:extLst>
              <a:ext uri="{FF2B5EF4-FFF2-40B4-BE49-F238E27FC236}">
                <a16:creationId xmlns="" xmlns:a16="http://schemas.microsoft.com/office/drawing/2014/main" id="{EB8A56BE-9EAE-40A7-A076-419A9D5CCCAA}"/>
              </a:ext>
            </a:extLst>
          </p:cNvPr>
          <p:cNvSpPr/>
          <p:nvPr/>
        </p:nvSpPr>
        <p:spPr>
          <a:xfrm>
            <a:off x="11818123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Minus Sign 13">
            <a:extLst>
              <a:ext uri="{FF2B5EF4-FFF2-40B4-BE49-F238E27FC236}">
                <a16:creationId xmlns="" xmlns:a16="http://schemas.microsoft.com/office/drawing/2014/main" id="{94A2C718-B13D-4221-9498-4FEA7198C97A}"/>
              </a:ext>
            </a:extLst>
          </p:cNvPr>
          <p:cNvSpPr/>
          <p:nvPr/>
        </p:nvSpPr>
        <p:spPr>
          <a:xfrm>
            <a:off x="11818123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D81D116E-3D24-4C81-AF72-2BEBC51FFAEA}"/>
              </a:ext>
            </a:extLst>
          </p:cNvPr>
          <p:cNvSpPr/>
          <p:nvPr/>
        </p:nvSpPr>
        <p:spPr>
          <a:xfrm>
            <a:off x="11807285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="" xmlns:a16="http://schemas.microsoft.com/office/drawing/2014/main" id="{1ACC7407-1BF5-4676-8E10-A1C35898A24D}"/>
              </a:ext>
            </a:extLst>
          </p:cNvPr>
          <p:cNvSpPr/>
          <p:nvPr/>
        </p:nvSpPr>
        <p:spPr>
          <a:xfrm>
            <a:off x="11835739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="" xmlns:a16="http://schemas.microsoft.com/office/drawing/2014/main" id="{1BF19726-F20A-48E4-AF10-6FFD9D26889B}"/>
              </a:ext>
            </a:extLst>
          </p:cNvPr>
          <p:cNvSpPr/>
          <p:nvPr/>
        </p:nvSpPr>
        <p:spPr>
          <a:xfrm>
            <a:off x="11835739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B568493-A488-4ED5-993A-AE1EFB3AB79D}"/>
              </a:ext>
            </a:extLst>
          </p:cNvPr>
          <p:cNvSpPr/>
          <p:nvPr/>
        </p:nvSpPr>
        <p:spPr>
          <a:xfrm>
            <a:off x="172579" y="209862"/>
            <a:ext cx="92407" cy="143635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D94A12A1-BB1F-45C8-BEE2-1D4F24481053}"/>
              </a:ext>
            </a:extLst>
          </p:cNvPr>
          <p:cNvSpPr/>
          <p:nvPr/>
        </p:nvSpPr>
        <p:spPr>
          <a:xfrm>
            <a:off x="172579" y="1646218"/>
            <a:ext cx="96190" cy="13656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323C08EF-658E-409C-A656-729247E8EB9D}"/>
              </a:ext>
            </a:extLst>
          </p:cNvPr>
          <p:cNvSpPr/>
          <p:nvPr/>
        </p:nvSpPr>
        <p:spPr>
          <a:xfrm>
            <a:off x="172579" y="2993871"/>
            <a:ext cx="92408" cy="1259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D56CBC1B-940F-4514-A89D-736046398D3C}"/>
              </a:ext>
            </a:extLst>
          </p:cNvPr>
          <p:cNvSpPr/>
          <p:nvPr/>
        </p:nvSpPr>
        <p:spPr>
          <a:xfrm>
            <a:off x="172579" y="5484342"/>
            <a:ext cx="92407" cy="11862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C6F95889-14BD-453B-AA71-E84DA313B612}"/>
              </a:ext>
            </a:extLst>
          </p:cNvPr>
          <p:cNvSpPr/>
          <p:nvPr/>
        </p:nvSpPr>
        <p:spPr>
          <a:xfrm>
            <a:off x="172579" y="4257387"/>
            <a:ext cx="101601" cy="1234188"/>
          </a:xfrm>
          <a:prstGeom prst="rect">
            <a:avLst/>
          </a:prstGeom>
          <a:solidFill>
            <a:srgbClr val="EB6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D33E37F7-D772-425A-BB47-41E55A202D4A}"/>
              </a:ext>
            </a:extLst>
          </p:cNvPr>
          <p:cNvSpPr/>
          <p:nvPr/>
        </p:nvSpPr>
        <p:spPr>
          <a:xfrm>
            <a:off x="11863159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Minus Sign 23">
            <a:extLst>
              <a:ext uri="{FF2B5EF4-FFF2-40B4-BE49-F238E27FC236}">
                <a16:creationId xmlns="" xmlns:a16="http://schemas.microsoft.com/office/drawing/2014/main" id="{655B6A93-7BA6-43B0-A377-FF1E4F71593F}"/>
              </a:ext>
            </a:extLst>
          </p:cNvPr>
          <p:cNvSpPr/>
          <p:nvPr/>
        </p:nvSpPr>
        <p:spPr>
          <a:xfrm>
            <a:off x="11891613" y="526963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="" xmlns:a16="http://schemas.microsoft.com/office/drawing/2014/main" id="{3C5D7750-1DC7-48D2-A372-9FFF661EF13C}"/>
              </a:ext>
            </a:extLst>
          </p:cNvPr>
          <p:cNvSpPr/>
          <p:nvPr/>
        </p:nvSpPr>
        <p:spPr>
          <a:xfrm>
            <a:off x="11891613" y="613825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C9A69A53-6296-4311-BF0F-2BF546471256}"/>
              </a:ext>
            </a:extLst>
          </p:cNvPr>
          <p:cNvSpPr/>
          <p:nvPr/>
        </p:nvSpPr>
        <p:spPr>
          <a:xfrm>
            <a:off x="11865695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Minus Sign 26">
            <a:extLst>
              <a:ext uri="{FF2B5EF4-FFF2-40B4-BE49-F238E27FC236}">
                <a16:creationId xmlns="" xmlns:a16="http://schemas.microsoft.com/office/drawing/2014/main" id="{4FFB06C8-D9BF-40E9-9F61-885762DA571B}"/>
              </a:ext>
            </a:extLst>
          </p:cNvPr>
          <p:cNvSpPr/>
          <p:nvPr/>
        </p:nvSpPr>
        <p:spPr>
          <a:xfrm>
            <a:off x="11894149" y="118534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="" xmlns:a16="http://schemas.microsoft.com/office/drawing/2014/main" id="{5F9884B9-2F62-4D99-BF6F-4608CA124B80}"/>
              </a:ext>
            </a:extLst>
          </p:cNvPr>
          <p:cNvSpPr/>
          <p:nvPr/>
        </p:nvSpPr>
        <p:spPr>
          <a:xfrm>
            <a:off x="11894149" y="127221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48661B68-2ED0-4BCF-B4E2-7CF7BCA9FBAC}"/>
              </a:ext>
            </a:extLst>
          </p:cNvPr>
          <p:cNvSpPr/>
          <p:nvPr/>
        </p:nvSpPr>
        <p:spPr>
          <a:xfrm>
            <a:off x="11865695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Minus Sign 29">
            <a:extLst>
              <a:ext uri="{FF2B5EF4-FFF2-40B4-BE49-F238E27FC236}">
                <a16:creationId xmlns="" xmlns:a16="http://schemas.microsoft.com/office/drawing/2014/main" id="{259242FC-13B5-48C1-BEFE-0F7D1ACBE9C9}"/>
              </a:ext>
            </a:extLst>
          </p:cNvPr>
          <p:cNvSpPr/>
          <p:nvPr/>
        </p:nvSpPr>
        <p:spPr>
          <a:xfrm>
            <a:off x="11894149" y="1915004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="" xmlns:a16="http://schemas.microsoft.com/office/drawing/2014/main" id="{4B4B818A-E180-4213-BC77-1C679A894698}"/>
              </a:ext>
            </a:extLst>
          </p:cNvPr>
          <p:cNvSpPr/>
          <p:nvPr/>
        </p:nvSpPr>
        <p:spPr>
          <a:xfrm>
            <a:off x="11894149" y="2001866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E0B2BA01-8B42-4C19-8DEC-15CFD04E490A}"/>
              </a:ext>
            </a:extLst>
          </p:cNvPr>
          <p:cNvSpPr/>
          <p:nvPr/>
        </p:nvSpPr>
        <p:spPr>
          <a:xfrm>
            <a:off x="11850058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Minus Sign 32">
            <a:extLst>
              <a:ext uri="{FF2B5EF4-FFF2-40B4-BE49-F238E27FC236}">
                <a16:creationId xmlns="" xmlns:a16="http://schemas.microsoft.com/office/drawing/2014/main" id="{2E16E3DD-6263-407E-972E-BAF63FF2E4FD}"/>
              </a:ext>
            </a:extLst>
          </p:cNvPr>
          <p:cNvSpPr/>
          <p:nvPr/>
        </p:nvSpPr>
        <p:spPr>
          <a:xfrm>
            <a:off x="11878512" y="270702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4" name="Minus Sign 33">
            <a:extLst>
              <a:ext uri="{FF2B5EF4-FFF2-40B4-BE49-F238E27FC236}">
                <a16:creationId xmlns="" xmlns:a16="http://schemas.microsoft.com/office/drawing/2014/main" id="{65A320E0-DF83-41C0-B5DA-4D0A8222B511}"/>
              </a:ext>
            </a:extLst>
          </p:cNvPr>
          <p:cNvSpPr/>
          <p:nvPr/>
        </p:nvSpPr>
        <p:spPr>
          <a:xfrm>
            <a:off x="11878512" y="279389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40AA35FC-4368-47D6-89C8-4C3141B3C75E}"/>
              </a:ext>
            </a:extLst>
          </p:cNvPr>
          <p:cNvSpPr/>
          <p:nvPr/>
        </p:nvSpPr>
        <p:spPr>
          <a:xfrm>
            <a:off x="11849654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Minus Sign 35">
            <a:extLst>
              <a:ext uri="{FF2B5EF4-FFF2-40B4-BE49-F238E27FC236}">
                <a16:creationId xmlns="" xmlns:a16="http://schemas.microsoft.com/office/drawing/2014/main" id="{1BFFCA38-AC3B-491D-A110-B0CB971F52FE}"/>
              </a:ext>
            </a:extLst>
          </p:cNvPr>
          <p:cNvSpPr/>
          <p:nvPr/>
        </p:nvSpPr>
        <p:spPr>
          <a:xfrm>
            <a:off x="11878108" y="5397480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7" name="Minus Sign 36">
            <a:extLst>
              <a:ext uri="{FF2B5EF4-FFF2-40B4-BE49-F238E27FC236}">
                <a16:creationId xmlns="" xmlns:a16="http://schemas.microsoft.com/office/drawing/2014/main" id="{E97011C4-DE5D-4ADB-A132-4FA5FD739E34}"/>
              </a:ext>
            </a:extLst>
          </p:cNvPr>
          <p:cNvSpPr/>
          <p:nvPr/>
        </p:nvSpPr>
        <p:spPr>
          <a:xfrm>
            <a:off x="11878108" y="5484342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F9923986-8B83-4DBE-AC3D-CCD4CAA28AA3}"/>
              </a:ext>
            </a:extLst>
          </p:cNvPr>
          <p:cNvSpPr/>
          <p:nvPr/>
        </p:nvSpPr>
        <p:spPr>
          <a:xfrm>
            <a:off x="11839511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Minus Sign 38">
            <a:extLst>
              <a:ext uri="{FF2B5EF4-FFF2-40B4-BE49-F238E27FC236}">
                <a16:creationId xmlns="" xmlns:a16="http://schemas.microsoft.com/office/drawing/2014/main" id="{30B6A324-20B9-4A15-A8CF-0D3180561232}"/>
              </a:ext>
            </a:extLst>
          </p:cNvPr>
          <p:cNvSpPr/>
          <p:nvPr/>
        </p:nvSpPr>
        <p:spPr>
          <a:xfrm>
            <a:off x="11867965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Minus Sign 39">
            <a:extLst>
              <a:ext uri="{FF2B5EF4-FFF2-40B4-BE49-F238E27FC236}">
                <a16:creationId xmlns="" xmlns:a16="http://schemas.microsoft.com/office/drawing/2014/main" id="{5B6199C4-C10E-4A76-B01D-D0EF69D206E7}"/>
              </a:ext>
            </a:extLst>
          </p:cNvPr>
          <p:cNvSpPr/>
          <p:nvPr/>
        </p:nvSpPr>
        <p:spPr>
          <a:xfrm>
            <a:off x="11867965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A5DC18CC-F479-49C9-B65F-523728F0D987}"/>
              </a:ext>
            </a:extLst>
          </p:cNvPr>
          <p:cNvSpPr/>
          <p:nvPr/>
        </p:nvSpPr>
        <p:spPr>
          <a:xfrm>
            <a:off x="11821895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Minus Sign 41">
            <a:extLst>
              <a:ext uri="{FF2B5EF4-FFF2-40B4-BE49-F238E27FC236}">
                <a16:creationId xmlns="" xmlns:a16="http://schemas.microsoft.com/office/drawing/2014/main" id="{EBC20B98-9935-4B3E-9D2A-48B3258392E8}"/>
              </a:ext>
            </a:extLst>
          </p:cNvPr>
          <p:cNvSpPr/>
          <p:nvPr/>
        </p:nvSpPr>
        <p:spPr>
          <a:xfrm>
            <a:off x="11850349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Minus Sign 42">
            <a:extLst>
              <a:ext uri="{FF2B5EF4-FFF2-40B4-BE49-F238E27FC236}">
                <a16:creationId xmlns="" xmlns:a16="http://schemas.microsoft.com/office/drawing/2014/main" id="{59604834-16CF-4017-A575-D5690BA3736B}"/>
              </a:ext>
            </a:extLst>
          </p:cNvPr>
          <p:cNvSpPr/>
          <p:nvPr/>
        </p:nvSpPr>
        <p:spPr>
          <a:xfrm>
            <a:off x="11850349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0659F500-D694-4351-A3C8-E6EDA3244690}"/>
              </a:ext>
            </a:extLst>
          </p:cNvPr>
          <p:cNvSpPr/>
          <p:nvPr/>
        </p:nvSpPr>
        <p:spPr>
          <a:xfrm>
            <a:off x="11839511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5" name="Minus Sign 44">
            <a:extLst>
              <a:ext uri="{FF2B5EF4-FFF2-40B4-BE49-F238E27FC236}">
                <a16:creationId xmlns="" xmlns:a16="http://schemas.microsoft.com/office/drawing/2014/main" id="{9C66E711-AED4-4372-82DB-EA161ACD1186}"/>
              </a:ext>
            </a:extLst>
          </p:cNvPr>
          <p:cNvSpPr/>
          <p:nvPr/>
        </p:nvSpPr>
        <p:spPr>
          <a:xfrm>
            <a:off x="11867965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6" name="Minus Sign 45">
            <a:extLst>
              <a:ext uri="{FF2B5EF4-FFF2-40B4-BE49-F238E27FC236}">
                <a16:creationId xmlns="" xmlns:a16="http://schemas.microsoft.com/office/drawing/2014/main" id="{483AD019-F5FB-4BB4-A03A-144A8825CBEF}"/>
              </a:ext>
            </a:extLst>
          </p:cNvPr>
          <p:cNvSpPr/>
          <p:nvPr/>
        </p:nvSpPr>
        <p:spPr>
          <a:xfrm>
            <a:off x="11867965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7" name="Title 1">
            <a:extLst>
              <a:ext uri="{FF2B5EF4-FFF2-40B4-BE49-F238E27FC236}">
                <a16:creationId xmlns="" xmlns:a16="http://schemas.microsoft.com/office/drawing/2014/main" id="{38C9511C-B260-4D2F-BEF1-EE2279A6968D}"/>
              </a:ext>
            </a:extLst>
          </p:cNvPr>
          <p:cNvSpPr txBox="1">
            <a:spLocks/>
          </p:cNvSpPr>
          <p:nvPr/>
        </p:nvSpPr>
        <p:spPr>
          <a:xfrm>
            <a:off x="494965" y="974722"/>
            <a:ext cx="11154004" cy="351700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>
              <a:lnSpc>
                <a:spcPct val="100000"/>
              </a:lnSpc>
            </a:pPr>
            <a:r>
              <a:rPr lang="ar-SA" sz="3200" b="1" dirty="0" smtClean="0">
                <a:cs typeface="+mn-cs"/>
              </a:rPr>
              <a:t>امن قواعد البيانات هو:</a:t>
            </a:r>
          </a:p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dirty="0" smtClean="0">
                <a:cs typeface="+mn-cs"/>
              </a:rPr>
              <a:t>حماية البيانات من الخسارة العرضية أو المتعمدة</a:t>
            </a:r>
            <a:r>
              <a:rPr lang="ar-SA" sz="3200" dirty="0" smtClean="0">
                <a:cs typeface="+mn-cs"/>
              </a:rPr>
              <a:t>.</a:t>
            </a:r>
          </a:p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dirty="0" smtClean="0">
                <a:cs typeface="+mn-cs"/>
              </a:rPr>
              <a:t>حمايتها من الدمار.</a:t>
            </a:r>
          </a:p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dirty="0" smtClean="0">
                <a:cs typeface="+mn-cs"/>
              </a:rPr>
              <a:t>من سوء الاستعمال.</a:t>
            </a:r>
            <a:endParaRPr lang="en-US" sz="3200" dirty="0" smtClean="0">
              <a:cs typeface="+mn-cs"/>
            </a:endParaRPr>
          </a:p>
          <a:p>
            <a:pPr marL="457200" indent="-457200" algn="r" rtl="1">
              <a:lnSpc>
                <a:spcPct val="100000"/>
              </a:lnSpc>
              <a:buFont typeface="Arial" pitchFamily="34" charset="0"/>
              <a:buChar char="•"/>
            </a:pPr>
            <a:r>
              <a:rPr lang="ar-SA" sz="3200" dirty="0" smtClean="0">
                <a:cs typeface="+mn-cs"/>
              </a:rPr>
              <a:t>التعقيد المتزايد بسبب الاتصال</a:t>
            </a:r>
          </a:p>
          <a:p>
            <a:pPr algn="r" rtl="1">
              <a:lnSpc>
                <a:spcPct val="100000"/>
              </a:lnSpc>
            </a:pPr>
            <a:r>
              <a:rPr lang="ar-SA" sz="3200" dirty="0" smtClean="0">
                <a:cs typeface="+mn-cs"/>
              </a:rPr>
              <a:t>بالإنترنت وتقنيات </a:t>
            </a:r>
            <a:r>
              <a:rPr lang="en-US" sz="3200" b="1" dirty="0" smtClean="0"/>
              <a:t>client/server</a:t>
            </a:r>
            <a:r>
              <a:rPr lang="ar-SA" sz="3200" dirty="0" smtClean="0"/>
              <a:t>.</a:t>
            </a:r>
            <a:r>
              <a:rPr lang="ar-SA" sz="3200" dirty="0">
                <a:cs typeface="+mn-cs"/>
              </a:rPr>
              <a:t/>
            </a:r>
            <a:br>
              <a:rPr lang="ar-SA" sz="3200" dirty="0">
                <a:cs typeface="+mn-cs"/>
              </a:rPr>
            </a:br>
            <a:endParaRPr lang="ar-SA" sz="3200" dirty="0"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5C1D68AD-923E-4FD2-AA8E-1AD1E41ECE45}"/>
              </a:ext>
            </a:extLst>
          </p:cNvPr>
          <p:cNvSpPr/>
          <p:nvPr/>
        </p:nvSpPr>
        <p:spPr>
          <a:xfrm>
            <a:off x="4786955" y="380570"/>
            <a:ext cx="66680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3600" b="1" dirty="0" smtClean="0">
                <a:solidFill>
                  <a:srgbClr val="0070C0"/>
                </a:solidFill>
              </a:rPr>
              <a:t>امن قواعد </a:t>
            </a:r>
            <a:r>
              <a:rPr lang="ar-SA" sz="3600" b="1" dirty="0">
                <a:solidFill>
                  <a:srgbClr val="0070C0"/>
                </a:solidFill>
              </a:rPr>
              <a:t>البيانات </a:t>
            </a:r>
            <a:r>
              <a:rPr lang="en-US" sz="3600" b="1" dirty="0">
                <a:solidFill>
                  <a:srgbClr val="0070C0"/>
                </a:solidFill>
              </a:rPr>
              <a:t>Database Security</a:t>
            </a:r>
            <a:r>
              <a:rPr lang="ar-SA" sz="3600" b="1" dirty="0" smtClean="0">
                <a:solidFill>
                  <a:srgbClr val="002060"/>
                </a:solidFill>
              </a:rPr>
              <a:t>:</a:t>
            </a:r>
            <a:endParaRPr lang="ar-SA" sz="3600" b="1" dirty="0">
              <a:solidFill>
                <a:srgbClr val="002060"/>
              </a:solidFill>
            </a:endParaRPr>
          </a:p>
        </p:txBody>
      </p:sp>
      <p:sp>
        <p:nvSpPr>
          <p:cNvPr id="49" name="Rectangle 47">
            <a:extLst>
              <a:ext uri="{FF2B5EF4-FFF2-40B4-BE49-F238E27FC236}">
                <a16:creationId xmlns="" xmlns:a16="http://schemas.microsoft.com/office/drawing/2014/main" id="{5C1D68AD-923E-4FD2-AA8E-1AD1E41ECE45}"/>
              </a:ext>
            </a:extLst>
          </p:cNvPr>
          <p:cNvSpPr/>
          <p:nvPr/>
        </p:nvSpPr>
        <p:spPr>
          <a:xfrm>
            <a:off x="7402287" y="4360328"/>
            <a:ext cx="4052712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3600" b="1" dirty="0" smtClean="0">
                <a:solidFill>
                  <a:srgbClr val="0070C0"/>
                </a:solidFill>
              </a:rPr>
              <a:t>المواقع المحتملة لتهديدات</a:t>
            </a:r>
          </a:p>
          <a:p>
            <a:pPr algn="r" rtl="1"/>
            <a:r>
              <a:rPr lang="ar-SA" sz="3600" b="1" dirty="0" smtClean="0">
                <a:solidFill>
                  <a:srgbClr val="0070C0"/>
                </a:solidFill>
              </a:rPr>
              <a:t> أمن البيانات:</a:t>
            </a:r>
            <a:endParaRPr lang="ar-SA" sz="3600" b="1" dirty="0">
              <a:solidFill>
                <a:srgbClr val="00206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12" y="2001866"/>
            <a:ext cx="6551034" cy="4544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336040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EE257BD-8CB7-48A8-9977-1ADAA0A593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280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24E9FB3-525D-42E4-8DBB-B6D874942A95}"/>
              </a:ext>
            </a:extLst>
          </p:cNvPr>
          <p:cNvSpPr/>
          <p:nvPr/>
        </p:nvSpPr>
        <p:spPr>
          <a:xfrm>
            <a:off x="179882" y="209862"/>
            <a:ext cx="11797259" cy="6460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233690C0-1D56-4A32-9840-7A9E1B8FEE2B}"/>
              </a:ext>
            </a:extLst>
          </p:cNvPr>
          <p:cNvSpPr/>
          <p:nvPr/>
        </p:nvSpPr>
        <p:spPr>
          <a:xfrm>
            <a:off x="11830933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E55DFC06-3B0A-41CC-9A57-EA2FAADF73F3}"/>
              </a:ext>
            </a:extLst>
          </p:cNvPr>
          <p:cNvSpPr/>
          <p:nvPr/>
        </p:nvSpPr>
        <p:spPr>
          <a:xfrm>
            <a:off x="11833469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C9F4D6D7-581F-44AF-A4C7-68534BC28B33}"/>
              </a:ext>
            </a:extLst>
          </p:cNvPr>
          <p:cNvSpPr/>
          <p:nvPr/>
        </p:nvSpPr>
        <p:spPr>
          <a:xfrm>
            <a:off x="11833469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0FC86DF4-3660-4A85-B844-0129968C0686}"/>
              </a:ext>
            </a:extLst>
          </p:cNvPr>
          <p:cNvSpPr/>
          <p:nvPr/>
        </p:nvSpPr>
        <p:spPr>
          <a:xfrm>
            <a:off x="11817832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4DBEA934-34E4-4E65-B55D-0B54D70E5F3E}"/>
              </a:ext>
            </a:extLst>
          </p:cNvPr>
          <p:cNvSpPr/>
          <p:nvPr/>
        </p:nvSpPr>
        <p:spPr>
          <a:xfrm>
            <a:off x="11817428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28637537-B0D0-431F-A643-118987D87AF8}"/>
              </a:ext>
            </a:extLst>
          </p:cNvPr>
          <p:cNvSpPr/>
          <p:nvPr/>
        </p:nvSpPr>
        <p:spPr>
          <a:xfrm>
            <a:off x="11807285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="" xmlns:a16="http://schemas.microsoft.com/office/drawing/2014/main" id="{36B9E785-E824-4A3D-BD2B-7E3CCF4EFB15}"/>
              </a:ext>
            </a:extLst>
          </p:cNvPr>
          <p:cNvSpPr/>
          <p:nvPr/>
        </p:nvSpPr>
        <p:spPr>
          <a:xfrm>
            <a:off x="11835739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="" xmlns:a16="http://schemas.microsoft.com/office/drawing/2014/main" id="{F626A351-47F3-4650-80AD-04B6727317F3}"/>
              </a:ext>
            </a:extLst>
          </p:cNvPr>
          <p:cNvSpPr/>
          <p:nvPr/>
        </p:nvSpPr>
        <p:spPr>
          <a:xfrm>
            <a:off x="11835739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DC600885-3168-4C17-9503-6DA6397031E8}"/>
              </a:ext>
            </a:extLst>
          </p:cNvPr>
          <p:cNvSpPr/>
          <p:nvPr/>
        </p:nvSpPr>
        <p:spPr>
          <a:xfrm>
            <a:off x="11789669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Minus Sign 12">
            <a:extLst>
              <a:ext uri="{FF2B5EF4-FFF2-40B4-BE49-F238E27FC236}">
                <a16:creationId xmlns="" xmlns:a16="http://schemas.microsoft.com/office/drawing/2014/main" id="{EB8A56BE-9EAE-40A7-A076-419A9D5CCCAA}"/>
              </a:ext>
            </a:extLst>
          </p:cNvPr>
          <p:cNvSpPr/>
          <p:nvPr/>
        </p:nvSpPr>
        <p:spPr>
          <a:xfrm>
            <a:off x="11818123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Minus Sign 13">
            <a:extLst>
              <a:ext uri="{FF2B5EF4-FFF2-40B4-BE49-F238E27FC236}">
                <a16:creationId xmlns="" xmlns:a16="http://schemas.microsoft.com/office/drawing/2014/main" id="{94A2C718-B13D-4221-9498-4FEA7198C97A}"/>
              </a:ext>
            </a:extLst>
          </p:cNvPr>
          <p:cNvSpPr/>
          <p:nvPr/>
        </p:nvSpPr>
        <p:spPr>
          <a:xfrm>
            <a:off x="11818123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D81D116E-3D24-4C81-AF72-2BEBC51FFAEA}"/>
              </a:ext>
            </a:extLst>
          </p:cNvPr>
          <p:cNvSpPr/>
          <p:nvPr/>
        </p:nvSpPr>
        <p:spPr>
          <a:xfrm>
            <a:off x="11807285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="" xmlns:a16="http://schemas.microsoft.com/office/drawing/2014/main" id="{1ACC7407-1BF5-4676-8E10-A1C35898A24D}"/>
              </a:ext>
            </a:extLst>
          </p:cNvPr>
          <p:cNvSpPr/>
          <p:nvPr/>
        </p:nvSpPr>
        <p:spPr>
          <a:xfrm>
            <a:off x="11835739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="" xmlns:a16="http://schemas.microsoft.com/office/drawing/2014/main" id="{1BF19726-F20A-48E4-AF10-6FFD9D26889B}"/>
              </a:ext>
            </a:extLst>
          </p:cNvPr>
          <p:cNvSpPr/>
          <p:nvPr/>
        </p:nvSpPr>
        <p:spPr>
          <a:xfrm>
            <a:off x="11835739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B568493-A488-4ED5-993A-AE1EFB3AB79D}"/>
              </a:ext>
            </a:extLst>
          </p:cNvPr>
          <p:cNvSpPr/>
          <p:nvPr/>
        </p:nvSpPr>
        <p:spPr>
          <a:xfrm>
            <a:off x="172579" y="209862"/>
            <a:ext cx="92407" cy="143635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D94A12A1-BB1F-45C8-BEE2-1D4F24481053}"/>
              </a:ext>
            </a:extLst>
          </p:cNvPr>
          <p:cNvSpPr/>
          <p:nvPr/>
        </p:nvSpPr>
        <p:spPr>
          <a:xfrm>
            <a:off x="172579" y="1646218"/>
            <a:ext cx="96190" cy="13656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323C08EF-658E-409C-A656-729247E8EB9D}"/>
              </a:ext>
            </a:extLst>
          </p:cNvPr>
          <p:cNvSpPr/>
          <p:nvPr/>
        </p:nvSpPr>
        <p:spPr>
          <a:xfrm>
            <a:off x="172579" y="2993871"/>
            <a:ext cx="92408" cy="1259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D56CBC1B-940F-4514-A89D-736046398D3C}"/>
              </a:ext>
            </a:extLst>
          </p:cNvPr>
          <p:cNvSpPr/>
          <p:nvPr/>
        </p:nvSpPr>
        <p:spPr>
          <a:xfrm>
            <a:off x="172579" y="5484342"/>
            <a:ext cx="92407" cy="11862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C6F95889-14BD-453B-AA71-E84DA313B612}"/>
              </a:ext>
            </a:extLst>
          </p:cNvPr>
          <p:cNvSpPr/>
          <p:nvPr/>
        </p:nvSpPr>
        <p:spPr>
          <a:xfrm>
            <a:off x="172579" y="4257387"/>
            <a:ext cx="101601" cy="1234188"/>
          </a:xfrm>
          <a:prstGeom prst="rect">
            <a:avLst/>
          </a:prstGeom>
          <a:solidFill>
            <a:srgbClr val="EB6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D33E37F7-D772-425A-BB47-41E55A202D4A}"/>
              </a:ext>
            </a:extLst>
          </p:cNvPr>
          <p:cNvSpPr/>
          <p:nvPr/>
        </p:nvSpPr>
        <p:spPr>
          <a:xfrm>
            <a:off x="11863159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Minus Sign 23">
            <a:extLst>
              <a:ext uri="{FF2B5EF4-FFF2-40B4-BE49-F238E27FC236}">
                <a16:creationId xmlns="" xmlns:a16="http://schemas.microsoft.com/office/drawing/2014/main" id="{655B6A93-7BA6-43B0-A377-FF1E4F71593F}"/>
              </a:ext>
            </a:extLst>
          </p:cNvPr>
          <p:cNvSpPr/>
          <p:nvPr/>
        </p:nvSpPr>
        <p:spPr>
          <a:xfrm>
            <a:off x="11891613" y="526963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="" xmlns:a16="http://schemas.microsoft.com/office/drawing/2014/main" id="{3C5D7750-1DC7-48D2-A372-9FFF661EF13C}"/>
              </a:ext>
            </a:extLst>
          </p:cNvPr>
          <p:cNvSpPr/>
          <p:nvPr/>
        </p:nvSpPr>
        <p:spPr>
          <a:xfrm>
            <a:off x="11891613" y="613825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C9A69A53-6296-4311-BF0F-2BF546471256}"/>
              </a:ext>
            </a:extLst>
          </p:cNvPr>
          <p:cNvSpPr/>
          <p:nvPr/>
        </p:nvSpPr>
        <p:spPr>
          <a:xfrm>
            <a:off x="11865695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Minus Sign 26">
            <a:extLst>
              <a:ext uri="{FF2B5EF4-FFF2-40B4-BE49-F238E27FC236}">
                <a16:creationId xmlns="" xmlns:a16="http://schemas.microsoft.com/office/drawing/2014/main" id="{4FFB06C8-D9BF-40E9-9F61-885762DA571B}"/>
              </a:ext>
            </a:extLst>
          </p:cNvPr>
          <p:cNvSpPr/>
          <p:nvPr/>
        </p:nvSpPr>
        <p:spPr>
          <a:xfrm>
            <a:off x="11894149" y="118534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="" xmlns:a16="http://schemas.microsoft.com/office/drawing/2014/main" id="{5F9884B9-2F62-4D99-BF6F-4608CA124B80}"/>
              </a:ext>
            </a:extLst>
          </p:cNvPr>
          <p:cNvSpPr/>
          <p:nvPr/>
        </p:nvSpPr>
        <p:spPr>
          <a:xfrm>
            <a:off x="11894149" y="127221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48661B68-2ED0-4BCF-B4E2-7CF7BCA9FBAC}"/>
              </a:ext>
            </a:extLst>
          </p:cNvPr>
          <p:cNvSpPr/>
          <p:nvPr/>
        </p:nvSpPr>
        <p:spPr>
          <a:xfrm>
            <a:off x="11865695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Minus Sign 29">
            <a:extLst>
              <a:ext uri="{FF2B5EF4-FFF2-40B4-BE49-F238E27FC236}">
                <a16:creationId xmlns="" xmlns:a16="http://schemas.microsoft.com/office/drawing/2014/main" id="{259242FC-13B5-48C1-BEFE-0F7D1ACBE9C9}"/>
              </a:ext>
            </a:extLst>
          </p:cNvPr>
          <p:cNvSpPr/>
          <p:nvPr/>
        </p:nvSpPr>
        <p:spPr>
          <a:xfrm>
            <a:off x="11894149" y="1915004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="" xmlns:a16="http://schemas.microsoft.com/office/drawing/2014/main" id="{4B4B818A-E180-4213-BC77-1C679A894698}"/>
              </a:ext>
            </a:extLst>
          </p:cNvPr>
          <p:cNvSpPr/>
          <p:nvPr/>
        </p:nvSpPr>
        <p:spPr>
          <a:xfrm>
            <a:off x="11894149" y="2001866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E0B2BA01-8B42-4C19-8DEC-15CFD04E490A}"/>
              </a:ext>
            </a:extLst>
          </p:cNvPr>
          <p:cNvSpPr/>
          <p:nvPr/>
        </p:nvSpPr>
        <p:spPr>
          <a:xfrm>
            <a:off x="11850058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Minus Sign 32">
            <a:extLst>
              <a:ext uri="{FF2B5EF4-FFF2-40B4-BE49-F238E27FC236}">
                <a16:creationId xmlns="" xmlns:a16="http://schemas.microsoft.com/office/drawing/2014/main" id="{2E16E3DD-6263-407E-972E-BAF63FF2E4FD}"/>
              </a:ext>
            </a:extLst>
          </p:cNvPr>
          <p:cNvSpPr/>
          <p:nvPr/>
        </p:nvSpPr>
        <p:spPr>
          <a:xfrm>
            <a:off x="11878512" y="270702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4" name="Minus Sign 33">
            <a:extLst>
              <a:ext uri="{FF2B5EF4-FFF2-40B4-BE49-F238E27FC236}">
                <a16:creationId xmlns="" xmlns:a16="http://schemas.microsoft.com/office/drawing/2014/main" id="{65A320E0-DF83-41C0-B5DA-4D0A8222B511}"/>
              </a:ext>
            </a:extLst>
          </p:cNvPr>
          <p:cNvSpPr/>
          <p:nvPr/>
        </p:nvSpPr>
        <p:spPr>
          <a:xfrm>
            <a:off x="11878512" y="279389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40AA35FC-4368-47D6-89C8-4C3141B3C75E}"/>
              </a:ext>
            </a:extLst>
          </p:cNvPr>
          <p:cNvSpPr/>
          <p:nvPr/>
        </p:nvSpPr>
        <p:spPr>
          <a:xfrm>
            <a:off x="11849654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Minus Sign 35">
            <a:extLst>
              <a:ext uri="{FF2B5EF4-FFF2-40B4-BE49-F238E27FC236}">
                <a16:creationId xmlns="" xmlns:a16="http://schemas.microsoft.com/office/drawing/2014/main" id="{1BFFCA38-AC3B-491D-A110-B0CB971F52FE}"/>
              </a:ext>
            </a:extLst>
          </p:cNvPr>
          <p:cNvSpPr/>
          <p:nvPr/>
        </p:nvSpPr>
        <p:spPr>
          <a:xfrm>
            <a:off x="11878108" y="5397480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7" name="Minus Sign 36">
            <a:extLst>
              <a:ext uri="{FF2B5EF4-FFF2-40B4-BE49-F238E27FC236}">
                <a16:creationId xmlns="" xmlns:a16="http://schemas.microsoft.com/office/drawing/2014/main" id="{E97011C4-DE5D-4ADB-A132-4FA5FD739E34}"/>
              </a:ext>
            </a:extLst>
          </p:cNvPr>
          <p:cNvSpPr/>
          <p:nvPr/>
        </p:nvSpPr>
        <p:spPr>
          <a:xfrm>
            <a:off x="11878108" y="5484342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F9923986-8B83-4DBE-AC3D-CCD4CAA28AA3}"/>
              </a:ext>
            </a:extLst>
          </p:cNvPr>
          <p:cNvSpPr/>
          <p:nvPr/>
        </p:nvSpPr>
        <p:spPr>
          <a:xfrm>
            <a:off x="11839511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Minus Sign 38">
            <a:extLst>
              <a:ext uri="{FF2B5EF4-FFF2-40B4-BE49-F238E27FC236}">
                <a16:creationId xmlns="" xmlns:a16="http://schemas.microsoft.com/office/drawing/2014/main" id="{30B6A324-20B9-4A15-A8CF-0D3180561232}"/>
              </a:ext>
            </a:extLst>
          </p:cNvPr>
          <p:cNvSpPr/>
          <p:nvPr/>
        </p:nvSpPr>
        <p:spPr>
          <a:xfrm>
            <a:off x="11867965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Minus Sign 39">
            <a:extLst>
              <a:ext uri="{FF2B5EF4-FFF2-40B4-BE49-F238E27FC236}">
                <a16:creationId xmlns="" xmlns:a16="http://schemas.microsoft.com/office/drawing/2014/main" id="{5B6199C4-C10E-4A76-B01D-D0EF69D206E7}"/>
              </a:ext>
            </a:extLst>
          </p:cNvPr>
          <p:cNvSpPr/>
          <p:nvPr/>
        </p:nvSpPr>
        <p:spPr>
          <a:xfrm>
            <a:off x="11867965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A5DC18CC-F479-49C9-B65F-523728F0D987}"/>
              </a:ext>
            </a:extLst>
          </p:cNvPr>
          <p:cNvSpPr/>
          <p:nvPr/>
        </p:nvSpPr>
        <p:spPr>
          <a:xfrm>
            <a:off x="11821895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Minus Sign 41">
            <a:extLst>
              <a:ext uri="{FF2B5EF4-FFF2-40B4-BE49-F238E27FC236}">
                <a16:creationId xmlns="" xmlns:a16="http://schemas.microsoft.com/office/drawing/2014/main" id="{EBC20B98-9935-4B3E-9D2A-48B3258392E8}"/>
              </a:ext>
            </a:extLst>
          </p:cNvPr>
          <p:cNvSpPr/>
          <p:nvPr/>
        </p:nvSpPr>
        <p:spPr>
          <a:xfrm>
            <a:off x="11850349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Minus Sign 42">
            <a:extLst>
              <a:ext uri="{FF2B5EF4-FFF2-40B4-BE49-F238E27FC236}">
                <a16:creationId xmlns="" xmlns:a16="http://schemas.microsoft.com/office/drawing/2014/main" id="{59604834-16CF-4017-A575-D5690BA3736B}"/>
              </a:ext>
            </a:extLst>
          </p:cNvPr>
          <p:cNvSpPr/>
          <p:nvPr/>
        </p:nvSpPr>
        <p:spPr>
          <a:xfrm>
            <a:off x="11850349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0659F500-D694-4351-A3C8-E6EDA3244690}"/>
              </a:ext>
            </a:extLst>
          </p:cNvPr>
          <p:cNvSpPr/>
          <p:nvPr/>
        </p:nvSpPr>
        <p:spPr>
          <a:xfrm>
            <a:off x="11839511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5" name="Minus Sign 44">
            <a:extLst>
              <a:ext uri="{FF2B5EF4-FFF2-40B4-BE49-F238E27FC236}">
                <a16:creationId xmlns="" xmlns:a16="http://schemas.microsoft.com/office/drawing/2014/main" id="{9C66E711-AED4-4372-82DB-EA161ACD1186}"/>
              </a:ext>
            </a:extLst>
          </p:cNvPr>
          <p:cNvSpPr/>
          <p:nvPr/>
        </p:nvSpPr>
        <p:spPr>
          <a:xfrm>
            <a:off x="11867965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6" name="Minus Sign 45">
            <a:extLst>
              <a:ext uri="{FF2B5EF4-FFF2-40B4-BE49-F238E27FC236}">
                <a16:creationId xmlns="" xmlns:a16="http://schemas.microsoft.com/office/drawing/2014/main" id="{483AD019-F5FB-4BB4-A03A-144A8825CBEF}"/>
              </a:ext>
            </a:extLst>
          </p:cNvPr>
          <p:cNvSpPr/>
          <p:nvPr/>
        </p:nvSpPr>
        <p:spPr>
          <a:xfrm>
            <a:off x="11867965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7" name="Title 1">
            <a:extLst>
              <a:ext uri="{FF2B5EF4-FFF2-40B4-BE49-F238E27FC236}">
                <a16:creationId xmlns="" xmlns:a16="http://schemas.microsoft.com/office/drawing/2014/main" id="{38C9511C-B260-4D2F-BEF1-EE2279A6968D}"/>
              </a:ext>
            </a:extLst>
          </p:cNvPr>
          <p:cNvSpPr txBox="1">
            <a:spLocks/>
          </p:cNvSpPr>
          <p:nvPr/>
        </p:nvSpPr>
        <p:spPr>
          <a:xfrm>
            <a:off x="494965" y="974722"/>
            <a:ext cx="11154004" cy="536433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r" rtl="1">
              <a:lnSpc>
                <a:spcPct val="100000"/>
              </a:lnSpc>
              <a:buFont typeface="Wingdings" pitchFamily="2" charset="2"/>
              <a:buChar char="§"/>
            </a:pPr>
            <a:r>
              <a:rPr lang="ar-SA" sz="3200" b="1" dirty="0" smtClean="0">
                <a:cs typeface="+mn-cs"/>
              </a:rPr>
              <a:t>الخسارة العرضية بسبب:</a:t>
            </a:r>
          </a:p>
          <a:p>
            <a:pPr algn="r" rtl="1">
              <a:lnSpc>
                <a:spcPct val="100000"/>
              </a:lnSpc>
            </a:pPr>
            <a:r>
              <a:rPr lang="ar-SA" sz="3200" dirty="0" smtClean="0">
                <a:cs typeface="+mn-cs"/>
              </a:rPr>
              <a:t>      - خطأ بشري</a:t>
            </a:r>
            <a:r>
              <a:rPr lang="ar-SA" sz="3200" dirty="0" smtClean="0">
                <a:cs typeface="+mn-cs"/>
              </a:rPr>
              <a:t>.</a:t>
            </a:r>
          </a:p>
          <a:p>
            <a:pPr algn="r" rtl="1">
              <a:lnSpc>
                <a:spcPct val="100000"/>
              </a:lnSpc>
            </a:pPr>
            <a:r>
              <a:rPr lang="ar-SA" sz="3200" dirty="0" smtClean="0">
                <a:cs typeface="+mn-cs"/>
              </a:rPr>
              <a:t>      - فشل برامج.</a:t>
            </a:r>
          </a:p>
          <a:p>
            <a:pPr algn="r" rtl="1">
              <a:lnSpc>
                <a:spcPct val="100000"/>
              </a:lnSpc>
            </a:pPr>
            <a:r>
              <a:rPr lang="ar-SA" sz="3200" dirty="0" smtClean="0">
                <a:cs typeface="+mn-cs"/>
              </a:rPr>
              <a:t>      - فشل أجهزة.</a:t>
            </a:r>
            <a:endParaRPr lang="en-US" sz="3200" dirty="0" smtClean="0">
              <a:cs typeface="+mn-cs"/>
            </a:endParaRPr>
          </a:p>
          <a:p>
            <a:pPr marL="457200" indent="-457200" algn="r" rtl="1">
              <a:lnSpc>
                <a:spcPct val="100000"/>
              </a:lnSpc>
              <a:buFont typeface="Wingdings" pitchFamily="2" charset="2"/>
              <a:buChar char="§"/>
            </a:pPr>
            <a:r>
              <a:rPr lang="ar-SA" sz="3200" b="1" dirty="0" smtClean="0">
                <a:cs typeface="+mn-cs"/>
              </a:rPr>
              <a:t>السرقة والاحتيال.</a:t>
            </a:r>
          </a:p>
          <a:p>
            <a:pPr marL="457200" indent="-457200" algn="r" rtl="1">
              <a:lnSpc>
                <a:spcPct val="100000"/>
              </a:lnSpc>
              <a:buFont typeface="Wingdings" pitchFamily="2" charset="2"/>
              <a:buChar char="§"/>
            </a:pPr>
            <a:r>
              <a:rPr lang="ar-SA" sz="3200" b="1" dirty="0" smtClean="0">
                <a:cs typeface="+mn-cs"/>
              </a:rPr>
              <a:t>وصول غير صحيح للبيانات بسبب:</a:t>
            </a:r>
          </a:p>
          <a:p>
            <a:pPr algn="r" rtl="1">
              <a:lnSpc>
                <a:spcPct val="100000"/>
              </a:lnSpc>
            </a:pPr>
            <a:r>
              <a:rPr lang="ar-SA" sz="3200" dirty="0">
                <a:cs typeface="+mn-cs"/>
              </a:rPr>
              <a:t> </a:t>
            </a:r>
            <a:r>
              <a:rPr lang="ar-SA" sz="3200" dirty="0" smtClean="0">
                <a:cs typeface="+mn-cs"/>
              </a:rPr>
              <a:t>     - خسارة السرية(بيانات شخصية).</a:t>
            </a:r>
          </a:p>
          <a:p>
            <a:pPr algn="r" rtl="1">
              <a:lnSpc>
                <a:spcPct val="100000"/>
              </a:lnSpc>
            </a:pPr>
            <a:r>
              <a:rPr lang="ar-SA" sz="3200" dirty="0">
                <a:cs typeface="+mn-cs"/>
              </a:rPr>
              <a:t> </a:t>
            </a:r>
            <a:r>
              <a:rPr lang="ar-SA" sz="3200" dirty="0" smtClean="0">
                <a:cs typeface="+mn-cs"/>
              </a:rPr>
              <a:t>     - خسارة السرية( بيانات متعلقة بالشركة).</a:t>
            </a:r>
          </a:p>
          <a:p>
            <a:pPr marL="457200" indent="-457200" algn="r" rtl="1">
              <a:lnSpc>
                <a:spcPct val="100000"/>
              </a:lnSpc>
              <a:buFont typeface="Wingdings" pitchFamily="2" charset="2"/>
              <a:buChar char="§"/>
            </a:pPr>
            <a:r>
              <a:rPr lang="ar-SA" sz="3200" b="1" dirty="0" smtClean="0">
                <a:cs typeface="+mn-cs"/>
              </a:rPr>
              <a:t>خسارة سلامة البيانات.</a:t>
            </a:r>
          </a:p>
          <a:p>
            <a:pPr marL="457200" indent="-457200" algn="r" rtl="1">
              <a:lnSpc>
                <a:spcPct val="100000"/>
              </a:lnSpc>
              <a:buFont typeface="Wingdings" pitchFamily="2" charset="2"/>
              <a:buChar char="§"/>
            </a:pPr>
            <a:r>
              <a:rPr lang="ar-SA" sz="3200" b="1" dirty="0" smtClean="0">
                <a:cs typeface="+mn-cs"/>
              </a:rPr>
              <a:t>خسارة التوفر(مثال التخريب)</a:t>
            </a:r>
            <a:r>
              <a:rPr lang="ar-SA" sz="3200" dirty="0">
                <a:cs typeface="+mn-cs"/>
              </a:rPr>
              <a:t/>
            </a:r>
            <a:br>
              <a:rPr lang="ar-SA" sz="3200" dirty="0">
                <a:cs typeface="+mn-cs"/>
              </a:rPr>
            </a:br>
            <a:endParaRPr lang="ar-SA" sz="3200" dirty="0"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5C1D68AD-923E-4FD2-AA8E-1AD1E41ECE45}"/>
              </a:ext>
            </a:extLst>
          </p:cNvPr>
          <p:cNvSpPr/>
          <p:nvPr/>
        </p:nvSpPr>
        <p:spPr>
          <a:xfrm>
            <a:off x="3371055" y="380570"/>
            <a:ext cx="80839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3600" b="1" dirty="0" smtClean="0">
                <a:solidFill>
                  <a:srgbClr val="0070C0"/>
                </a:solidFill>
              </a:rPr>
              <a:t>مهددات امن البيانات </a:t>
            </a:r>
            <a:r>
              <a:rPr lang="en-US" sz="3600" b="1" dirty="0">
                <a:solidFill>
                  <a:srgbClr val="0070C0"/>
                </a:solidFill>
              </a:rPr>
              <a:t>Threats to Data Security</a:t>
            </a:r>
            <a:r>
              <a:rPr lang="ar-SA" sz="3600" b="1" dirty="0" smtClean="0">
                <a:solidFill>
                  <a:srgbClr val="002060"/>
                </a:solidFill>
              </a:rPr>
              <a:t>:</a:t>
            </a:r>
            <a:endParaRPr lang="ar-SA" sz="36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628867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EEE257BD-8CB7-48A8-9977-1ADAA0A593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82808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224E9FB3-525D-42E4-8DBB-B6D874942A95}"/>
              </a:ext>
            </a:extLst>
          </p:cNvPr>
          <p:cNvSpPr/>
          <p:nvPr/>
        </p:nvSpPr>
        <p:spPr>
          <a:xfrm>
            <a:off x="179882" y="209862"/>
            <a:ext cx="11797259" cy="64607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SA" dirty="0"/>
          </a:p>
        </p:txBody>
      </p:sp>
      <p:sp>
        <p:nvSpPr>
          <p:cNvPr id="4" name="Oval 3">
            <a:extLst>
              <a:ext uri="{FF2B5EF4-FFF2-40B4-BE49-F238E27FC236}">
                <a16:creationId xmlns="" xmlns:a16="http://schemas.microsoft.com/office/drawing/2014/main" id="{233690C0-1D56-4A32-9840-7A9E1B8FEE2B}"/>
              </a:ext>
            </a:extLst>
          </p:cNvPr>
          <p:cNvSpPr/>
          <p:nvPr/>
        </p:nvSpPr>
        <p:spPr>
          <a:xfrm>
            <a:off x="11830933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5" name="Oval 4">
            <a:extLst>
              <a:ext uri="{FF2B5EF4-FFF2-40B4-BE49-F238E27FC236}">
                <a16:creationId xmlns="" xmlns:a16="http://schemas.microsoft.com/office/drawing/2014/main" id="{E55DFC06-3B0A-41CC-9A57-EA2FAADF73F3}"/>
              </a:ext>
            </a:extLst>
          </p:cNvPr>
          <p:cNvSpPr/>
          <p:nvPr/>
        </p:nvSpPr>
        <p:spPr>
          <a:xfrm>
            <a:off x="11833469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6" name="Oval 5">
            <a:extLst>
              <a:ext uri="{FF2B5EF4-FFF2-40B4-BE49-F238E27FC236}">
                <a16:creationId xmlns="" xmlns:a16="http://schemas.microsoft.com/office/drawing/2014/main" id="{C9F4D6D7-581F-44AF-A4C7-68534BC28B33}"/>
              </a:ext>
            </a:extLst>
          </p:cNvPr>
          <p:cNvSpPr/>
          <p:nvPr/>
        </p:nvSpPr>
        <p:spPr>
          <a:xfrm>
            <a:off x="11833469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7" name="Oval 6">
            <a:extLst>
              <a:ext uri="{FF2B5EF4-FFF2-40B4-BE49-F238E27FC236}">
                <a16:creationId xmlns="" xmlns:a16="http://schemas.microsoft.com/office/drawing/2014/main" id="{0FC86DF4-3660-4A85-B844-0129968C0686}"/>
              </a:ext>
            </a:extLst>
          </p:cNvPr>
          <p:cNvSpPr/>
          <p:nvPr/>
        </p:nvSpPr>
        <p:spPr>
          <a:xfrm>
            <a:off x="11817832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4DBEA934-34E4-4E65-B55D-0B54D70E5F3E}"/>
              </a:ext>
            </a:extLst>
          </p:cNvPr>
          <p:cNvSpPr/>
          <p:nvPr/>
        </p:nvSpPr>
        <p:spPr>
          <a:xfrm>
            <a:off x="11817428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28637537-B0D0-431F-A643-118987D87AF8}"/>
              </a:ext>
            </a:extLst>
          </p:cNvPr>
          <p:cNvSpPr/>
          <p:nvPr/>
        </p:nvSpPr>
        <p:spPr>
          <a:xfrm>
            <a:off x="11807285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0" name="Minus Sign 9">
            <a:extLst>
              <a:ext uri="{FF2B5EF4-FFF2-40B4-BE49-F238E27FC236}">
                <a16:creationId xmlns="" xmlns:a16="http://schemas.microsoft.com/office/drawing/2014/main" id="{36B9E785-E824-4A3D-BD2B-7E3CCF4EFB15}"/>
              </a:ext>
            </a:extLst>
          </p:cNvPr>
          <p:cNvSpPr/>
          <p:nvPr/>
        </p:nvSpPr>
        <p:spPr>
          <a:xfrm>
            <a:off x="11835739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1" name="Minus Sign 10">
            <a:extLst>
              <a:ext uri="{FF2B5EF4-FFF2-40B4-BE49-F238E27FC236}">
                <a16:creationId xmlns="" xmlns:a16="http://schemas.microsoft.com/office/drawing/2014/main" id="{F626A351-47F3-4650-80AD-04B6727317F3}"/>
              </a:ext>
            </a:extLst>
          </p:cNvPr>
          <p:cNvSpPr/>
          <p:nvPr/>
        </p:nvSpPr>
        <p:spPr>
          <a:xfrm>
            <a:off x="11835739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2" name="Oval 11">
            <a:extLst>
              <a:ext uri="{FF2B5EF4-FFF2-40B4-BE49-F238E27FC236}">
                <a16:creationId xmlns="" xmlns:a16="http://schemas.microsoft.com/office/drawing/2014/main" id="{DC600885-3168-4C17-9503-6DA6397031E8}"/>
              </a:ext>
            </a:extLst>
          </p:cNvPr>
          <p:cNvSpPr/>
          <p:nvPr/>
        </p:nvSpPr>
        <p:spPr>
          <a:xfrm>
            <a:off x="11789669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3" name="Minus Sign 12">
            <a:extLst>
              <a:ext uri="{FF2B5EF4-FFF2-40B4-BE49-F238E27FC236}">
                <a16:creationId xmlns="" xmlns:a16="http://schemas.microsoft.com/office/drawing/2014/main" id="{EB8A56BE-9EAE-40A7-A076-419A9D5CCCAA}"/>
              </a:ext>
            </a:extLst>
          </p:cNvPr>
          <p:cNvSpPr/>
          <p:nvPr/>
        </p:nvSpPr>
        <p:spPr>
          <a:xfrm>
            <a:off x="11818123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4" name="Minus Sign 13">
            <a:extLst>
              <a:ext uri="{FF2B5EF4-FFF2-40B4-BE49-F238E27FC236}">
                <a16:creationId xmlns="" xmlns:a16="http://schemas.microsoft.com/office/drawing/2014/main" id="{94A2C718-B13D-4221-9498-4FEA7198C97A}"/>
              </a:ext>
            </a:extLst>
          </p:cNvPr>
          <p:cNvSpPr/>
          <p:nvPr/>
        </p:nvSpPr>
        <p:spPr>
          <a:xfrm>
            <a:off x="11818123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Oval 14">
            <a:extLst>
              <a:ext uri="{FF2B5EF4-FFF2-40B4-BE49-F238E27FC236}">
                <a16:creationId xmlns="" xmlns:a16="http://schemas.microsoft.com/office/drawing/2014/main" id="{D81D116E-3D24-4C81-AF72-2BEBC51FFAEA}"/>
              </a:ext>
            </a:extLst>
          </p:cNvPr>
          <p:cNvSpPr/>
          <p:nvPr/>
        </p:nvSpPr>
        <p:spPr>
          <a:xfrm>
            <a:off x="11807285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6" name="Minus Sign 15">
            <a:extLst>
              <a:ext uri="{FF2B5EF4-FFF2-40B4-BE49-F238E27FC236}">
                <a16:creationId xmlns="" xmlns:a16="http://schemas.microsoft.com/office/drawing/2014/main" id="{1ACC7407-1BF5-4676-8E10-A1C35898A24D}"/>
              </a:ext>
            </a:extLst>
          </p:cNvPr>
          <p:cNvSpPr/>
          <p:nvPr/>
        </p:nvSpPr>
        <p:spPr>
          <a:xfrm>
            <a:off x="11835739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7" name="Minus Sign 16">
            <a:extLst>
              <a:ext uri="{FF2B5EF4-FFF2-40B4-BE49-F238E27FC236}">
                <a16:creationId xmlns="" xmlns:a16="http://schemas.microsoft.com/office/drawing/2014/main" id="{1BF19726-F20A-48E4-AF10-6FFD9D26889B}"/>
              </a:ext>
            </a:extLst>
          </p:cNvPr>
          <p:cNvSpPr/>
          <p:nvPr/>
        </p:nvSpPr>
        <p:spPr>
          <a:xfrm>
            <a:off x="11835739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B568493-A488-4ED5-993A-AE1EFB3AB79D}"/>
              </a:ext>
            </a:extLst>
          </p:cNvPr>
          <p:cNvSpPr/>
          <p:nvPr/>
        </p:nvSpPr>
        <p:spPr>
          <a:xfrm>
            <a:off x="172579" y="209862"/>
            <a:ext cx="92407" cy="143635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D94A12A1-BB1F-45C8-BEE2-1D4F24481053}"/>
              </a:ext>
            </a:extLst>
          </p:cNvPr>
          <p:cNvSpPr/>
          <p:nvPr/>
        </p:nvSpPr>
        <p:spPr>
          <a:xfrm>
            <a:off x="172579" y="1646218"/>
            <a:ext cx="96190" cy="136566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0" name="Rectangle 19">
            <a:extLst>
              <a:ext uri="{FF2B5EF4-FFF2-40B4-BE49-F238E27FC236}">
                <a16:creationId xmlns="" xmlns:a16="http://schemas.microsoft.com/office/drawing/2014/main" id="{323C08EF-658E-409C-A656-729247E8EB9D}"/>
              </a:ext>
            </a:extLst>
          </p:cNvPr>
          <p:cNvSpPr/>
          <p:nvPr/>
        </p:nvSpPr>
        <p:spPr>
          <a:xfrm>
            <a:off x="172579" y="2993871"/>
            <a:ext cx="92408" cy="1259437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D56CBC1B-940F-4514-A89D-736046398D3C}"/>
              </a:ext>
            </a:extLst>
          </p:cNvPr>
          <p:cNvSpPr/>
          <p:nvPr/>
        </p:nvSpPr>
        <p:spPr>
          <a:xfrm>
            <a:off x="172579" y="5484342"/>
            <a:ext cx="92407" cy="118628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C6F95889-14BD-453B-AA71-E84DA313B612}"/>
              </a:ext>
            </a:extLst>
          </p:cNvPr>
          <p:cNvSpPr/>
          <p:nvPr/>
        </p:nvSpPr>
        <p:spPr>
          <a:xfrm>
            <a:off x="172579" y="4257387"/>
            <a:ext cx="101601" cy="1234188"/>
          </a:xfrm>
          <a:prstGeom prst="rect">
            <a:avLst/>
          </a:prstGeom>
          <a:solidFill>
            <a:srgbClr val="EB6C1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3" name="Oval 22">
            <a:extLst>
              <a:ext uri="{FF2B5EF4-FFF2-40B4-BE49-F238E27FC236}">
                <a16:creationId xmlns="" xmlns:a16="http://schemas.microsoft.com/office/drawing/2014/main" id="{D33E37F7-D772-425A-BB47-41E55A202D4A}"/>
              </a:ext>
            </a:extLst>
          </p:cNvPr>
          <p:cNvSpPr/>
          <p:nvPr/>
        </p:nvSpPr>
        <p:spPr>
          <a:xfrm>
            <a:off x="11863159" y="507437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4" name="Minus Sign 23">
            <a:extLst>
              <a:ext uri="{FF2B5EF4-FFF2-40B4-BE49-F238E27FC236}">
                <a16:creationId xmlns="" xmlns:a16="http://schemas.microsoft.com/office/drawing/2014/main" id="{655B6A93-7BA6-43B0-A377-FF1E4F71593F}"/>
              </a:ext>
            </a:extLst>
          </p:cNvPr>
          <p:cNvSpPr/>
          <p:nvPr/>
        </p:nvSpPr>
        <p:spPr>
          <a:xfrm>
            <a:off x="11891613" y="526963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5" name="Minus Sign 24">
            <a:extLst>
              <a:ext uri="{FF2B5EF4-FFF2-40B4-BE49-F238E27FC236}">
                <a16:creationId xmlns="" xmlns:a16="http://schemas.microsoft.com/office/drawing/2014/main" id="{3C5D7750-1DC7-48D2-A372-9FFF661EF13C}"/>
              </a:ext>
            </a:extLst>
          </p:cNvPr>
          <p:cNvSpPr/>
          <p:nvPr/>
        </p:nvSpPr>
        <p:spPr>
          <a:xfrm>
            <a:off x="11891613" y="613825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6" name="Oval 25">
            <a:extLst>
              <a:ext uri="{FF2B5EF4-FFF2-40B4-BE49-F238E27FC236}">
                <a16:creationId xmlns="" xmlns:a16="http://schemas.microsoft.com/office/drawing/2014/main" id="{C9A69A53-6296-4311-BF0F-2BF546471256}"/>
              </a:ext>
            </a:extLst>
          </p:cNvPr>
          <p:cNvSpPr/>
          <p:nvPr/>
        </p:nvSpPr>
        <p:spPr>
          <a:xfrm>
            <a:off x="11865695" y="116582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7" name="Minus Sign 26">
            <a:extLst>
              <a:ext uri="{FF2B5EF4-FFF2-40B4-BE49-F238E27FC236}">
                <a16:creationId xmlns="" xmlns:a16="http://schemas.microsoft.com/office/drawing/2014/main" id="{4FFB06C8-D9BF-40E9-9F61-885762DA571B}"/>
              </a:ext>
            </a:extLst>
          </p:cNvPr>
          <p:cNvSpPr/>
          <p:nvPr/>
        </p:nvSpPr>
        <p:spPr>
          <a:xfrm>
            <a:off x="11894149" y="118534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8" name="Minus Sign 27">
            <a:extLst>
              <a:ext uri="{FF2B5EF4-FFF2-40B4-BE49-F238E27FC236}">
                <a16:creationId xmlns="" xmlns:a16="http://schemas.microsoft.com/office/drawing/2014/main" id="{5F9884B9-2F62-4D99-BF6F-4608CA124B80}"/>
              </a:ext>
            </a:extLst>
          </p:cNvPr>
          <p:cNvSpPr/>
          <p:nvPr/>
        </p:nvSpPr>
        <p:spPr>
          <a:xfrm>
            <a:off x="11894149" y="127221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Oval 28">
            <a:extLst>
              <a:ext uri="{FF2B5EF4-FFF2-40B4-BE49-F238E27FC236}">
                <a16:creationId xmlns="" xmlns:a16="http://schemas.microsoft.com/office/drawing/2014/main" id="{48661B68-2ED0-4BCF-B4E2-7CF7BCA9FBAC}"/>
              </a:ext>
            </a:extLst>
          </p:cNvPr>
          <p:cNvSpPr/>
          <p:nvPr/>
        </p:nvSpPr>
        <p:spPr>
          <a:xfrm>
            <a:off x="11865695" y="1895478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0" name="Minus Sign 29">
            <a:extLst>
              <a:ext uri="{FF2B5EF4-FFF2-40B4-BE49-F238E27FC236}">
                <a16:creationId xmlns="" xmlns:a16="http://schemas.microsoft.com/office/drawing/2014/main" id="{259242FC-13B5-48C1-BEFE-0F7D1ACBE9C9}"/>
              </a:ext>
            </a:extLst>
          </p:cNvPr>
          <p:cNvSpPr/>
          <p:nvPr/>
        </p:nvSpPr>
        <p:spPr>
          <a:xfrm>
            <a:off x="11894149" y="1915004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1" name="Minus Sign 30">
            <a:extLst>
              <a:ext uri="{FF2B5EF4-FFF2-40B4-BE49-F238E27FC236}">
                <a16:creationId xmlns="" xmlns:a16="http://schemas.microsoft.com/office/drawing/2014/main" id="{4B4B818A-E180-4213-BC77-1C679A894698}"/>
              </a:ext>
            </a:extLst>
          </p:cNvPr>
          <p:cNvSpPr/>
          <p:nvPr/>
        </p:nvSpPr>
        <p:spPr>
          <a:xfrm>
            <a:off x="11894149" y="2001866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E0B2BA01-8B42-4C19-8DEC-15CFD04E490A}"/>
              </a:ext>
            </a:extLst>
          </p:cNvPr>
          <p:cNvSpPr/>
          <p:nvPr/>
        </p:nvSpPr>
        <p:spPr>
          <a:xfrm>
            <a:off x="11850058" y="2687503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3" name="Minus Sign 32">
            <a:extLst>
              <a:ext uri="{FF2B5EF4-FFF2-40B4-BE49-F238E27FC236}">
                <a16:creationId xmlns="" xmlns:a16="http://schemas.microsoft.com/office/drawing/2014/main" id="{2E16E3DD-6263-407E-972E-BAF63FF2E4FD}"/>
              </a:ext>
            </a:extLst>
          </p:cNvPr>
          <p:cNvSpPr/>
          <p:nvPr/>
        </p:nvSpPr>
        <p:spPr>
          <a:xfrm>
            <a:off x="11878512" y="2707029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4" name="Minus Sign 33">
            <a:extLst>
              <a:ext uri="{FF2B5EF4-FFF2-40B4-BE49-F238E27FC236}">
                <a16:creationId xmlns="" xmlns:a16="http://schemas.microsoft.com/office/drawing/2014/main" id="{65A320E0-DF83-41C0-B5DA-4D0A8222B511}"/>
              </a:ext>
            </a:extLst>
          </p:cNvPr>
          <p:cNvSpPr/>
          <p:nvPr/>
        </p:nvSpPr>
        <p:spPr>
          <a:xfrm>
            <a:off x="11878512" y="2793891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40AA35FC-4368-47D6-89C8-4C3141B3C75E}"/>
              </a:ext>
            </a:extLst>
          </p:cNvPr>
          <p:cNvSpPr/>
          <p:nvPr/>
        </p:nvSpPr>
        <p:spPr>
          <a:xfrm>
            <a:off x="11849654" y="5377954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6" name="Minus Sign 35">
            <a:extLst>
              <a:ext uri="{FF2B5EF4-FFF2-40B4-BE49-F238E27FC236}">
                <a16:creationId xmlns="" xmlns:a16="http://schemas.microsoft.com/office/drawing/2014/main" id="{1BFFCA38-AC3B-491D-A110-B0CB971F52FE}"/>
              </a:ext>
            </a:extLst>
          </p:cNvPr>
          <p:cNvSpPr/>
          <p:nvPr/>
        </p:nvSpPr>
        <p:spPr>
          <a:xfrm>
            <a:off x="11878108" y="5397480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7" name="Minus Sign 36">
            <a:extLst>
              <a:ext uri="{FF2B5EF4-FFF2-40B4-BE49-F238E27FC236}">
                <a16:creationId xmlns="" xmlns:a16="http://schemas.microsoft.com/office/drawing/2014/main" id="{E97011C4-DE5D-4ADB-A132-4FA5FD739E34}"/>
              </a:ext>
            </a:extLst>
          </p:cNvPr>
          <p:cNvSpPr/>
          <p:nvPr/>
        </p:nvSpPr>
        <p:spPr>
          <a:xfrm>
            <a:off x="11878108" y="5484342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F9923986-8B83-4DBE-AC3D-CCD4CAA28AA3}"/>
              </a:ext>
            </a:extLst>
          </p:cNvPr>
          <p:cNvSpPr/>
          <p:nvPr/>
        </p:nvSpPr>
        <p:spPr>
          <a:xfrm>
            <a:off x="11839511" y="61644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39" name="Minus Sign 38">
            <a:extLst>
              <a:ext uri="{FF2B5EF4-FFF2-40B4-BE49-F238E27FC236}">
                <a16:creationId xmlns="" xmlns:a16="http://schemas.microsoft.com/office/drawing/2014/main" id="{30B6A324-20B9-4A15-A8CF-0D3180561232}"/>
              </a:ext>
            </a:extLst>
          </p:cNvPr>
          <p:cNvSpPr/>
          <p:nvPr/>
        </p:nvSpPr>
        <p:spPr>
          <a:xfrm>
            <a:off x="11867965" y="61839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0" name="Minus Sign 39">
            <a:extLst>
              <a:ext uri="{FF2B5EF4-FFF2-40B4-BE49-F238E27FC236}">
                <a16:creationId xmlns="" xmlns:a16="http://schemas.microsoft.com/office/drawing/2014/main" id="{5B6199C4-C10E-4A76-B01D-D0EF69D206E7}"/>
              </a:ext>
            </a:extLst>
          </p:cNvPr>
          <p:cNvSpPr/>
          <p:nvPr/>
        </p:nvSpPr>
        <p:spPr>
          <a:xfrm>
            <a:off x="11867965" y="62708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A5DC18CC-F479-49C9-B65F-523728F0D987}"/>
              </a:ext>
            </a:extLst>
          </p:cNvPr>
          <p:cNvSpPr/>
          <p:nvPr/>
        </p:nvSpPr>
        <p:spPr>
          <a:xfrm>
            <a:off x="11821895" y="4491731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2" name="Minus Sign 41">
            <a:extLst>
              <a:ext uri="{FF2B5EF4-FFF2-40B4-BE49-F238E27FC236}">
                <a16:creationId xmlns="" xmlns:a16="http://schemas.microsoft.com/office/drawing/2014/main" id="{EBC20B98-9935-4B3E-9D2A-48B3258392E8}"/>
              </a:ext>
            </a:extLst>
          </p:cNvPr>
          <p:cNvSpPr/>
          <p:nvPr/>
        </p:nvSpPr>
        <p:spPr>
          <a:xfrm>
            <a:off x="11850349" y="4511257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3" name="Minus Sign 42">
            <a:extLst>
              <a:ext uri="{FF2B5EF4-FFF2-40B4-BE49-F238E27FC236}">
                <a16:creationId xmlns="" xmlns:a16="http://schemas.microsoft.com/office/drawing/2014/main" id="{59604834-16CF-4017-A575-D5690BA3736B}"/>
              </a:ext>
            </a:extLst>
          </p:cNvPr>
          <p:cNvSpPr/>
          <p:nvPr/>
        </p:nvSpPr>
        <p:spPr>
          <a:xfrm>
            <a:off x="11850349" y="4598119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0659F500-D694-4351-A3C8-E6EDA3244690}"/>
              </a:ext>
            </a:extLst>
          </p:cNvPr>
          <p:cNvSpPr/>
          <p:nvPr/>
        </p:nvSpPr>
        <p:spPr>
          <a:xfrm>
            <a:off x="11839511" y="3586855"/>
            <a:ext cx="112426" cy="242806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5" name="Minus Sign 44">
            <a:extLst>
              <a:ext uri="{FF2B5EF4-FFF2-40B4-BE49-F238E27FC236}">
                <a16:creationId xmlns="" xmlns:a16="http://schemas.microsoft.com/office/drawing/2014/main" id="{9C66E711-AED4-4372-82DB-EA161ACD1186}"/>
              </a:ext>
            </a:extLst>
          </p:cNvPr>
          <p:cNvSpPr/>
          <p:nvPr/>
        </p:nvSpPr>
        <p:spPr>
          <a:xfrm>
            <a:off x="11867965" y="3606381"/>
            <a:ext cx="467832" cy="136485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6" name="Minus Sign 45">
            <a:extLst>
              <a:ext uri="{FF2B5EF4-FFF2-40B4-BE49-F238E27FC236}">
                <a16:creationId xmlns="" xmlns:a16="http://schemas.microsoft.com/office/drawing/2014/main" id="{483AD019-F5FB-4BB4-A03A-144A8825CBEF}"/>
              </a:ext>
            </a:extLst>
          </p:cNvPr>
          <p:cNvSpPr/>
          <p:nvPr/>
        </p:nvSpPr>
        <p:spPr>
          <a:xfrm>
            <a:off x="11867965" y="3693243"/>
            <a:ext cx="467832" cy="136418"/>
          </a:xfrm>
          <a:prstGeom prst="mathMinus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48" name="Rectangle 47">
            <a:extLst>
              <a:ext uri="{FF2B5EF4-FFF2-40B4-BE49-F238E27FC236}">
                <a16:creationId xmlns="" xmlns:a16="http://schemas.microsoft.com/office/drawing/2014/main" id="{5C1D68AD-923E-4FD2-AA8E-1AD1E41ECE45}"/>
              </a:ext>
            </a:extLst>
          </p:cNvPr>
          <p:cNvSpPr/>
          <p:nvPr/>
        </p:nvSpPr>
        <p:spPr>
          <a:xfrm>
            <a:off x="2345133" y="380570"/>
            <a:ext cx="91098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ar-SA" sz="3600" b="1" dirty="0" smtClean="0">
                <a:solidFill>
                  <a:srgbClr val="0070C0"/>
                </a:solidFill>
              </a:rPr>
              <a:t>تأسيس أمن الإنترنت </a:t>
            </a:r>
            <a:r>
              <a:rPr lang="en-US" sz="3600" b="1" dirty="0" smtClean="0">
                <a:solidFill>
                  <a:srgbClr val="0070C0"/>
                </a:solidFill>
                <a:cs typeface="Tahoma" pitchFamily="34" charset="0"/>
              </a:rPr>
              <a:t>Establishing </a:t>
            </a:r>
            <a:r>
              <a:rPr lang="en-US" sz="3600" b="1" dirty="0">
                <a:solidFill>
                  <a:srgbClr val="0070C0"/>
                </a:solidFill>
                <a:cs typeface="Tahoma" pitchFamily="34" charset="0"/>
              </a:rPr>
              <a:t>Internet </a:t>
            </a:r>
            <a:r>
              <a:rPr lang="en-US" sz="3600" b="1" dirty="0" smtClean="0">
                <a:solidFill>
                  <a:srgbClr val="0070C0"/>
                </a:solidFill>
                <a:cs typeface="Tahoma" pitchFamily="34" charset="0"/>
              </a:rPr>
              <a:t>Security</a:t>
            </a:r>
            <a:r>
              <a:rPr lang="ar-SA" sz="3600" b="1" dirty="0" smtClean="0">
                <a:solidFill>
                  <a:srgbClr val="002060"/>
                </a:solidFill>
              </a:rPr>
              <a:t>:</a:t>
            </a:r>
            <a:endParaRPr lang="ar-SA" sz="3600" b="1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81" y="971549"/>
            <a:ext cx="11515488" cy="56990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04043328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4895</TotalTime>
  <Words>1406</Words>
  <Application>Microsoft Office PowerPoint</Application>
  <PresentationFormat>مخصص</PresentationFormat>
  <Paragraphs>232</Paragraphs>
  <Slides>33</Slides>
  <Notes>0</Notes>
  <HiddenSlides>0</HiddenSlides>
  <MMClips>0</MMClips>
  <ScaleCrop>false</ScaleCrop>
  <HeadingPairs>
    <vt:vector size="4" baseType="variant">
      <vt:variant>
        <vt:lpstr>نسق</vt:lpstr>
      </vt:variant>
      <vt:variant>
        <vt:i4>1</vt:i4>
      </vt:variant>
      <vt:variant>
        <vt:lpstr>عناوين الشرائح</vt:lpstr>
      </vt:variant>
      <vt:variant>
        <vt:i4>33</vt:i4>
      </vt:variant>
    </vt:vector>
  </HeadingPairs>
  <TitlesOfParts>
    <vt:vector size="34" baseType="lpstr"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LINA ALAMIN</dc:creator>
  <cp:lastModifiedBy>hamim</cp:lastModifiedBy>
  <cp:revision>138</cp:revision>
  <dcterms:created xsi:type="dcterms:W3CDTF">2020-02-25T09:54:01Z</dcterms:created>
  <dcterms:modified xsi:type="dcterms:W3CDTF">2025-08-23T18:59:20Z</dcterms:modified>
</cp:coreProperties>
</file>