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93" r:id="rId2"/>
    <p:sldMasterId id="2147483837" r:id="rId3"/>
  </p:sldMasterIdLst>
  <p:notesMasterIdLst>
    <p:notesMasterId r:id="rId19"/>
  </p:notesMasterIdLst>
  <p:sldIdLst>
    <p:sldId id="256" r:id="rId4"/>
    <p:sldId id="349" r:id="rId5"/>
    <p:sldId id="265" r:id="rId6"/>
    <p:sldId id="351" r:id="rId7"/>
    <p:sldId id="352" r:id="rId8"/>
    <p:sldId id="353" r:id="rId9"/>
    <p:sldId id="341" r:id="rId10"/>
    <p:sldId id="355" r:id="rId11"/>
    <p:sldId id="342" r:id="rId12"/>
    <p:sldId id="356" r:id="rId13"/>
    <p:sldId id="343" r:id="rId14"/>
    <p:sldId id="259" r:id="rId15"/>
    <p:sldId id="344" r:id="rId16"/>
    <p:sldId id="347" r:id="rId17"/>
    <p:sldId id="345" r:id="rId18"/>
  </p:sldIdLst>
  <p:sldSz cx="9144000" cy="6858000" type="screen4x3"/>
  <p:notesSz cx="6858000" cy="9144000"/>
  <p:defaultTextStyle>
    <a:defPPr>
      <a:defRPr lang="ar-SA"/>
    </a:defPPr>
    <a:lvl1pPr algn="l" rtl="0" fontAlgn="base">
      <a:spcBef>
        <a:spcPct val="0"/>
      </a:spcBef>
      <a:spcAft>
        <a:spcPct val="0"/>
      </a:spcAft>
      <a:defRPr kern="1200">
        <a:solidFill>
          <a:schemeClr val="tx1"/>
        </a:solidFill>
        <a:latin typeface="Arial" charset="0"/>
        <a:ea typeface="Majalla UI"/>
        <a:cs typeface="Arial" charset="0"/>
      </a:defRPr>
    </a:lvl1pPr>
    <a:lvl2pPr marL="457200" algn="l" rtl="0" fontAlgn="base">
      <a:spcBef>
        <a:spcPct val="0"/>
      </a:spcBef>
      <a:spcAft>
        <a:spcPct val="0"/>
      </a:spcAft>
      <a:defRPr kern="1200">
        <a:solidFill>
          <a:schemeClr val="tx1"/>
        </a:solidFill>
        <a:latin typeface="Arial" charset="0"/>
        <a:ea typeface="Majalla UI"/>
        <a:cs typeface="Arial" charset="0"/>
      </a:defRPr>
    </a:lvl2pPr>
    <a:lvl3pPr marL="914400" algn="l" rtl="0" fontAlgn="base">
      <a:spcBef>
        <a:spcPct val="0"/>
      </a:spcBef>
      <a:spcAft>
        <a:spcPct val="0"/>
      </a:spcAft>
      <a:defRPr kern="1200">
        <a:solidFill>
          <a:schemeClr val="tx1"/>
        </a:solidFill>
        <a:latin typeface="Arial" charset="0"/>
        <a:ea typeface="Majalla UI"/>
        <a:cs typeface="Arial" charset="0"/>
      </a:defRPr>
    </a:lvl3pPr>
    <a:lvl4pPr marL="1371600" algn="l" rtl="0" fontAlgn="base">
      <a:spcBef>
        <a:spcPct val="0"/>
      </a:spcBef>
      <a:spcAft>
        <a:spcPct val="0"/>
      </a:spcAft>
      <a:defRPr kern="1200">
        <a:solidFill>
          <a:schemeClr val="tx1"/>
        </a:solidFill>
        <a:latin typeface="Arial" charset="0"/>
        <a:ea typeface="Majalla UI"/>
        <a:cs typeface="Arial" charset="0"/>
      </a:defRPr>
    </a:lvl4pPr>
    <a:lvl5pPr marL="1828800" algn="l" rtl="0" fontAlgn="base">
      <a:spcBef>
        <a:spcPct val="0"/>
      </a:spcBef>
      <a:spcAft>
        <a:spcPct val="0"/>
      </a:spcAft>
      <a:defRPr kern="1200">
        <a:solidFill>
          <a:schemeClr val="tx1"/>
        </a:solidFill>
        <a:latin typeface="Arial" charset="0"/>
        <a:ea typeface="Majalla UI"/>
        <a:cs typeface="Arial" charset="0"/>
      </a:defRPr>
    </a:lvl5pPr>
    <a:lvl6pPr marL="2286000" algn="l" defTabSz="914400" rtl="0" eaLnBrk="1" latinLnBrk="0" hangingPunct="1">
      <a:defRPr kern="1200">
        <a:solidFill>
          <a:schemeClr val="tx1"/>
        </a:solidFill>
        <a:latin typeface="Arial" charset="0"/>
        <a:ea typeface="Majalla UI"/>
        <a:cs typeface="Arial" charset="0"/>
      </a:defRPr>
    </a:lvl6pPr>
    <a:lvl7pPr marL="2743200" algn="l" defTabSz="914400" rtl="0" eaLnBrk="1" latinLnBrk="0" hangingPunct="1">
      <a:defRPr kern="1200">
        <a:solidFill>
          <a:schemeClr val="tx1"/>
        </a:solidFill>
        <a:latin typeface="Arial" charset="0"/>
        <a:ea typeface="Majalla UI"/>
        <a:cs typeface="Arial" charset="0"/>
      </a:defRPr>
    </a:lvl7pPr>
    <a:lvl8pPr marL="3200400" algn="l" defTabSz="914400" rtl="0" eaLnBrk="1" latinLnBrk="0" hangingPunct="1">
      <a:defRPr kern="1200">
        <a:solidFill>
          <a:schemeClr val="tx1"/>
        </a:solidFill>
        <a:latin typeface="Arial" charset="0"/>
        <a:ea typeface="Majalla UI"/>
        <a:cs typeface="Arial" charset="0"/>
      </a:defRPr>
    </a:lvl8pPr>
    <a:lvl9pPr marL="3657600" algn="l" defTabSz="914400" rtl="0" eaLnBrk="1" latinLnBrk="0" hangingPunct="1">
      <a:defRPr kern="1200">
        <a:solidFill>
          <a:schemeClr val="tx1"/>
        </a:solidFill>
        <a:latin typeface="Arial" charset="0"/>
        <a:ea typeface="Majalla UI"/>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نمط متوسط 2 - تميي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80"/>
    <p:restoredTop sz="93981" autoAdjust="0"/>
  </p:normalViewPr>
  <p:slideViewPr>
    <p:cSldViewPr>
      <p:cViewPr varScale="1">
        <p:scale>
          <a:sx n="73" d="100"/>
          <a:sy n="73" d="100"/>
        </p:scale>
        <p:origin x="-42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rtl="1" fontAlgn="auto">
              <a:spcBef>
                <a:spcPts val="0"/>
              </a:spcBef>
              <a:spcAft>
                <a:spcPts val="0"/>
              </a:spcAft>
              <a:defRPr sz="1200">
                <a:latin typeface="+mn-lt"/>
                <a:ea typeface="+mn-ea"/>
                <a:cs typeface="+mn-cs"/>
              </a:defRPr>
            </a:lvl1pPr>
          </a:lstStyle>
          <a:p>
            <a:pPr>
              <a:defRPr/>
            </a:pPr>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rtl="1" fontAlgn="auto">
              <a:spcBef>
                <a:spcPts val="0"/>
              </a:spcBef>
              <a:spcAft>
                <a:spcPts val="0"/>
              </a:spcAft>
              <a:defRPr sz="1200" smtClean="0">
                <a:latin typeface="+mn-lt"/>
                <a:ea typeface="+mn-ea"/>
                <a:cs typeface="+mn-cs"/>
              </a:defRPr>
            </a:lvl1pPr>
          </a:lstStyle>
          <a:p>
            <a:pPr>
              <a:defRPr/>
            </a:pPr>
            <a:fld id="{CC8EA427-E9EB-4445-BDC2-DE418182EF6E}" type="datetimeFigureOut">
              <a:rPr lang="ar-SA"/>
              <a:pPr>
                <a:defRPr/>
              </a:pPr>
              <a:t>26/01/1447</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ar-SA" noProof="0"/>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noProof="0"/>
              <a:t>انقر لتحرير أنماط النص الرئيسي</a:t>
            </a:r>
          </a:p>
          <a:p>
            <a:pPr lvl="1"/>
            <a:r>
              <a:rPr lang="ar-SA" noProof="0"/>
              <a:t>المستوى الثاني</a:t>
            </a:r>
          </a:p>
          <a:p>
            <a:pPr lvl="2"/>
            <a:r>
              <a:rPr lang="ar-SA" noProof="0"/>
              <a:t>المستوى الثالث</a:t>
            </a:r>
          </a:p>
          <a:p>
            <a:pPr lvl="3"/>
            <a:r>
              <a:rPr lang="ar-SA" noProof="0"/>
              <a:t>المستوى الرابع</a:t>
            </a:r>
          </a:p>
          <a:p>
            <a:pPr lvl="4"/>
            <a:r>
              <a:rPr lang="ar-SA" noProof="0"/>
              <a:t>المستوى الخامس</a:t>
            </a:r>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rtl="1" fontAlgn="auto">
              <a:spcBef>
                <a:spcPts val="0"/>
              </a:spcBef>
              <a:spcAft>
                <a:spcPts val="0"/>
              </a:spcAft>
              <a:defRPr sz="1200">
                <a:latin typeface="+mn-lt"/>
                <a:ea typeface="+mn-ea"/>
                <a:cs typeface="+mn-cs"/>
              </a:defRPr>
            </a:lvl1pPr>
          </a:lstStyle>
          <a:p>
            <a:pPr>
              <a:defRPr/>
            </a:pPr>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rtl="1" fontAlgn="auto">
              <a:spcBef>
                <a:spcPts val="0"/>
              </a:spcBef>
              <a:spcAft>
                <a:spcPts val="0"/>
              </a:spcAft>
              <a:defRPr sz="1200" smtClean="0">
                <a:latin typeface="+mn-lt"/>
                <a:ea typeface="+mn-ea"/>
                <a:cs typeface="+mn-cs"/>
              </a:defRPr>
            </a:lvl1pPr>
          </a:lstStyle>
          <a:p>
            <a:pPr>
              <a:defRPr/>
            </a:pPr>
            <a:fld id="{2942874D-1B7C-48E3-A0B4-D0EFDE63A6BD}" type="slidenum">
              <a:rPr lang="ar-SA"/>
              <a:pPr>
                <a:defRPr/>
              </a:pPr>
              <a:t>‹#›</a:t>
            </a:fld>
            <a:endParaRPr lang="ar-SA"/>
          </a:p>
        </p:txBody>
      </p:sp>
    </p:spTree>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mn-lt"/>
        <a:ea typeface="+mn-ea"/>
        <a:cs typeface="+mn-cs"/>
      </a:defRPr>
    </a:lvl1pPr>
    <a:lvl2pPr marL="457200" algn="r" rtl="1" fontAlgn="base">
      <a:spcBef>
        <a:spcPct val="30000"/>
      </a:spcBef>
      <a:spcAft>
        <a:spcPct val="0"/>
      </a:spcAft>
      <a:defRPr sz="1200" kern="1200">
        <a:solidFill>
          <a:schemeClr val="tx1"/>
        </a:solidFill>
        <a:latin typeface="+mn-lt"/>
        <a:ea typeface="+mn-ea"/>
        <a:cs typeface="+mn-cs"/>
      </a:defRPr>
    </a:lvl2pPr>
    <a:lvl3pPr marL="914400" algn="r" rtl="1" fontAlgn="base">
      <a:spcBef>
        <a:spcPct val="30000"/>
      </a:spcBef>
      <a:spcAft>
        <a:spcPct val="0"/>
      </a:spcAft>
      <a:defRPr sz="1200" kern="1200">
        <a:solidFill>
          <a:schemeClr val="tx1"/>
        </a:solidFill>
        <a:latin typeface="+mn-lt"/>
        <a:ea typeface="+mn-ea"/>
        <a:cs typeface="+mn-cs"/>
      </a:defRPr>
    </a:lvl3pPr>
    <a:lvl4pPr marL="1371600" algn="r" rtl="1" fontAlgn="base">
      <a:spcBef>
        <a:spcPct val="30000"/>
      </a:spcBef>
      <a:spcAft>
        <a:spcPct val="0"/>
      </a:spcAft>
      <a:defRPr sz="1200" kern="1200">
        <a:solidFill>
          <a:schemeClr val="tx1"/>
        </a:solidFill>
        <a:latin typeface="+mn-lt"/>
        <a:ea typeface="+mn-ea"/>
        <a:cs typeface="+mn-cs"/>
      </a:defRPr>
    </a:lvl4pPr>
    <a:lvl5pPr marL="1828800" algn="r" rtl="1" fontAlgn="base">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8085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581613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عنوان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ar-SA"/>
              <a:t>انقر لتحرير نمط العنوان الرئيسي</a:t>
            </a:r>
            <a:endParaRPr lang="en-US"/>
          </a:p>
        </p:txBody>
      </p:sp>
      <p:sp>
        <p:nvSpPr>
          <p:cNvPr id="17"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ar-SA"/>
              <a:t>انقر لتحرير نمط العنوان الثانوي الرئيسي</a:t>
            </a:r>
            <a:endParaRPr lang="en-US"/>
          </a:p>
        </p:txBody>
      </p:sp>
      <p:sp>
        <p:nvSpPr>
          <p:cNvPr id="4" name="عنصر نائب للتاريخ 29"/>
          <p:cNvSpPr>
            <a:spLocks noGrp="1"/>
          </p:cNvSpPr>
          <p:nvPr>
            <p:ph type="dt" sz="half" idx="10"/>
          </p:nvPr>
        </p:nvSpPr>
        <p:spPr/>
        <p:txBody>
          <a:bodyPr/>
          <a:lstStyle>
            <a:lvl1pPr>
              <a:defRPr/>
            </a:lvl1pPr>
          </a:lstStyle>
          <a:p>
            <a:pPr>
              <a:defRPr/>
            </a:pPr>
            <a:fld id="{B41F2ADF-B72A-44EB-98EC-15F54360B477}" type="datetimeFigureOut">
              <a:rPr lang="ar-SA"/>
              <a:pPr>
                <a:defRPr/>
              </a:pPr>
              <a:t>26/01/1447</a:t>
            </a:fld>
            <a:endParaRPr lang="ar-SA"/>
          </a:p>
        </p:txBody>
      </p:sp>
      <p:sp>
        <p:nvSpPr>
          <p:cNvPr id="5" name="عنصر نائب للتذييل 18"/>
          <p:cNvSpPr>
            <a:spLocks noGrp="1"/>
          </p:cNvSpPr>
          <p:nvPr>
            <p:ph type="ftr" sz="quarter" idx="11"/>
          </p:nvPr>
        </p:nvSpPr>
        <p:spPr/>
        <p:txBody>
          <a:bodyPr/>
          <a:lstStyle>
            <a:lvl1pPr>
              <a:defRPr/>
            </a:lvl1pPr>
          </a:lstStyle>
          <a:p>
            <a:pPr>
              <a:defRPr/>
            </a:pPr>
            <a:endParaRPr lang="ar-SA"/>
          </a:p>
        </p:txBody>
      </p:sp>
      <p:sp>
        <p:nvSpPr>
          <p:cNvPr id="6" name="عنصر نائب لرقم الشريحة 26"/>
          <p:cNvSpPr>
            <a:spLocks noGrp="1"/>
          </p:cNvSpPr>
          <p:nvPr>
            <p:ph type="sldNum" sz="quarter" idx="12"/>
          </p:nvPr>
        </p:nvSpPr>
        <p:spPr/>
        <p:txBody>
          <a:bodyPr/>
          <a:lstStyle>
            <a:lvl1pPr>
              <a:defRPr/>
            </a:lvl1pPr>
          </a:lstStyle>
          <a:p>
            <a:pPr>
              <a:defRPr/>
            </a:pPr>
            <a:fld id="{BD16D84E-A14C-4BE8-A377-85A4880CC3C9}" type="slidenum">
              <a:rPr lang="ar-SA"/>
              <a:pPr>
                <a:defRPr/>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9"/>
          <p:cNvSpPr>
            <a:spLocks noGrp="1"/>
          </p:cNvSpPr>
          <p:nvPr>
            <p:ph type="dt" sz="half" idx="10"/>
          </p:nvPr>
        </p:nvSpPr>
        <p:spPr/>
        <p:txBody>
          <a:bodyPr/>
          <a:lstStyle>
            <a:lvl1pPr>
              <a:defRPr/>
            </a:lvl1pPr>
          </a:lstStyle>
          <a:p>
            <a:pPr>
              <a:defRPr/>
            </a:pPr>
            <a:fld id="{BF110B18-4466-48C5-8237-8029CCD3BD67}" type="datetimeFigureOut">
              <a:rPr lang="ar-SA"/>
              <a:pPr>
                <a:defRPr/>
              </a:pPr>
              <a:t>26/01/1447</a:t>
            </a:fld>
            <a:endParaRPr lang="ar-SA"/>
          </a:p>
        </p:txBody>
      </p:sp>
      <p:sp>
        <p:nvSpPr>
          <p:cNvPr id="5" name="عنصر نائب للتذييل 21"/>
          <p:cNvSpPr>
            <a:spLocks noGrp="1"/>
          </p:cNvSpPr>
          <p:nvPr>
            <p:ph type="ftr" sz="quarter" idx="11"/>
          </p:nvPr>
        </p:nvSpPr>
        <p:spPr/>
        <p:txBody>
          <a:bodyPr/>
          <a:lstStyle>
            <a:lvl1pPr>
              <a:defRPr/>
            </a:lvl1pPr>
          </a:lstStyle>
          <a:p>
            <a:pPr>
              <a:defRPr/>
            </a:pPr>
            <a:endParaRPr lang="ar-SA"/>
          </a:p>
        </p:txBody>
      </p:sp>
      <p:sp>
        <p:nvSpPr>
          <p:cNvPr id="6" name="عنصر نائب لرقم الشريحة 17"/>
          <p:cNvSpPr>
            <a:spLocks noGrp="1"/>
          </p:cNvSpPr>
          <p:nvPr>
            <p:ph type="sldNum" sz="quarter" idx="12"/>
          </p:nvPr>
        </p:nvSpPr>
        <p:spPr/>
        <p:txBody>
          <a:bodyPr/>
          <a:lstStyle>
            <a:lvl1pPr>
              <a:defRPr/>
            </a:lvl1pPr>
          </a:lstStyle>
          <a:p>
            <a:pPr>
              <a:defRPr/>
            </a:pPr>
            <a:fld id="{5C124A46-4169-41AF-8534-BC865AF29A35}" type="slidenum">
              <a:rPr lang="ar-SA"/>
              <a:pPr>
                <a:defRPr/>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914401"/>
            <a:ext cx="2057400" cy="5211763"/>
          </a:xfrm>
        </p:spPr>
        <p:txBody>
          <a:bodyPr vert="eaVert"/>
          <a:lstStyle/>
          <a:p>
            <a:r>
              <a:rPr lang="ar-SA"/>
              <a:t>انقر لتحرير نمط العنوان الرئيسي</a:t>
            </a:r>
            <a:endParaRPr lang="en-US"/>
          </a:p>
        </p:txBody>
      </p:sp>
      <p:sp>
        <p:nvSpPr>
          <p:cNvPr id="3" name="عنصر نائب للعنوان العمودي 2"/>
          <p:cNvSpPr>
            <a:spLocks noGrp="1"/>
          </p:cNvSpPr>
          <p:nvPr>
            <p:ph type="body" orient="vert" idx="1"/>
          </p:nvPr>
        </p:nvSpPr>
        <p:spPr>
          <a:xfrm>
            <a:off x="457200" y="914401"/>
            <a:ext cx="6019800" cy="5211763"/>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9"/>
          <p:cNvSpPr>
            <a:spLocks noGrp="1"/>
          </p:cNvSpPr>
          <p:nvPr>
            <p:ph type="dt" sz="half" idx="10"/>
          </p:nvPr>
        </p:nvSpPr>
        <p:spPr/>
        <p:txBody>
          <a:bodyPr/>
          <a:lstStyle>
            <a:lvl1pPr>
              <a:defRPr/>
            </a:lvl1pPr>
          </a:lstStyle>
          <a:p>
            <a:pPr>
              <a:defRPr/>
            </a:pPr>
            <a:fld id="{F225D75F-E511-49B7-BEEE-D00ECAEAEE11}" type="datetimeFigureOut">
              <a:rPr lang="ar-SA"/>
              <a:pPr>
                <a:defRPr/>
              </a:pPr>
              <a:t>26/01/1447</a:t>
            </a:fld>
            <a:endParaRPr lang="ar-SA"/>
          </a:p>
        </p:txBody>
      </p:sp>
      <p:sp>
        <p:nvSpPr>
          <p:cNvPr id="5" name="عنصر نائب للتذييل 21"/>
          <p:cNvSpPr>
            <a:spLocks noGrp="1"/>
          </p:cNvSpPr>
          <p:nvPr>
            <p:ph type="ftr" sz="quarter" idx="11"/>
          </p:nvPr>
        </p:nvSpPr>
        <p:spPr/>
        <p:txBody>
          <a:bodyPr/>
          <a:lstStyle>
            <a:lvl1pPr>
              <a:defRPr/>
            </a:lvl1pPr>
          </a:lstStyle>
          <a:p>
            <a:pPr>
              <a:defRPr/>
            </a:pPr>
            <a:endParaRPr lang="ar-SA"/>
          </a:p>
        </p:txBody>
      </p:sp>
      <p:sp>
        <p:nvSpPr>
          <p:cNvPr id="6" name="عنصر نائب لرقم الشريحة 17"/>
          <p:cNvSpPr>
            <a:spLocks noGrp="1"/>
          </p:cNvSpPr>
          <p:nvPr>
            <p:ph type="sldNum" sz="quarter" idx="12"/>
          </p:nvPr>
        </p:nvSpPr>
        <p:spPr/>
        <p:txBody>
          <a:bodyPr/>
          <a:lstStyle>
            <a:lvl1pPr>
              <a:defRPr/>
            </a:lvl1pPr>
          </a:lstStyle>
          <a:p>
            <a:pPr>
              <a:defRPr/>
            </a:pPr>
            <a:fld id="{BCB5E429-F960-43CF-995B-58DE20842AE5}" type="slidenum">
              <a:rPr lang="ar-SA"/>
              <a:pPr>
                <a:defRPr/>
              </a:pPr>
              <a:t>‹#›</a:t>
            </a:fld>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330916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10" name="مثلث قائم الزاوية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dirty="0"/>
          </a:p>
        </p:txBody>
      </p:sp>
      <p:sp>
        <p:nvSpPr>
          <p:cNvPr id="9" name="عنوان 8"/>
          <p:cNvSpPr>
            <a:spLocks noGrp="1"/>
          </p:cNvSpPr>
          <p:nvPr>
            <p:ph type="ctrTitle"/>
          </p:nvPr>
        </p:nvSpPr>
        <p:spPr>
          <a:xfrm>
            <a:off x="685800" y="1752603"/>
            <a:ext cx="7772400" cy="1829761"/>
          </a:xfrm>
        </p:spPr>
        <p:txBody>
          <a:bodyPr vert="horz" anchor="b">
            <a:normAutofit/>
            <a:scene3d>
              <a:camera prst="orthographicFront"/>
              <a:lightRig rig="soft" dir="t"/>
            </a:scene3d>
            <a:sp3d prstMaterial="softEdge">
              <a:bevelT w="25400" h="25400"/>
            </a:sp3d>
          </a:bodyPr>
          <a:lstStyle>
            <a:lvl1pPr algn="r">
              <a:defRPr sz="3600" b="1">
                <a:solidFill>
                  <a:schemeClr val="tx2"/>
                </a:solidFill>
                <a:effectLst>
                  <a:outerShdw blurRad="31750" dist="25400" dir="5400000" algn="tl" rotWithShape="0">
                    <a:srgbClr val="000000">
                      <a:alpha val="25000"/>
                    </a:srgbClr>
                  </a:outerShdw>
                </a:effectLst>
              </a:defRPr>
            </a:lvl1pPr>
            <a:extLst/>
          </a:lstStyle>
          <a:p>
            <a:r>
              <a:rPr kumimoji="0" lang="ar-SA"/>
              <a:t>انقر لتحرير نمط العنوان الرئيسي</a:t>
            </a:r>
            <a:endParaRPr kumimoji="0" lang="en-US"/>
          </a:p>
        </p:txBody>
      </p:sp>
      <p:sp>
        <p:nvSpPr>
          <p:cNvPr id="17" name="عنوان فرعي 16"/>
          <p:cNvSpPr>
            <a:spLocks noGrp="1"/>
          </p:cNvSpPr>
          <p:nvPr>
            <p:ph type="subTitle" idx="1"/>
          </p:nvPr>
        </p:nvSpPr>
        <p:spPr>
          <a:xfrm>
            <a:off x="685800" y="3611607"/>
            <a:ext cx="7772400" cy="1199704"/>
          </a:xfrm>
        </p:spPr>
        <p:txBody>
          <a:bodyPr lIns="45720" rIns="45720"/>
          <a:lstStyle>
            <a:lvl1pPr marL="0" marR="48006" indent="0" algn="r">
              <a:buNone/>
              <a:defRPr>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extLst/>
          </a:lstStyle>
          <a:p>
            <a:r>
              <a:rPr kumimoji="0" lang="ar-SA"/>
              <a:t>انقر لتحرير نمط العنوان الثانوي الرئيسي</a:t>
            </a:r>
            <a:endParaRPr kumimoji="0" lang="en-US"/>
          </a:p>
        </p:txBody>
      </p:sp>
      <p:grpSp>
        <p:nvGrpSpPr>
          <p:cNvPr id="2" name="مجموعة 1"/>
          <p:cNvGrpSpPr/>
          <p:nvPr/>
        </p:nvGrpSpPr>
        <p:grpSpPr>
          <a:xfrm>
            <a:off x="-3764" y="4953000"/>
            <a:ext cx="9147765" cy="1912088"/>
            <a:chOff x="-3765" y="4832896"/>
            <a:chExt cx="9147765" cy="2032192"/>
          </a:xfrm>
        </p:grpSpPr>
        <p:sp>
          <p:nvSpPr>
            <p:cNvPr id="7" name="شكل حر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dirty="0"/>
            </a:p>
          </p:txBody>
        </p:sp>
        <p:sp>
          <p:nvSpPr>
            <p:cNvPr id="8" name="شكل حر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350" dirty="0"/>
            </a:p>
          </p:txBody>
        </p:sp>
        <p:sp>
          <p:nvSpPr>
            <p:cNvPr id="11" name="شكل حر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350" dirty="0"/>
            </a:p>
          </p:txBody>
        </p:sp>
        <p:cxnSp>
          <p:nvCxnSpPr>
            <p:cNvPr id="12" name="رابط مستقيم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عنصر نائب للتاريخ 29"/>
          <p:cNvSpPr>
            <a:spLocks noGrp="1"/>
          </p:cNvSpPr>
          <p:nvPr>
            <p:ph type="dt" sz="half" idx="10"/>
          </p:nvPr>
        </p:nvSpPr>
        <p:spPr/>
        <p:txBody>
          <a:bodyPr/>
          <a:lstStyle>
            <a:lvl1pPr>
              <a:defRPr>
                <a:solidFill>
                  <a:srgbClr val="FFFFFF"/>
                </a:solidFill>
              </a:defRPr>
            </a:lvl1pPr>
            <a:extLst/>
          </a:lstStyle>
          <a:p>
            <a:pPr>
              <a:defRPr/>
            </a:pPr>
            <a:fld id="{B41F2ADF-B72A-44EB-98EC-15F54360B477}" type="datetimeFigureOut">
              <a:rPr lang="ar-SA" smtClean="0"/>
              <a:pPr>
                <a:defRPr/>
              </a:pPr>
              <a:t>26/01/1447</a:t>
            </a:fld>
            <a:endParaRPr lang="ar-SA"/>
          </a:p>
        </p:txBody>
      </p:sp>
      <p:sp>
        <p:nvSpPr>
          <p:cNvPr id="19" name="عنصر نائب للتذييل 18"/>
          <p:cNvSpPr>
            <a:spLocks noGrp="1"/>
          </p:cNvSpPr>
          <p:nvPr>
            <p:ph type="ftr" sz="quarter" idx="11"/>
          </p:nvPr>
        </p:nvSpPr>
        <p:spPr/>
        <p:txBody>
          <a:bodyPr/>
          <a:lstStyle>
            <a:lvl1pPr>
              <a:defRPr>
                <a:solidFill>
                  <a:schemeClr val="accent1">
                    <a:tint val="20000"/>
                  </a:schemeClr>
                </a:solidFill>
              </a:defRPr>
            </a:lvl1pPr>
            <a:extLst/>
          </a:lstStyle>
          <a:p>
            <a:pPr>
              <a:defRPr/>
            </a:pPr>
            <a:endParaRPr lang="ar-SA"/>
          </a:p>
        </p:txBody>
      </p:sp>
      <p:sp>
        <p:nvSpPr>
          <p:cNvPr id="27" name="عنصر نائب لرقم الشريحة 26"/>
          <p:cNvSpPr>
            <a:spLocks noGrp="1"/>
          </p:cNvSpPr>
          <p:nvPr>
            <p:ph type="sldNum" sz="quarter" idx="12"/>
          </p:nvPr>
        </p:nvSpPr>
        <p:spPr/>
        <p:txBody>
          <a:bodyPr/>
          <a:lstStyle>
            <a:lvl1pPr>
              <a:defRPr>
                <a:solidFill>
                  <a:srgbClr val="FFFFFF"/>
                </a:solidFill>
              </a:defRPr>
            </a:lvl1pPr>
            <a:extLst/>
          </a:lstStyle>
          <a:p>
            <a:pPr>
              <a:defRPr/>
            </a:pPr>
            <a:fld id="{BD16D84E-A14C-4BE8-A377-85A4880CC3C9}" type="slidenum">
              <a:rPr lang="ar-SA" smtClean="0"/>
              <a:pPr>
                <a:defRPr/>
              </a:pPr>
              <a:t>‹#›</a:t>
            </a:fld>
            <a:endParaRPr lang="ar-SA"/>
          </a:p>
        </p:txBody>
      </p:sp>
    </p:spTree>
    <p:extLst>
      <p:ext uri="{BB962C8B-B14F-4D97-AF65-F5344CB8AC3E}">
        <p14:creationId xmlns:p14="http://schemas.microsoft.com/office/powerpoint/2010/main" xmlns="" val="1720183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pPr>
              <a:defRPr/>
            </a:pPr>
            <a:fld id="{2FC5EA18-7246-445E-8AB8-2A42662E75A8}" type="datetimeFigureOut">
              <a:rPr lang="ar-SA" smtClean="0"/>
              <a:pPr>
                <a:defRPr/>
              </a:pPr>
              <a:t>26/01/1447</a:t>
            </a:fld>
            <a:endParaRPr lang="ar-SA"/>
          </a:p>
        </p:txBody>
      </p:sp>
      <p:sp>
        <p:nvSpPr>
          <p:cNvPr id="5" name="عنصر نائب للتذييل 4"/>
          <p:cNvSpPr>
            <a:spLocks noGrp="1"/>
          </p:cNvSpPr>
          <p:nvPr>
            <p:ph type="ftr" sz="quarter" idx="11"/>
          </p:nvPr>
        </p:nvSpPr>
        <p:spPr/>
        <p:txBody>
          <a:bodyPr/>
          <a:lstStyle/>
          <a:p>
            <a:pPr>
              <a:defRPr/>
            </a:pPr>
            <a:endParaRPr lang="ar-SA"/>
          </a:p>
        </p:txBody>
      </p:sp>
      <p:sp>
        <p:nvSpPr>
          <p:cNvPr id="6" name="عنصر نائب لرقم الشريحة 5"/>
          <p:cNvSpPr>
            <a:spLocks noGrp="1"/>
          </p:cNvSpPr>
          <p:nvPr>
            <p:ph type="sldNum" sz="quarter" idx="12"/>
          </p:nvPr>
        </p:nvSpPr>
        <p:spPr/>
        <p:txBody>
          <a:bodyPr/>
          <a:lstStyle/>
          <a:p>
            <a:pPr>
              <a:defRPr/>
            </a:pPr>
            <a:fld id="{EF9F45E3-C6C9-480D-9E56-B005C633D403}" type="slidenum">
              <a:rPr lang="ar-SA" smtClean="0"/>
              <a:pPr>
                <a:defRPr/>
              </a:pPr>
              <a:t>‹#›</a:t>
            </a:fld>
            <a:endParaRPr lang="ar-SA"/>
          </a:p>
        </p:txBody>
      </p:sp>
      <p:sp>
        <p:nvSpPr>
          <p:cNvPr id="7" name="عنوان 6"/>
          <p:cNvSpPr>
            <a:spLocks noGrp="1"/>
          </p:cNvSpPr>
          <p:nvPr>
            <p:ph type="title"/>
          </p:nvPr>
        </p:nvSpPr>
        <p:spPr/>
        <p:txBody>
          <a:bodyPr rtlCol="0"/>
          <a:lstStyle/>
          <a:p>
            <a:r>
              <a:rPr kumimoji="0" lang="ar-SA"/>
              <a:t>انقر لتحرير نمط العنوان الرئيسي</a:t>
            </a:r>
            <a:endParaRPr kumimoji="0" lang="en-US"/>
          </a:p>
        </p:txBody>
      </p:sp>
    </p:spTree>
    <p:extLst>
      <p:ext uri="{BB962C8B-B14F-4D97-AF65-F5344CB8AC3E}">
        <p14:creationId xmlns:p14="http://schemas.microsoft.com/office/powerpoint/2010/main" xmlns="" val="18159053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1"/>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3600" b="1" cap="none" baseline="0">
                <a:effectLst>
                  <a:outerShdw blurRad="31750" dist="25400" dir="5400000" algn="tl" rotWithShape="0">
                    <a:srgbClr val="000000">
                      <a:alpha val="25000"/>
                    </a:srgbClr>
                  </a:outerShdw>
                </a:effectLst>
              </a:defRPr>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3922713" y="2931712"/>
            <a:ext cx="4572000" cy="1454888"/>
          </a:xfrm>
        </p:spPr>
        <p:txBody>
          <a:bodyPr lIns="91440" rIns="91440" anchor="t"/>
          <a:lstStyle>
            <a:lvl1pPr marL="0" indent="0" algn="l">
              <a:buNone/>
              <a:defRPr sz="1725">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extLst/>
          </a:lstStyle>
          <a:p>
            <a:pPr lvl="0" eaLnBrk="1" latinLnBrk="0" hangingPunct="1"/>
            <a:r>
              <a:rPr kumimoji="0" lang="ar-SA"/>
              <a:t>انقر لتحرير أنماط النص الرئيسي</a:t>
            </a:r>
          </a:p>
        </p:txBody>
      </p:sp>
      <p:sp>
        <p:nvSpPr>
          <p:cNvPr id="4" name="عنصر نائب للتاريخ 3"/>
          <p:cNvSpPr>
            <a:spLocks noGrp="1"/>
          </p:cNvSpPr>
          <p:nvPr>
            <p:ph type="dt" sz="half" idx="10"/>
          </p:nvPr>
        </p:nvSpPr>
        <p:spPr/>
        <p:txBody>
          <a:bodyPr/>
          <a:lstStyle/>
          <a:p>
            <a:pPr>
              <a:defRPr/>
            </a:pPr>
            <a:fld id="{8C7B5279-AD5D-4F2D-8620-59AEE4AC6B7C}" type="datetimeFigureOut">
              <a:rPr lang="ar-SA" smtClean="0"/>
              <a:pPr>
                <a:defRPr/>
              </a:pPr>
              <a:t>26/01/1447</a:t>
            </a:fld>
            <a:endParaRPr lang="ar-SA"/>
          </a:p>
        </p:txBody>
      </p:sp>
      <p:sp>
        <p:nvSpPr>
          <p:cNvPr id="5" name="عنصر نائب للتذييل 4"/>
          <p:cNvSpPr>
            <a:spLocks noGrp="1"/>
          </p:cNvSpPr>
          <p:nvPr>
            <p:ph type="ftr" sz="quarter" idx="11"/>
          </p:nvPr>
        </p:nvSpPr>
        <p:spPr/>
        <p:txBody>
          <a:bodyPr/>
          <a:lstStyle/>
          <a:p>
            <a:pPr>
              <a:defRPr/>
            </a:pPr>
            <a:endParaRPr lang="ar-SA"/>
          </a:p>
        </p:txBody>
      </p:sp>
      <p:sp>
        <p:nvSpPr>
          <p:cNvPr id="6" name="عنصر نائب لرقم الشريحة 5"/>
          <p:cNvSpPr>
            <a:spLocks noGrp="1"/>
          </p:cNvSpPr>
          <p:nvPr>
            <p:ph type="sldNum" sz="quarter" idx="12"/>
          </p:nvPr>
        </p:nvSpPr>
        <p:spPr/>
        <p:txBody>
          <a:bodyPr/>
          <a:lstStyle/>
          <a:p>
            <a:pPr>
              <a:defRPr/>
            </a:pPr>
            <a:fld id="{ED4E7A03-DE67-4880-A098-F3F7F4FBC131}" type="slidenum">
              <a:rPr lang="ar-SA" smtClean="0"/>
              <a:pPr>
                <a:defRPr/>
              </a:pPr>
              <a:t>‹#›</a:t>
            </a:fld>
            <a:endParaRPr lang="ar-SA"/>
          </a:p>
        </p:txBody>
      </p:sp>
      <p:sp>
        <p:nvSpPr>
          <p:cNvPr id="7" name="شارة رتبة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dirty="0"/>
          </a:p>
        </p:txBody>
      </p:sp>
      <p:sp>
        <p:nvSpPr>
          <p:cNvPr id="8" name="شارة رتبة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dirty="0"/>
          </a:p>
        </p:txBody>
      </p:sp>
    </p:spTree>
    <p:extLst>
      <p:ext uri="{BB962C8B-B14F-4D97-AF65-F5344CB8AC3E}">
        <p14:creationId xmlns:p14="http://schemas.microsoft.com/office/powerpoint/2010/main" xmlns="" val="290169868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محتويين">
    <p:bg>
      <p:bgRef idx="1002">
        <a:schemeClr val="bg1"/>
      </p:bgRef>
    </p:bg>
    <p:spTree>
      <p:nvGrpSpPr>
        <p:cNvPr id="1" name=""/>
        <p:cNvGrpSpPr/>
        <p:nvPr/>
      </p:nvGrpSpPr>
      <p:grpSpPr>
        <a:xfrm>
          <a:off x="0" y="0"/>
          <a:ext cx="0" cy="0"/>
          <a:chOff x="0" y="0"/>
          <a:chExt cx="0" cy="0"/>
        </a:xfrm>
      </p:grpSpPr>
      <p:sp>
        <p:nvSpPr>
          <p:cNvPr id="3" name="عنصر نائب للمحتوى 2"/>
          <p:cNvSpPr>
            <a:spLocks noGrp="1"/>
          </p:cNvSpPr>
          <p:nvPr>
            <p:ph sz="half" idx="1"/>
          </p:nvPr>
        </p:nvSpPr>
        <p:spPr>
          <a:xfrm>
            <a:off x="457200" y="1481330"/>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محتوى 3"/>
          <p:cNvSpPr>
            <a:spLocks noGrp="1"/>
          </p:cNvSpPr>
          <p:nvPr>
            <p:ph sz="half" idx="2"/>
          </p:nvPr>
        </p:nvSpPr>
        <p:spPr>
          <a:xfrm>
            <a:off x="4648200" y="1481330"/>
            <a:ext cx="4038600" cy="4525963"/>
          </a:xfrm>
        </p:spPr>
        <p:txBody>
          <a:bodyPr/>
          <a:lstStyle>
            <a:lvl1pPr>
              <a:defRPr sz="2100"/>
            </a:lvl1pPr>
            <a:lvl2pPr>
              <a:defRPr sz="1800"/>
            </a:lvl2pPr>
            <a:lvl3pPr>
              <a:defRPr sz="1500"/>
            </a:lvl3pPr>
            <a:lvl4pPr>
              <a:defRPr sz="1350"/>
            </a:lvl4pPr>
            <a:lvl5pPr>
              <a:defRPr sz="135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تاريخ 4"/>
          <p:cNvSpPr>
            <a:spLocks noGrp="1"/>
          </p:cNvSpPr>
          <p:nvPr>
            <p:ph type="dt" sz="half" idx="10"/>
          </p:nvPr>
        </p:nvSpPr>
        <p:spPr/>
        <p:txBody>
          <a:bodyPr/>
          <a:lstStyle/>
          <a:p>
            <a:pPr>
              <a:defRPr/>
            </a:pPr>
            <a:fld id="{7FD0670E-D47A-411B-B6F4-547F5BC66AC2}" type="datetimeFigureOut">
              <a:rPr lang="ar-SA" smtClean="0"/>
              <a:pPr>
                <a:defRPr/>
              </a:pPr>
              <a:t>26/01/1447</a:t>
            </a:fld>
            <a:endParaRPr lang="ar-SA"/>
          </a:p>
        </p:txBody>
      </p:sp>
      <p:sp>
        <p:nvSpPr>
          <p:cNvPr id="6" name="عنصر نائب للتذييل 5"/>
          <p:cNvSpPr>
            <a:spLocks noGrp="1"/>
          </p:cNvSpPr>
          <p:nvPr>
            <p:ph type="ftr" sz="quarter" idx="11"/>
          </p:nvPr>
        </p:nvSpPr>
        <p:spPr/>
        <p:txBody>
          <a:bodyPr/>
          <a:lstStyle/>
          <a:p>
            <a:pPr>
              <a:defRPr/>
            </a:pPr>
            <a:endParaRPr lang="ar-SA"/>
          </a:p>
        </p:txBody>
      </p:sp>
      <p:sp>
        <p:nvSpPr>
          <p:cNvPr id="7" name="عنصر نائب لرقم الشريحة 6"/>
          <p:cNvSpPr>
            <a:spLocks noGrp="1"/>
          </p:cNvSpPr>
          <p:nvPr>
            <p:ph type="sldNum" sz="quarter" idx="12"/>
          </p:nvPr>
        </p:nvSpPr>
        <p:spPr/>
        <p:txBody>
          <a:bodyPr/>
          <a:lstStyle/>
          <a:p>
            <a:pPr>
              <a:defRPr/>
            </a:pPr>
            <a:fld id="{D046EE50-8946-49E9-94F4-6EBE85BB90F6}" type="slidenum">
              <a:rPr lang="ar-SA" smtClean="0"/>
              <a:pPr>
                <a:defRPr/>
              </a:pPr>
              <a:t>‹#›</a:t>
            </a:fld>
            <a:endParaRPr lang="ar-SA"/>
          </a:p>
        </p:txBody>
      </p:sp>
      <p:sp>
        <p:nvSpPr>
          <p:cNvPr id="8" name="عنوان 7"/>
          <p:cNvSpPr>
            <a:spLocks noGrp="1"/>
          </p:cNvSpPr>
          <p:nvPr>
            <p:ph type="title"/>
          </p:nvPr>
        </p:nvSpPr>
        <p:spPr/>
        <p:txBody>
          <a:bodyPr rtlCol="0"/>
          <a:lstStyle/>
          <a:p>
            <a:r>
              <a:rPr kumimoji="0" lang="ar-SA"/>
              <a:t>انقر لتحرير نمط العنوان الرئيسي</a:t>
            </a:r>
            <a:endParaRPr kumimoji="0" lang="en-US"/>
          </a:p>
        </p:txBody>
      </p:sp>
    </p:spTree>
    <p:extLst>
      <p:ext uri="{BB962C8B-B14F-4D97-AF65-F5344CB8AC3E}">
        <p14:creationId xmlns:p14="http://schemas.microsoft.com/office/powerpoint/2010/main" xmlns="" val="133306729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مقارنة">
    <p:bg>
      <p:bgRef idx="1003">
        <a:schemeClr val="bg1"/>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8229600" cy="1143000"/>
          </a:xfrm>
        </p:spPr>
        <p:txBody>
          <a:bodyPr anchor="ctr"/>
          <a:lstStyle>
            <a:lvl1pPr>
              <a:defRPr/>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ar-SA"/>
              <a:t>انقر لتحرير أنماط النص الرئيسي</a:t>
            </a:r>
          </a:p>
        </p:txBody>
      </p:sp>
      <p:sp>
        <p:nvSpPr>
          <p:cNvPr id="4" name="عنصر نائب للنص 3"/>
          <p:cNvSpPr>
            <a:spLocks noGrp="1"/>
          </p:cNvSpPr>
          <p:nvPr>
            <p:ph type="body" sz="half" idx="3"/>
          </p:nvPr>
        </p:nvSpPr>
        <p:spPr>
          <a:xfrm>
            <a:off x="4645027" y="5410200"/>
            <a:ext cx="4041775" cy="762000"/>
          </a:xfrm>
          <a:solidFill>
            <a:schemeClr val="accent1"/>
          </a:solidFill>
          <a:ln w="9652">
            <a:solidFill>
              <a:schemeClr val="accent1"/>
            </a:solidFill>
            <a:miter lim="800000"/>
          </a:ln>
        </p:spPr>
        <p:txBody>
          <a:bodyPr lIns="182880" anchor="ctr"/>
          <a:lstStyle>
            <a:lvl1pPr marL="0" indent="0">
              <a:buNone/>
              <a:defRPr sz="1800" b="0">
                <a:solidFill>
                  <a:schemeClr val="bg1"/>
                </a:solidFill>
              </a:defRPr>
            </a:lvl1pPr>
            <a:lvl2pPr>
              <a:buNone/>
              <a:defRPr sz="1500" b="1"/>
            </a:lvl2pPr>
            <a:lvl3pPr>
              <a:buNone/>
              <a:defRPr sz="1350" b="1"/>
            </a:lvl3pPr>
            <a:lvl4pPr>
              <a:buNone/>
              <a:defRPr sz="1200" b="1"/>
            </a:lvl4pPr>
            <a:lvl5pPr>
              <a:buNone/>
              <a:defRPr sz="1200" b="1"/>
            </a:lvl5pPr>
            <a:extLst/>
          </a:lstStyle>
          <a:p>
            <a:pPr lvl="0" eaLnBrk="1" latinLnBrk="0" hangingPunct="1"/>
            <a:r>
              <a:rPr kumimoji="0" lang="ar-SA"/>
              <a:t>انقر لتحرير أنماط النص الرئيسي</a:t>
            </a:r>
          </a:p>
        </p:txBody>
      </p:sp>
      <p:sp>
        <p:nvSpPr>
          <p:cNvPr id="5" name="عنصر نائب للمحتوى 4"/>
          <p:cNvSpPr>
            <a:spLocks noGrp="1"/>
          </p:cNvSpPr>
          <p:nvPr>
            <p:ph sz="quarter" idx="2"/>
          </p:nvPr>
        </p:nvSpPr>
        <p:spPr>
          <a:xfrm>
            <a:off x="457200" y="1444296"/>
            <a:ext cx="4040188" cy="3941763"/>
          </a:xfrm>
          <a:ln>
            <a:noFill/>
            <a:prstDash val="sysDash"/>
            <a:miter lim="800000"/>
          </a:ln>
        </p:spPr>
        <p:txBody>
          <a:bodyPr/>
          <a:lstStyle>
            <a:lvl1pPr>
              <a:defRPr sz="1800"/>
            </a:lvl1pPr>
            <a:lvl2pPr>
              <a:defRPr sz="1500"/>
            </a:lvl2pPr>
            <a:lvl3pPr>
              <a:defRPr sz="1350"/>
            </a:lvl3pPr>
            <a:lvl4pPr>
              <a:defRPr sz="1200"/>
            </a:lvl4pPr>
            <a:lvl5pPr>
              <a:defRPr sz="12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6" name="عنصر نائب للمحتوى 5"/>
          <p:cNvSpPr>
            <a:spLocks noGrp="1"/>
          </p:cNvSpPr>
          <p:nvPr>
            <p:ph sz="quarter" idx="4"/>
          </p:nvPr>
        </p:nvSpPr>
        <p:spPr>
          <a:xfrm>
            <a:off x="4645026" y="1444296"/>
            <a:ext cx="4041775" cy="3941763"/>
          </a:xfrm>
          <a:ln>
            <a:noFill/>
            <a:prstDash val="sysDash"/>
            <a:miter lim="800000"/>
          </a:ln>
        </p:spPr>
        <p:txBody>
          <a:bodyPr/>
          <a:lstStyle>
            <a:lvl1pPr>
              <a:spcBef>
                <a:spcPts val="0"/>
              </a:spcBef>
              <a:defRPr sz="1800"/>
            </a:lvl1pPr>
            <a:lvl2pPr>
              <a:defRPr sz="1500"/>
            </a:lvl2pPr>
            <a:lvl3pPr>
              <a:defRPr sz="1350"/>
            </a:lvl3pPr>
            <a:lvl4pPr>
              <a:defRPr sz="1200"/>
            </a:lvl4pPr>
            <a:lvl5pPr>
              <a:defRPr sz="12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7" name="عنصر نائب للتاريخ 6"/>
          <p:cNvSpPr>
            <a:spLocks noGrp="1"/>
          </p:cNvSpPr>
          <p:nvPr>
            <p:ph type="dt" sz="half" idx="10"/>
          </p:nvPr>
        </p:nvSpPr>
        <p:spPr/>
        <p:txBody>
          <a:bodyPr/>
          <a:lstStyle/>
          <a:p>
            <a:pPr>
              <a:defRPr/>
            </a:pPr>
            <a:fld id="{A7704F5A-2991-46C1-9988-51FB8F39649F}" type="datetimeFigureOut">
              <a:rPr lang="ar-SA" smtClean="0"/>
              <a:pPr>
                <a:defRPr/>
              </a:pPr>
              <a:t>26/01/1447</a:t>
            </a:fld>
            <a:endParaRPr lang="ar-SA"/>
          </a:p>
        </p:txBody>
      </p:sp>
      <p:sp>
        <p:nvSpPr>
          <p:cNvPr id="8" name="عنصر نائب للتذييل 7"/>
          <p:cNvSpPr>
            <a:spLocks noGrp="1"/>
          </p:cNvSpPr>
          <p:nvPr>
            <p:ph type="ftr" sz="quarter" idx="11"/>
          </p:nvPr>
        </p:nvSpPr>
        <p:spPr/>
        <p:txBody>
          <a:bodyPr/>
          <a:lstStyle/>
          <a:p>
            <a:pPr>
              <a:defRPr/>
            </a:pPr>
            <a:endParaRPr lang="ar-SA"/>
          </a:p>
        </p:txBody>
      </p:sp>
      <p:sp>
        <p:nvSpPr>
          <p:cNvPr id="9" name="عنصر نائب لرقم الشريحة 8"/>
          <p:cNvSpPr>
            <a:spLocks noGrp="1"/>
          </p:cNvSpPr>
          <p:nvPr>
            <p:ph type="sldNum" sz="quarter" idx="12"/>
          </p:nvPr>
        </p:nvSpPr>
        <p:spPr/>
        <p:txBody>
          <a:bodyPr/>
          <a:lstStyle/>
          <a:p>
            <a:pPr>
              <a:defRPr/>
            </a:pPr>
            <a:fld id="{46793334-2886-4CEB-9879-17E4C648DCE1}" type="slidenum">
              <a:rPr lang="ar-SA" smtClean="0"/>
              <a:pPr>
                <a:defRPr/>
              </a:pPr>
              <a:t>‹#›</a:t>
            </a:fld>
            <a:endParaRPr lang="ar-SA"/>
          </a:p>
        </p:txBody>
      </p:sp>
    </p:spTree>
    <p:extLst>
      <p:ext uri="{BB962C8B-B14F-4D97-AF65-F5344CB8AC3E}">
        <p14:creationId xmlns:p14="http://schemas.microsoft.com/office/powerpoint/2010/main" xmlns="" val="307204808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عنوان فقط">
    <p:bg>
      <p:bgRef idx="1002">
        <a:schemeClr val="bg1"/>
      </p:bgRef>
    </p:bg>
    <p:spTree>
      <p:nvGrpSpPr>
        <p:cNvPr id="1" name=""/>
        <p:cNvGrpSpPr/>
        <p:nvPr/>
      </p:nvGrpSpPr>
      <p:grpSpPr>
        <a:xfrm>
          <a:off x="0" y="0"/>
          <a:ext cx="0" cy="0"/>
          <a:chOff x="0" y="0"/>
          <a:chExt cx="0" cy="0"/>
        </a:xfrm>
      </p:grpSpPr>
      <p:sp>
        <p:nvSpPr>
          <p:cNvPr id="3" name="عنصر نائب للتاريخ 2"/>
          <p:cNvSpPr>
            <a:spLocks noGrp="1"/>
          </p:cNvSpPr>
          <p:nvPr>
            <p:ph type="dt" sz="half" idx="10"/>
          </p:nvPr>
        </p:nvSpPr>
        <p:spPr/>
        <p:txBody>
          <a:bodyPr/>
          <a:lstStyle/>
          <a:p>
            <a:pPr>
              <a:defRPr/>
            </a:pPr>
            <a:fld id="{B6B26030-7F71-4ED3-84F2-EF37A3751534}" type="datetimeFigureOut">
              <a:rPr lang="ar-SA" smtClean="0"/>
              <a:pPr>
                <a:defRPr/>
              </a:pPr>
              <a:t>26/01/1447</a:t>
            </a:fld>
            <a:endParaRPr lang="ar-SA"/>
          </a:p>
        </p:txBody>
      </p:sp>
      <p:sp>
        <p:nvSpPr>
          <p:cNvPr id="4" name="عنصر نائب للتذييل 3"/>
          <p:cNvSpPr>
            <a:spLocks noGrp="1"/>
          </p:cNvSpPr>
          <p:nvPr>
            <p:ph type="ftr" sz="quarter" idx="11"/>
          </p:nvPr>
        </p:nvSpPr>
        <p:spPr/>
        <p:txBody>
          <a:bodyPr/>
          <a:lstStyle/>
          <a:p>
            <a:pPr>
              <a:defRPr/>
            </a:pPr>
            <a:endParaRPr lang="ar-SA"/>
          </a:p>
        </p:txBody>
      </p:sp>
      <p:sp>
        <p:nvSpPr>
          <p:cNvPr id="5" name="عنصر نائب لرقم الشريحة 4"/>
          <p:cNvSpPr>
            <a:spLocks noGrp="1"/>
          </p:cNvSpPr>
          <p:nvPr>
            <p:ph type="sldNum" sz="quarter" idx="12"/>
          </p:nvPr>
        </p:nvSpPr>
        <p:spPr/>
        <p:txBody>
          <a:bodyPr/>
          <a:lstStyle/>
          <a:p>
            <a:pPr>
              <a:defRPr/>
            </a:pPr>
            <a:fld id="{9BDEE39C-AB59-4958-9CA6-5512DB577C32}" type="slidenum">
              <a:rPr lang="ar-SA" smtClean="0"/>
              <a:pPr>
                <a:defRPr/>
              </a:pPr>
              <a:t>‹#›</a:t>
            </a:fld>
            <a:endParaRPr lang="ar-SA"/>
          </a:p>
        </p:txBody>
      </p:sp>
      <p:sp>
        <p:nvSpPr>
          <p:cNvPr id="6" name="عنوان 5"/>
          <p:cNvSpPr>
            <a:spLocks noGrp="1"/>
          </p:cNvSpPr>
          <p:nvPr>
            <p:ph type="title"/>
          </p:nvPr>
        </p:nvSpPr>
        <p:spPr/>
        <p:txBody>
          <a:bodyPr rtlCol="0"/>
          <a:lstStyle/>
          <a:p>
            <a:r>
              <a:rPr kumimoji="0" lang="ar-SA"/>
              <a:t>انقر لتحرير نمط العنوان الرئيسي</a:t>
            </a:r>
            <a:endParaRPr kumimoji="0" lang="en-US"/>
          </a:p>
        </p:txBody>
      </p:sp>
    </p:spTree>
    <p:extLst>
      <p:ext uri="{BB962C8B-B14F-4D97-AF65-F5344CB8AC3E}">
        <p14:creationId xmlns:p14="http://schemas.microsoft.com/office/powerpoint/2010/main" xmlns="" val="2264685786"/>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pPr>
              <a:defRPr/>
            </a:pPr>
            <a:fld id="{292550CE-6BC7-4F6B-B64F-DC9557F61990}" type="datetimeFigureOut">
              <a:rPr lang="ar-SA" smtClean="0"/>
              <a:pPr>
                <a:defRPr/>
              </a:pPr>
              <a:t>26/01/1447</a:t>
            </a:fld>
            <a:endParaRPr lang="ar-SA"/>
          </a:p>
        </p:txBody>
      </p:sp>
      <p:sp>
        <p:nvSpPr>
          <p:cNvPr id="3" name="عنصر نائب للتذييل 2"/>
          <p:cNvSpPr>
            <a:spLocks noGrp="1"/>
          </p:cNvSpPr>
          <p:nvPr>
            <p:ph type="ftr" sz="quarter" idx="11"/>
          </p:nvPr>
        </p:nvSpPr>
        <p:spPr/>
        <p:txBody>
          <a:bodyPr/>
          <a:lstStyle/>
          <a:p>
            <a:pPr>
              <a:defRPr/>
            </a:pPr>
            <a:endParaRPr lang="ar-SA"/>
          </a:p>
        </p:txBody>
      </p:sp>
      <p:sp>
        <p:nvSpPr>
          <p:cNvPr id="4" name="عنصر نائب لرقم الشريحة 3"/>
          <p:cNvSpPr>
            <a:spLocks noGrp="1"/>
          </p:cNvSpPr>
          <p:nvPr>
            <p:ph type="sldNum" sz="quarter" idx="12"/>
          </p:nvPr>
        </p:nvSpPr>
        <p:spPr/>
        <p:txBody>
          <a:bodyPr/>
          <a:lstStyle/>
          <a:p>
            <a:pPr>
              <a:defRPr/>
            </a:pPr>
            <a:fld id="{1C6CBB49-8AA5-4E90-951C-887FEE252B9F}" type="slidenum">
              <a:rPr lang="ar-SA" smtClean="0"/>
              <a:pPr>
                <a:defRPr/>
              </a:pPr>
              <a:t>‹#›</a:t>
            </a:fld>
            <a:endParaRPr lang="ar-SA"/>
          </a:p>
        </p:txBody>
      </p:sp>
    </p:spTree>
    <p:extLst>
      <p:ext uri="{BB962C8B-B14F-4D97-AF65-F5344CB8AC3E}">
        <p14:creationId xmlns:p14="http://schemas.microsoft.com/office/powerpoint/2010/main" xmlns="" val="2967860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ar-SA"/>
              <a:t>انقر لتحرير نمط العنوان الرئيسي</a:t>
            </a:r>
            <a:endParaRPr lang="en-US"/>
          </a:p>
        </p:txBody>
      </p:sp>
      <p:sp>
        <p:nvSpPr>
          <p:cNvPr id="3" name="عنصر نائب للمحتوى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تاريخ 9"/>
          <p:cNvSpPr>
            <a:spLocks noGrp="1"/>
          </p:cNvSpPr>
          <p:nvPr>
            <p:ph type="dt" sz="half" idx="10"/>
          </p:nvPr>
        </p:nvSpPr>
        <p:spPr/>
        <p:txBody>
          <a:bodyPr/>
          <a:lstStyle>
            <a:lvl1pPr>
              <a:defRPr/>
            </a:lvl1pPr>
          </a:lstStyle>
          <a:p>
            <a:pPr>
              <a:defRPr/>
            </a:pPr>
            <a:fld id="{2FC5EA18-7246-445E-8AB8-2A42662E75A8}" type="datetimeFigureOut">
              <a:rPr lang="ar-SA"/>
              <a:pPr>
                <a:defRPr/>
              </a:pPr>
              <a:t>26/01/1447</a:t>
            </a:fld>
            <a:endParaRPr lang="ar-SA"/>
          </a:p>
        </p:txBody>
      </p:sp>
      <p:sp>
        <p:nvSpPr>
          <p:cNvPr id="5" name="عنصر نائب للتذييل 21"/>
          <p:cNvSpPr>
            <a:spLocks noGrp="1"/>
          </p:cNvSpPr>
          <p:nvPr>
            <p:ph type="ftr" sz="quarter" idx="11"/>
          </p:nvPr>
        </p:nvSpPr>
        <p:spPr/>
        <p:txBody>
          <a:bodyPr/>
          <a:lstStyle>
            <a:lvl1pPr>
              <a:defRPr/>
            </a:lvl1pPr>
          </a:lstStyle>
          <a:p>
            <a:pPr>
              <a:defRPr/>
            </a:pPr>
            <a:endParaRPr lang="ar-SA"/>
          </a:p>
        </p:txBody>
      </p:sp>
      <p:sp>
        <p:nvSpPr>
          <p:cNvPr id="6" name="عنصر نائب لرقم الشريحة 17"/>
          <p:cNvSpPr>
            <a:spLocks noGrp="1"/>
          </p:cNvSpPr>
          <p:nvPr>
            <p:ph type="sldNum" sz="quarter" idx="12"/>
          </p:nvPr>
        </p:nvSpPr>
        <p:spPr/>
        <p:txBody>
          <a:bodyPr/>
          <a:lstStyle>
            <a:lvl1pPr>
              <a:defRPr/>
            </a:lvl1pPr>
          </a:lstStyle>
          <a:p>
            <a:pPr>
              <a:defRPr/>
            </a:pPr>
            <a:fld id="{EF9F45E3-C6C9-480D-9E56-B005C633D403}" type="slidenum">
              <a:rPr lang="ar-SA"/>
              <a:pPr>
                <a:defRPr/>
              </a:pPr>
              <a:t>‹#›</a:t>
            </a:fld>
            <a:endParaRPr lang="ar-S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bg>
      <p:bgRef idx="1003">
        <a:schemeClr val="bg1"/>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1875" b="0">
                <a:solidFill>
                  <a:schemeClr val="accent1"/>
                </a:solidFill>
                <a:effectLst/>
              </a:defRPr>
            </a:lvl1pPr>
            <a:extLst/>
          </a:lstStyle>
          <a:p>
            <a:r>
              <a:rPr kumimoji="0" lang="ar-SA"/>
              <a:t>انقر لتحرير نمط العنوان الرئيسي</a:t>
            </a:r>
            <a:endParaRPr kumimoji="0" lang="en-US"/>
          </a:p>
        </p:txBody>
      </p:sp>
      <p:sp>
        <p:nvSpPr>
          <p:cNvPr id="3" name="عنصر نائب للنص 2"/>
          <p:cNvSpPr>
            <a:spLocks noGrp="1"/>
          </p:cNvSpPr>
          <p:nvPr>
            <p:ph type="body" idx="2"/>
          </p:nvPr>
        </p:nvSpPr>
        <p:spPr>
          <a:xfrm>
            <a:off x="4419600" y="5355102"/>
            <a:ext cx="3974592" cy="914400"/>
          </a:xfrm>
        </p:spPr>
        <p:txBody>
          <a:bodyPr/>
          <a:lstStyle>
            <a:lvl1pPr marL="0" indent="0" algn="r">
              <a:buNone/>
              <a:defRPr sz="1200"/>
            </a:lvl1pPr>
            <a:lvl2pPr>
              <a:buNone/>
              <a:defRPr sz="900"/>
            </a:lvl2pPr>
            <a:lvl3pPr>
              <a:buNone/>
              <a:defRPr sz="750"/>
            </a:lvl3pPr>
            <a:lvl4pPr>
              <a:buNone/>
              <a:defRPr sz="675"/>
            </a:lvl4pPr>
            <a:lvl5pPr>
              <a:buNone/>
              <a:defRPr sz="675"/>
            </a:lvl5pPr>
            <a:extLst/>
          </a:lstStyle>
          <a:p>
            <a:pPr lvl="0" eaLnBrk="1" latinLnBrk="0" hangingPunct="1"/>
            <a:r>
              <a:rPr kumimoji="0" lang="ar-SA"/>
              <a:t>انقر لتحرير أنماط النص الرئيسي</a:t>
            </a:r>
          </a:p>
        </p:txBody>
      </p:sp>
      <p:sp>
        <p:nvSpPr>
          <p:cNvPr id="4" name="عنصر نائب للمحتوى 3"/>
          <p:cNvSpPr>
            <a:spLocks noGrp="1"/>
          </p:cNvSpPr>
          <p:nvPr>
            <p:ph sz="half" idx="1"/>
          </p:nvPr>
        </p:nvSpPr>
        <p:spPr>
          <a:xfrm>
            <a:off x="914400" y="274320"/>
            <a:ext cx="7479792" cy="4572000"/>
          </a:xfrm>
        </p:spPr>
        <p:txBody>
          <a:bodyPr/>
          <a:lstStyle>
            <a:lvl1pPr>
              <a:defRPr sz="2400"/>
            </a:lvl1pPr>
            <a:lvl2pPr>
              <a:defRPr sz="2100"/>
            </a:lvl2pPr>
            <a:lvl3pPr>
              <a:defRPr sz="1800"/>
            </a:lvl3pPr>
            <a:lvl4pPr>
              <a:defRPr sz="1500"/>
            </a:lvl4pPr>
            <a:lvl5pPr>
              <a:defRPr sz="1500"/>
            </a:lvl5pPr>
            <a:extLs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تاريخ 4"/>
          <p:cNvSpPr>
            <a:spLocks noGrp="1"/>
          </p:cNvSpPr>
          <p:nvPr>
            <p:ph type="dt" sz="half" idx="10"/>
          </p:nvPr>
        </p:nvSpPr>
        <p:spPr>
          <a:xfrm>
            <a:off x="6727032" y="6407944"/>
            <a:ext cx="1920240" cy="365760"/>
          </a:xfrm>
        </p:spPr>
        <p:txBody>
          <a:bodyPr/>
          <a:lstStyle/>
          <a:p>
            <a:pPr>
              <a:defRPr/>
            </a:pPr>
            <a:fld id="{9EC4F1C0-A562-4D4E-9A51-B63B6E537D06}" type="datetimeFigureOut">
              <a:rPr lang="ar-SA" smtClean="0"/>
              <a:pPr>
                <a:defRPr/>
              </a:pPr>
              <a:t>26/01/1447</a:t>
            </a:fld>
            <a:endParaRPr lang="ar-SA"/>
          </a:p>
        </p:txBody>
      </p:sp>
      <p:sp>
        <p:nvSpPr>
          <p:cNvPr id="6" name="عنصر نائب للتذييل 5"/>
          <p:cNvSpPr>
            <a:spLocks noGrp="1"/>
          </p:cNvSpPr>
          <p:nvPr>
            <p:ph type="ftr" sz="quarter" idx="11"/>
          </p:nvPr>
        </p:nvSpPr>
        <p:spPr/>
        <p:txBody>
          <a:bodyPr/>
          <a:lstStyle/>
          <a:p>
            <a:pPr>
              <a:defRPr/>
            </a:pPr>
            <a:endParaRPr lang="ar-SA"/>
          </a:p>
        </p:txBody>
      </p:sp>
      <p:sp>
        <p:nvSpPr>
          <p:cNvPr id="7" name="عنصر نائب لرقم الشريحة 6"/>
          <p:cNvSpPr>
            <a:spLocks noGrp="1"/>
          </p:cNvSpPr>
          <p:nvPr>
            <p:ph type="sldNum" sz="quarter" idx="12"/>
          </p:nvPr>
        </p:nvSpPr>
        <p:spPr/>
        <p:txBody>
          <a:bodyPr/>
          <a:lstStyle/>
          <a:p>
            <a:pPr>
              <a:defRPr/>
            </a:pPr>
            <a:fld id="{9A40C3D3-0715-4693-BDEE-85A34CAC02CC}" type="slidenum">
              <a:rPr lang="ar-SA" smtClean="0"/>
              <a:pPr>
                <a:defRPr/>
              </a:pPr>
              <a:t>‹#›</a:t>
            </a:fld>
            <a:endParaRPr lang="ar-SA"/>
          </a:p>
        </p:txBody>
      </p:sp>
    </p:spTree>
    <p:extLst>
      <p:ext uri="{BB962C8B-B14F-4D97-AF65-F5344CB8AC3E}">
        <p14:creationId xmlns:p14="http://schemas.microsoft.com/office/powerpoint/2010/main" xmlns="" val="260499703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bg>
      <p:bgRef idx="1002">
        <a:schemeClr val="bg1"/>
      </p:bgRef>
    </p:bg>
    <p:spTree>
      <p:nvGrpSpPr>
        <p:cNvPr id="1" name=""/>
        <p:cNvGrpSpPr/>
        <p:nvPr/>
      </p:nvGrpSpPr>
      <p:grpSpPr>
        <a:xfrm>
          <a:off x="0" y="0"/>
          <a:ext cx="0" cy="0"/>
          <a:chOff x="0" y="0"/>
          <a:chExt cx="0" cy="0"/>
        </a:xfrm>
      </p:grpSpPr>
      <p:sp>
        <p:nvSpPr>
          <p:cNvPr id="4" name="عنصر نائب للنص 3"/>
          <p:cNvSpPr>
            <a:spLocks noGrp="1"/>
          </p:cNvSpPr>
          <p:nvPr>
            <p:ph type="body" sz="half" idx="2"/>
          </p:nvPr>
        </p:nvSpPr>
        <p:spPr>
          <a:xfrm>
            <a:off x="1141232" y="5443402"/>
            <a:ext cx="7162800" cy="648232"/>
          </a:xfrm>
          <a:noFill/>
        </p:spPr>
        <p:txBody>
          <a:bodyPr lIns="91440" tIns="0" rIns="91440" anchor="t"/>
          <a:lstStyle>
            <a:lvl1pPr marL="0" marR="13716" indent="0" algn="r">
              <a:buNone/>
              <a:defRPr sz="1050"/>
            </a:lvl1pPr>
            <a:lvl2pPr>
              <a:defRPr sz="900"/>
            </a:lvl2pPr>
            <a:lvl3pPr>
              <a:defRPr sz="750"/>
            </a:lvl3pPr>
            <a:lvl4pPr>
              <a:defRPr sz="675"/>
            </a:lvl4pPr>
            <a:lvl5pPr>
              <a:defRPr sz="675"/>
            </a:lvl5pPr>
            <a:extLst/>
          </a:lstStyle>
          <a:p>
            <a:pPr lvl="0" eaLnBrk="1" latinLnBrk="0" hangingPunct="1"/>
            <a:r>
              <a:rPr kumimoji="0" lang="ar-SA"/>
              <a:t>انقر لتحرير أنماط النص الرئيسي</a:t>
            </a:r>
          </a:p>
        </p:txBody>
      </p:sp>
      <p:sp>
        <p:nvSpPr>
          <p:cNvPr id="3" name="عنصر نائب للصورة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2400"/>
            </a:lvl1pPr>
            <a:extLst/>
          </a:lstStyle>
          <a:p>
            <a:r>
              <a:rPr kumimoji="0" lang="ar-SA" dirty="0"/>
              <a:t>انقر فوق الأيقونة لإضافة صورة</a:t>
            </a:r>
            <a:endParaRPr kumimoji="0" lang="en-US" dirty="0"/>
          </a:p>
        </p:txBody>
      </p:sp>
      <p:sp>
        <p:nvSpPr>
          <p:cNvPr id="5" name="عنصر نائب للتاريخ 4"/>
          <p:cNvSpPr>
            <a:spLocks noGrp="1"/>
          </p:cNvSpPr>
          <p:nvPr>
            <p:ph type="dt" sz="half" idx="10"/>
          </p:nvPr>
        </p:nvSpPr>
        <p:spPr/>
        <p:txBody>
          <a:bodyPr/>
          <a:lstStyle>
            <a:lvl1pPr>
              <a:defRPr>
                <a:solidFill>
                  <a:schemeClr val="tx1"/>
                </a:solidFill>
              </a:defRPr>
            </a:lvl1pPr>
            <a:extLst/>
          </a:lstStyle>
          <a:p>
            <a:pPr>
              <a:defRPr/>
            </a:pPr>
            <a:fld id="{CBF4D9E4-1AB4-4B99-A2C1-3045F5235ED7}" type="datetimeFigureOut">
              <a:rPr lang="ar-SA" smtClean="0"/>
              <a:pPr>
                <a:defRPr/>
              </a:pPr>
              <a:t>26/01/1447</a:t>
            </a:fld>
            <a:endParaRPr lang="ar-SA"/>
          </a:p>
        </p:txBody>
      </p:sp>
      <p:sp>
        <p:nvSpPr>
          <p:cNvPr id="6" name="عنصر نائب للتذييل 5"/>
          <p:cNvSpPr>
            <a:spLocks noGrp="1"/>
          </p:cNvSpPr>
          <p:nvPr>
            <p:ph type="ftr" sz="quarter" idx="11"/>
          </p:nvPr>
        </p:nvSpPr>
        <p:spPr>
          <a:xfrm>
            <a:off x="4380073" y="6407946"/>
            <a:ext cx="2350681" cy="365125"/>
          </a:xfrm>
        </p:spPr>
        <p:txBody>
          <a:bodyPr/>
          <a:lstStyle>
            <a:lvl1pPr>
              <a:defRPr>
                <a:solidFill>
                  <a:schemeClr val="tx1"/>
                </a:solidFill>
              </a:defRPr>
            </a:lvl1pPr>
            <a:extLst/>
          </a:lstStyle>
          <a:p>
            <a:pPr>
              <a:defRPr/>
            </a:pPr>
            <a:endParaRPr lang="ar-SA"/>
          </a:p>
        </p:txBody>
      </p:sp>
      <p:sp>
        <p:nvSpPr>
          <p:cNvPr id="7" name="عنصر نائب لرقم الشريحة 6"/>
          <p:cNvSpPr>
            <a:spLocks noGrp="1"/>
          </p:cNvSpPr>
          <p:nvPr>
            <p:ph type="sldNum" sz="quarter" idx="12"/>
          </p:nvPr>
        </p:nvSpPr>
        <p:spPr/>
        <p:txBody>
          <a:bodyPr/>
          <a:lstStyle>
            <a:lvl1pPr>
              <a:defRPr>
                <a:solidFill>
                  <a:schemeClr val="tx1"/>
                </a:solidFill>
              </a:defRPr>
            </a:lvl1pPr>
            <a:extLst/>
          </a:lstStyle>
          <a:p>
            <a:pPr>
              <a:defRPr/>
            </a:pPr>
            <a:fld id="{7E258357-FC46-4D2C-9E20-5E4B516D4834}" type="slidenum">
              <a:rPr lang="ar-SA" smtClean="0"/>
              <a:pPr>
                <a:defRPr/>
              </a:pPr>
              <a:t>‹#›</a:t>
            </a:fld>
            <a:endParaRPr lang="ar-SA"/>
          </a:p>
        </p:txBody>
      </p:sp>
      <p:sp>
        <p:nvSpPr>
          <p:cNvPr id="2" name="عنوان 1"/>
          <p:cNvSpPr>
            <a:spLocks noGrp="1"/>
          </p:cNvSpPr>
          <p:nvPr>
            <p:ph type="title"/>
          </p:nvPr>
        </p:nvSpPr>
        <p:spPr>
          <a:xfrm>
            <a:off x="228601" y="4865122"/>
            <a:ext cx="8075432" cy="562672"/>
          </a:xfrm>
          <a:noFill/>
        </p:spPr>
        <p:txBody>
          <a:bodyPr anchor="t">
            <a:sp3d prstMaterial="softEdge"/>
          </a:bodyPr>
          <a:lstStyle>
            <a:lvl1pPr marR="0" algn="r">
              <a:buNone/>
              <a:defRPr sz="2250" b="0">
                <a:solidFill>
                  <a:schemeClr val="accent1"/>
                </a:solidFill>
                <a:effectLst>
                  <a:outerShdw blurRad="50800" dist="25000" dir="5400000" algn="t" rotWithShape="0">
                    <a:prstClr val="black">
                      <a:alpha val="45000"/>
                    </a:prstClr>
                  </a:outerShdw>
                </a:effectLst>
              </a:defRPr>
            </a:lvl1pPr>
            <a:extLst/>
          </a:lstStyle>
          <a:p>
            <a:r>
              <a:rPr kumimoji="0" lang="ar-SA"/>
              <a:t>انقر لتحرير نمط العنوان الرئيسي</a:t>
            </a:r>
            <a:endParaRPr kumimoji="0" lang="en-US"/>
          </a:p>
        </p:txBody>
      </p:sp>
      <p:sp>
        <p:nvSpPr>
          <p:cNvPr id="8" name="شكل حر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9" name="شكل حر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10" name="مثلث قائم الزاوية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dirty="0"/>
          </a:p>
        </p:txBody>
      </p:sp>
      <p:cxnSp>
        <p:nvCxnSpPr>
          <p:cNvPr id="11" name="رابط مستقيم 10"/>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شارة رتبة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dirty="0"/>
          </a:p>
        </p:txBody>
      </p:sp>
      <p:sp>
        <p:nvSpPr>
          <p:cNvPr id="13" name="شارة رتبة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350" dirty="0"/>
          </a:p>
        </p:txBody>
      </p:sp>
    </p:spTree>
    <p:extLst>
      <p:ext uri="{BB962C8B-B14F-4D97-AF65-F5344CB8AC3E}">
        <p14:creationId xmlns:p14="http://schemas.microsoft.com/office/powerpoint/2010/main" xmlns="" val="3485716755"/>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1481331"/>
            <a:ext cx="8229600" cy="4386071"/>
          </a:xfrm>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pPr>
              <a:defRPr/>
            </a:pPr>
            <a:fld id="{BF110B18-4466-48C5-8237-8029CCD3BD67}" type="datetimeFigureOut">
              <a:rPr lang="ar-SA" smtClean="0"/>
              <a:pPr>
                <a:defRPr/>
              </a:pPr>
              <a:t>26/01/1447</a:t>
            </a:fld>
            <a:endParaRPr lang="ar-SA"/>
          </a:p>
        </p:txBody>
      </p:sp>
      <p:sp>
        <p:nvSpPr>
          <p:cNvPr id="5" name="عنصر نائب للتذييل 4"/>
          <p:cNvSpPr>
            <a:spLocks noGrp="1"/>
          </p:cNvSpPr>
          <p:nvPr>
            <p:ph type="ftr" sz="quarter" idx="11"/>
          </p:nvPr>
        </p:nvSpPr>
        <p:spPr/>
        <p:txBody>
          <a:bodyPr/>
          <a:lstStyle/>
          <a:p>
            <a:pPr>
              <a:defRPr/>
            </a:pPr>
            <a:endParaRPr lang="ar-SA"/>
          </a:p>
        </p:txBody>
      </p:sp>
      <p:sp>
        <p:nvSpPr>
          <p:cNvPr id="6" name="عنصر نائب لرقم الشريحة 5"/>
          <p:cNvSpPr>
            <a:spLocks noGrp="1"/>
          </p:cNvSpPr>
          <p:nvPr>
            <p:ph type="sldNum" sz="quarter" idx="12"/>
          </p:nvPr>
        </p:nvSpPr>
        <p:spPr/>
        <p:txBody>
          <a:bodyPr/>
          <a:lstStyle/>
          <a:p>
            <a:pPr>
              <a:defRPr/>
            </a:pPr>
            <a:fld id="{5C124A46-4169-41AF-8534-BC865AF29A35}" type="slidenum">
              <a:rPr lang="ar-SA" smtClean="0"/>
              <a:pPr>
                <a:defRPr/>
              </a:pPr>
              <a:t>‹#›</a:t>
            </a:fld>
            <a:endParaRPr lang="ar-SA"/>
          </a:p>
        </p:txBody>
      </p:sp>
    </p:spTree>
    <p:extLst>
      <p:ext uri="{BB962C8B-B14F-4D97-AF65-F5344CB8AC3E}">
        <p14:creationId xmlns:p14="http://schemas.microsoft.com/office/powerpoint/2010/main" xmlns="" val="1236072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844013" y="274642"/>
            <a:ext cx="1777470" cy="5592761"/>
          </a:xfrm>
        </p:spPr>
        <p:txBody>
          <a:bodyPr vert="eaVert"/>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41"/>
            <a:ext cx="6324600" cy="5592760"/>
          </a:xfrm>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pPr>
              <a:defRPr/>
            </a:pPr>
            <a:fld id="{F225D75F-E511-49B7-BEEE-D00ECAEAEE11}" type="datetimeFigureOut">
              <a:rPr lang="ar-SA" smtClean="0"/>
              <a:pPr>
                <a:defRPr/>
              </a:pPr>
              <a:t>26/01/1447</a:t>
            </a:fld>
            <a:endParaRPr lang="ar-SA"/>
          </a:p>
        </p:txBody>
      </p:sp>
      <p:sp>
        <p:nvSpPr>
          <p:cNvPr id="5" name="عنصر نائب للتذييل 4"/>
          <p:cNvSpPr>
            <a:spLocks noGrp="1"/>
          </p:cNvSpPr>
          <p:nvPr>
            <p:ph type="ftr" sz="quarter" idx="11"/>
          </p:nvPr>
        </p:nvSpPr>
        <p:spPr/>
        <p:txBody>
          <a:bodyPr/>
          <a:lstStyle/>
          <a:p>
            <a:pPr>
              <a:defRPr/>
            </a:pPr>
            <a:endParaRPr lang="ar-SA"/>
          </a:p>
        </p:txBody>
      </p:sp>
      <p:sp>
        <p:nvSpPr>
          <p:cNvPr id="6" name="عنصر نائب لرقم الشريحة 5"/>
          <p:cNvSpPr>
            <a:spLocks noGrp="1"/>
          </p:cNvSpPr>
          <p:nvPr>
            <p:ph type="sldNum" sz="quarter" idx="12"/>
          </p:nvPr>
        </p:nvSpPr>
        <p:spPr/>
        <p:txBody>
          <a:bodyPr/>
          <a:lstStyle/>
          <a:p>
            <a:pPr>
              <a:defRPr/>
            </a:pPr>
            <a:fld id="{BCB5E429-F960-43CF-995B-58DE20842AE5}" type="slidenum">
              <a:rPr lang="ar-SA" smtClean="0"/>
              <a:pPr>
                <a:defRPr/>
              </a:pPr>
              <a:t>‹#›</a:t>
            </a:fld>
            <a:endParaRPr lang="ar-SA"/>
          </a:p>
        </p:txBody>
      </p:sp>
    </p:spTree>
    <p:extLst>
      <p:ext uri="{BB962C8B-B14F-4D97-AF65-F5344CB8AC3E}">
        <p14:creationId xmlns:p14="http://schemas.microsoft.com/office/powerpoint/2010/main" xmlns="" val="2293131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9" name="عنوان فرعي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وان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ar-SA" smtClean="0"/>
              <a:t>انقر لتحرير نمط العنوان الرئيسي</a:t>
            </a:r>
            <a:endParaRPr kumimoji="0" lang="en-US"/>
          </a:p>
        </p:txBody>
      </p:sp>
      <p:cxnSp>
        <p:nvCxnSpPr>
          <p:cNvPr id="8" name="رابط مستقيم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رابط مستقيم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شكل بيضاوي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عنصر نائب للتاريخ 14"/>
          <p:cNvSpPr>
            <a:spLocks noGrp="1"/>
          </p:cNvSpPr>
          <p:nvPr>
            <p:ph type="dt" sz="half" idx="10"/>
          </p:nvPr>
        </p:nvSpPr>
        <p:spPr/>
        <p:txBody>
          <a:bodyPr/>
          <a:lstStyle/>
          <a:p>
            <a:pPr>
              <a:defRPr/>
            </a:pPr>
            <a:fld id="{B41F2ADF-B72A-44EB-98EC-15F54360B477}" type="datetimeFigureOut">
              <a:rPr lang="ar-SA" smtClean="0"/>
              <a:pPr>
                <a:defRPr/>
              </a:pPr>
              <a:t>26/01/1447</a:t>
            </a:fld>
            <a:endParaRPr lang="ar-SA"/>
          </a:p>
        </p:txBody>
      </p:sp>
      <p:sp>
        <p:nvSpPr>
          <p:cNvPr id="16" name="عنصر نائب لرقم الشريحة 15"/>
          <p:cNvSpPr>
            <a:spLocks noGrp="1"/>
          </p:cNvSpPr>
          <p:nvPr>
            <p:ph type="sldNum" sz="quarter" idx="11"/>
          </p:nvPr>
        </p:nvSpPr>
        <p:spPr/>
        <p:txBody>
          <a:bodyPr/>
          <a:lstStyle/>
          <a:p>
            <a:pPr>
              <a:defRPr/>
            </a:pPr>
            <a:fld id="{BD16D84E-A14C-4BE8-A377-85A4880CC3C9}" type="slidenum">
              <a:rPr lang="ar-SA" smtClean="0"/>
              <a:pPr>
                <a:defRPr/>
              </a:pPr>
              <a:t>‹#›</a:t>
            </a:fld>
            <a:endParaRPr lang="ar-SA"/>
          </a:p>
        </p:txBody>
      </p:sp>
      <p:sp>
        <p:nvSpPr>
          <p:cNvPr id="17" name="عنصر نائب للتذييل 16"/>
          <p:cNvSpPr>
            <a:spLocks noGrp="1"/>
          </p:cNvSpPr>
          <p:nvPr>
            <p:ph type="ftr" sz="quarter" idx="12"/>
          </p:nvPr>
        </p:nvSpPr>
        <p:spPr/>
        <p:txBody>
          <a:bodyPr/>
          <a:lstStyle/>
          <a:p>
            <a:pPr>
              <a:defRPr/>
            </a:pPr>
            <a:endParaRPr lang="ar-SA"/>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9" name="عنصر نائب للمحتوى 8"/>
          <p:cNvSpPr>
            <a:spLocks noGrp="1"/>
          </p:cNvSpPr>
          <p:nvPr>
            <p:ph idx="1"/>
          </p:nvPr>
        </p:nvSpPr>
        <p:spPr>
          <a:xfrm>
            <a:off x="457200" y="1524000"/>
            <a:ext cx="8229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4" name="عنصر نائب للتاريخ 13"/>
          <p:cNvSpPr>
            <a:spLocks noGrp="1"/>
          </p:cNvSpPr>
          <p:nvPr>
            <p:ph type="dt" sz="half" idx="14"/>
          </p:nvPr>
        </p:nvSpPr>
        <p:spPr/>
        <p:txBody>
          <a:bodyPr/>
          <a:lstStyle/>
          <a:p>
            <a:pPr>
              <a:defRPr/>
            </a:pPr>
            <a:fld id="{2FC5EA18-7246-445E-8AB8-2A42662E75A8}" type="datetimeFigureOut">
              <a:rPr lang="ar-SA" smtClean="0"/>
              <a:pPr>
                <a:defRPr/>
              </a:pPr>
              <a:t>26/01/1447</a:t>
            </a:fld>
            <a:endParaRPr lang="ar-SA"/>
          </a:p>
        </p:txBody>
      </p:sp>
      <p:sp>
        <p:nvSpPr>
          <p:cNvPr id="15" name="عنصر نائب لرقم الشريحة 14"/>
          <p:cNvSpPr>
            <a:spLocks noGrp="1"/>
          </p:cNvSpPr>
          <p:nvPr>
            <p:ph type="sldNum" sz="quarter" idx="15"/>
          </p:nvPr>
        </p:nvSpPr>
        <p:spPr/>
        <p:txBody>
          <a:bodyPr/>
          <a:lstStyle>
            <a:lvl1pPr algn="ctr">
              <a:defRPr/>
            </a:lvl1pPr>
          </a:lstStyle>
          <a:p>
            <a:pPr>
              <a:defRPr/>
            </a:pPr>
            <a:fld id="{EF9F45E3-C6C9-480D-9E56-B005C633D403}" type="slidenum">
              <a:rPr lang="ar-SA" smtClean="0"/>
              <a:pPr>
                <a:defRPr/>
              </a:pPr>
              <a:t>‹#›</a:t>
            </a:fld>
            <a:endParaRPr lang="ar-SA"/>
          </a:p>
        </p:txBody>
      </p:sp>
      <p:sp>
        <p:nvSpPr>
          <p:cNvPr id="16" name="عنصر نائب للتذييل 15"/>
          <p:cNvSpPr>
            <a:spLocks noGrp="1"/>
          </p:cNvSpPr>
          <p:nvPr>
            <p:ph type="ftr" sz="quarter" idx="16"/>
          </p:nvPr>
        </p:nvSpPr>
        <p:spPr/>
        <p:txBody>
          <a:bodyPr/>
          <a:lstStyle/>
          <a:p>
            <a:pPr>
              <a:defRPr/>
            </a:pPr>
            <a:endParaRPr lang="ar-SA"/>
          </a:p>
        </p:txBody>
      </p:sp>
      <p:sp>
        <p:nvSpPr>
          <p:cNvPr id="17" name="عنوان 16"/>
          <p:cNvSpPr>
            <a:spLocks noGrp="1"/>
          </p:cNvSpPr>
          <p:nvPr>
            <p:ph type="title"/>
          </p:nvPr>
        </p:nvSpPr>
        <p:spPr/>
        <p:txBody>
          <a:bodyPr rtlCol="0" anchor="b" anchorCtr="0"/>
          <a:lstStyle/>
          <a:p>
            <a:r>
              <a:rPr kumimoji="0" lang="ar-SA" smtClean="0"/>
              <a:t>انقر لتحرير نمط العنوان الرئيسي</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4" name="عنصر نائب للتاريخ 3"/>
          <p:cNvSpPr>
            <a:spLocks noGrp="1"/>
          </p:cNvSpPr>
          <p:nvPr>
            <p:ph type="dt" sz="half" idx="10"/>
          </p:nvPr>
        </p:nvSpPr>
        <p:spPr/>
        <p:txBody>
          <a:bodyPr/>
          <a:lstStyle/>
          <a:p>
            <a:pPr>
              <a:defRPr/>
            </a:pPr>
            <a:fld id="{8C7B5279-AD5D-4F2D-8620-59AEE4AC6B7C}" type="datetimeFigureOut">
              <a:rPr lang="ar-SA" smtClean="0"/>
              <a:pPr>
                <a:defRPr/>
              </a:pPr>
              <a:t>26/01/1447</a:t>
            </a:fld>
            <a:endParaRPr lang="ar-SA"/>
          </a:p>
        </p:txBody>
      </p:sp>
      <p:sp>
        <p:nvSpPr>
          <p:cNvPr id="5" name="عنصر نائب للتذييل 4"/>
          <p:cNvSpPr>
            <a:spLocks noGrp="1"/>
          </p:cNvSpPr>
          <p:nvPr>
            <p:ph type="ftr" sz="quarter" idx="11"/>
          </p:nvPr>
        </p:nvSpPr>
        <p:spPr/>
        <p:txBody>
          <a:bodyPr/>
          <a:lstStyle/>
          <a:p>
            <a:pPr>
              <a:defRPr/>
            </a:pPr>
            <a:endParaRPr lang="ar-SA"/>
          </a:p>
        </p:txBody>
      </p:sp>
      <p:sp>
        <p:nvSpPr>
          <p:cNvPr id="6" name="عنصر نائب لرقم الشريحة 5"/>
          <p:cNvSpPr>
            <a:spLocks noGrp="1"/>
          </p:cNvSpPr>
          <p:nvPr>
            <p:ph type="sldNum" sz="quarter" idx="12"/>
          </p:nvPr>
        </p:nvSpPr>
        <p:spPr/>
        <p:txBody>
          <a:bodyPr/>
          <a:lstStyle/>
          <a:p>
            <a:pPr>
              <a:defRPr/>
            </a:pPr>
            <a:fld id="{ED4E7A03-DE67-4880-A098-F3F7F4FBC131}" type="slidenum">
              <a:rPr lang="ar-SA" smtClean="0"/>
              <a:pPr>
                <a:defRPr/>
              </a:pPr>
              <a:t>‹#›</a:t>
            </a:fld>
            <a:endParaRPr lang="ar-SA"/>
          </a:p>
        </p:txBody>
      </p:sp>
      <p:sp>
        <p:nvSpPr>
          <p:cNvPr id="2" name="عنوان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cxnSp>
        <p:nvCxnSpPr>
          <p:cNvPr id="7" name="رابط مستقيم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5" name="عنصر نائب للتاريخ 4"/>
          <p:cNvSpPr>
            <a:spLocks noGrp="1"/>
          </p:cNvSpPr>
          <p:nvPr>
            <p:ph type="dt" sz="half" idx="10"/>
          </p:nvPr>
        </p:nvSpPr>
        <p:spPr/>
        <p:txBody>
          <a:bodyPr/>
          <a:lstStyle/>
          <a:p>
            <a:pPr>
              <a:defRPr/>
            </a:pPr>
            <a:fld id="{4C8C06A5-D325-4180-97FF-0436F0C0CC43}" type="datetimeFigureOut">
              <a:rPr lang="ar-SA" smtClean="0"/>
              <a:pPr>
                <a:defRPr/>
              </a:pPr>
              <a:t>26/01/1447</a:t>
            </a:fld>
            <a:endParaRPr lang="ar-SA"/>
          </a:p>
        </p:txBody>
      </p:sp>
      <p:sp>
        <p:nvSpPr>
          <p:cNvPr id="6" name="عنصر نائب للتذييل 5"/>
          <p:cNvSpPr>
            <a:spLocks noGrp="1"/>
          </p:cNvSpPr>
          <p:nvPr>
            <p:ph type="ftr" sz="quarter" idx="11"/>
          </p:nvPr>
        </p:nvSpPr>
        <p:spPr/>
        <p:txBody>
          <a:bodyPr/>
          <a:lstStyle/>
          <a:p>
            <a:pPr>
              <a:defRPr/>
            </a:pPr>
            <a:endParaRPr lang="ar-SA"/>
          </a:p>
        </p:txBody>
      </p:sp>
      <p:sp>
        <p:nvSpPr>
          <p:cNvPr id="7" name="عنصر نائب لرقم الشريحة 6"/>
          <p:cNvSpPr>
            <a:spLocks noGrp="1"/>
          </p:cNvSpPr>
          <p:nvPr>
            <p:ph type="sldNum" sz="quarter" idx="12"/>
          </p:nvPr>
        </p:nvSpPr>
        <p:spPr/>
        <p:txBody>
          <a:bodyPr/>
          <a:lstStyle/>
          <a:p>
            <a:pPr>
              <a:defRPr/>
            </a:pPr>
            <a:fld id="{364DF853-FA6B-42EF-A826-18D0E5D1BFDD}" type="slidenum">
              <a:rPr lang="ar-SA" smtClean="0"/>
              <a:pPr>
                <a:defRPr/>
              </a:pPr>
              <a:t>‹#›</a:t>
            </a:fld>
            <a:endParaRPr lang="ar-SA"/>
          </a:p>
        </p:txBody>
      </p:sp>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11" name="عنصر نائب للمحتوى 10"/>
          <p:cNvSpPr>
            <a:spLocks noGrp="1"/>
          </p:cNvSpPr>
          <p:nvPr>
            <p:ph sz="half" idx="1"/>
          </p:nvPr>
        </p:nvSpPr>
        <p:spPr>
          <a:xfrm>
            <a:off x="457200" y="1524000"/>
            <a:ext cx="4059936"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3" name="عنصر نائب للمحتوى 12"/>
          <p:cNvSpPr>
            <a:spLocks noGrp="1"/>
          </p:cNvSpPr>
          <p:nvPr>
            <p:ph sz="half" idx="2"/>
          </p:nvPr>
        </p:nvSpPr>
        <p:spPr>
          <a:xfrm>
            <a:off x="4648200" y="1524000"/>
            <a:ext cx="4059936"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9" name="عنصر نائب لرقم الشريحة 8"/>
          <p:cNvSpPr>
            <a:spLocks noGrp="1"/>
          </p:cNvSpPr>
          <p:nvPr>
            <p:ph type="sldNum" sz="quarter" idx="12"/>
          </p:nvPr>
        </p:nvSpPr>
        <p:spPr/>
        <p:txBody>
          <a:bodyPr/>
          <a:lstStyle/>
          <a:p>
            <a:pPr>
              <a:defRPr/>
            </a:pPr>
            <a:fld id="{46793334-2886-4CEB-9879-17E4C648DCE1}" type="slidenum">
              <a:rPr lang="ar-SA" smtClean="0"/>
              <a:pPr>
                <a:defRPr/>
              </a:pPr>
              <a:t>‹#›</a:t>
            </a:fld>
            <a:endParaRPr lang="ar-SA"/>
          </a:p>
        </p:txBody>
      </p:sp>
      <p:sp>
        <p:nvSpPr>
          <p:cNvPr id="8" name="عنصر نائب للتذييل 7"/>
          <p:cNvSpPr>
            <a:spLocks noGrp="1"/>
          </p:cNvSpPr>
          <p:nvPr>
            <p:ph type="ftr" sz="quarter" idx="11"/>
          </p:nvPr>
        </p:nvSpPr>
        <p:spPr/>
        <p:txBody>
          <a:bodyPr/>
          <a:lstStyle/>
          <a:p>
            <a:pPr>
              <a:defRPr/>
            </a:pPr>
            <a:endParaRPr lang="ar-SA"/>
          </a:p>
        </p:txBody>
      </p:sp>
      <p:sp>
        <p:nvSpPr>
          <p:cNvPr id="7" name="عنصر نائب للتاريخ 6"/>
          <p:cNvSpPr>
            <a:spLocks noGrp="1"/>
          </p:cNvSpPr>
          <p:nvPr>
            <p:ph type="dt" sz="half" idx="10"/>
          </p:nvPr>
        </p:nvSpPr>
        <p:spPr/>
        <p:txBody>
          <a:bodyPr/>
          <a:lstStyle/>
          <a:p>
            <a:pPr>
              <a:defRPr/>
            </a:pPr>
            <a:fld id="{A7704F5A-2991-46C1-9988-51FB8F39649F}" type="datetimeFigureOut">
              <a:rPr lang="ar-SA" smtClean="0"/>
              <a:pPr>
                <a:defRPr/>
              </a:pPr>
              <a:t>26/01/1447</a:t>
            </a:fld>
            <a:endParaRPr lang="ar-SA"/>
          </a:p>
        </p:txBody>
      </p:sp>
      <p:sp>
        <p:nvSpPr>
          <p:cNvPr id="3" name="عنصر نائب للنص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32" name="عنصر نائب للمحتوى 31"/>
          <p:cNvSpPr>
            <a:spLocks noGrp="1"/>
          </p:cNvSpPr>
          <p:nvPr>
            <p:ph sz="half" idx="2"/>
          </p:nvPr>
        </p:nvSpPr>
        <p:spPr>
          <a:xfrm>
            <a:off x="457200" y="2201896"/>
            <a:ext cx="4038600" cy="391363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34" name="عنصر نائب للمحتوى 33"/>
          <p:cNvSpPr>
            <a:spLocks noGrp="1"/>
          </p:cNvSpPr>
          <p:nvPr>
            <p:ph sz="quarter" idx="4"/>
          </p:nvPr>
        </p:nvSpPr>
        <p:spPr>
          <a:xfrm>
            <a:off x="4649788" y="2201896"/>
            <a:ext cx="4038600" cy="391363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 name="عنوان 1"/>
          <p:cNvSpPr>
            <a:spLocks noGrp="1"/>
          </p:cNvSpPr>
          <p:nvPr>
            <p:ph type="title"/>
          </p:nvPr>
        </p:nvSpPr>
        <p:spPr>
          <a:xfrm>
            <a:off x="457200" y="155448"/>
            <a:ext cx="8229600" cy="1143000"/>
          </a:xfrm>
        </p:spPr>
        <p:txBody>
          <a:bodyPr anchor="b" anchorCtr="0"/>
          <a:lstStyle>
            <a:lvl1pPr>
              <a:defRPr/>
            </a:lvl1pPr>
          </a:lstStyle>
          <a:p>
            <a:r>
              <a:rPr kumimoji="0" lang="ar-SA" smtClean="0"/>
              <a:t>انقر لتحرير نمط العنوان الرئيسي</a:t>
            </a:r>
            <a:endParaRPr kumimoji="0" lang="en-US"/>
          </a:p>
        </p:txBody>
      </p:sp>
      <p:sp>
        <p:nvSpPr>
          <p:cNvPr id="12" name="عنصر نائب للنص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cxnSp>
        <p:nvCxnSpPr>
          <p:cNvPr id="10" name="رابط مستقيم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رابط مستقيم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3" name="عنصر نائب للتاريخ 2"/>
          <p:cNvSpPr>
            <a:spLocks noGrp="1"/>
          </p:cNvSpPr>
          <p:nvPr>
            <p:ph type="dt" sz="half" idx="10"/>
          </p:nvPr>
        </p:nvSpPr>
        <p:spPr/>
        <p:txBody>
          <a:bodyPr/>
          <a:lstStyle/>
          <a:p>
            <a:pPr>
              <a:defRPr/>
            </a:pPr>
            <a:fld id="{B6B26030-7F71-4ED3-84F2-EF37A3751534}" type="datetimeFigureOut">
              <a:rPr lang="ar-SA" smtClean="0"/>
              <a:pPr>
                <a:defRPr/>
              </a:pPr>
              <a:t>26/01/1447</a:t>
            </a:fld>
            <a:endParaRPr lang="ar-SA"/>
          </a:p>
        </p:txBody>
      </p:sp>
      <p:sp>
        <p:nvSpPr>
          <p:cNvPr id="4" name="عنصر نائب للتذييل 3"/>
          <p:cNvSpPr>
            <a:spLocks noGrp="1"/>
          </p:cNvSpPr>
          <p:nvPr>
            <p:ph type="ftr" sz="quarter" idx="11"/>
          </p:nvPr>
        </p:nvSpPr>
        <p:spPr/>
        <p:txBody>
          <a:bodyPr/>
          <a:lstStyle/>
          <a:p>
            <a:pPr>
              <a:defRPr/>
            </a:pPr>
            <a:endParaRPr lang="ar-SA"/>
          </a:p>
        </p:txBody>
      </p:sp>
      <p:sp>
        <p:nvSpPr>
          <p:cNvPr id="5" name="عنصر نائب لرقم الشريحة 4"/>
          <p:cNvSpPr>
            <a:spLocks noGrp="1"/>
          </p:cNvSpPr>
          <p:nvPr>
            <p:ph type="sldNum" sz="quarter" idx="12"/>
          </p:nvPr>
        </p:nvSpPr>
        <p:spPr/>
        <p:txBody>
          <a:bodyPr/>
          <a:lstStyle/>
          <a:p>
            <a:pPr>
              <a:defRPr/>
            </a:pPr>
            <a:fld id="{9BDEE39C-AB59-4958-9CA6-5512DB577C32}" type="slidenum">
              <a:rPr lang="ar-SA" smtClean="0"/>
              <a:pPr>
                <a:defRPr/>
              </a:pPr>
              <a:t>‹#›</a:t>
            </a:fld>
            <a:endParaRPr lang="ar-SA"/>
          </a:p>
        </p:txBody>
      </p:sp>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ar-SA"/>
              <a:t>انقر لتحرير أنماط النص الرئيسي</a:t>
            </a:r>
          </a:p>
        </p:txBody>
      </p:sp>
      <p:sp>
        <p:nvSpPr>
          <p:cNvPr id="4" name="عنصر نائب للتاريخ 3"/>
          <p:cNvSpPr>
            <a:spLocks noGrp="1"/>
          </p:cNvSpPr>
          <p:nvPr>
            <p:ph type="dt" sz="half" idx="10"/>
          </p:nvPr>
        </p:nvSpPr>
        <p:spPr/>
        <p:txBody>
          <a:bodyPr/>
          <a:lstStyle>
            <a:lvl1pPr>
              <a:defRPr/>
            </a:lvl1pPr>
          </a:lstStyle>
          <a:p>
            <a:pPr>
              <a:defRPr/>
            </a:pPr>
            <a:fld id="{8C7B5279-AD5D-4F2D-8620-59AEE4AC6B7C}" type="datetimeFigureOut">
              <a:rPr lang="ar-SA"/>
              <a:pPr>
                <a:defRPr/>
              </a:pPr>
              <a:t>26/01/1447</a:t>
            </a:fld>
            <a:endParaRPr lang="ar-SA"/>
          </a:p>
        </p:txBody>
      </p:sp>
      <p:sp>
        <p:nvSpPr>
          <p:cNvPr id="5" name="عنصر نائب للتذييل 4"/>
          <p:cNvSpPr>
            <a:spLocks noGrp="1"/>
          </p:cNvSpPr>
          <p:nvPr>
            <p:ph type="ftr" sz="quarter" idx="11"/>
          </p:nvPr>
        </p:nvSpPr>
        <p:spPr/>
        <p:txBody>
          <a:bodyPr/>
          <a:lstStyle>
            <a:lvl1pPr>
              <a:defRPr/>
            </a:lvl1pPr>
          </a:lstStyle>
          <a:p>
            <a:pPr>
              <a:defRPr/>
            </a:pPr>
            <a:endParaRPr lang="ar-SA"/>
          </a:p>
        </p:txBody>
      </p:sp>
      <p:sp>
        <p:nvSpPr>
          <p:cNvPr id="6" name="عنصر نائب لرقم الشريحة 5"/>
          <p:cNvSpPr>
            <a:spLocks noGrp="1"/>
          </p:cNvSpPr>
          <p:nvPr>
            <p:ph type="sldNum" sz="quarter" idx="12"/>
          </p:nvPr>
        </p:nvSpPr>
        <p:spPr/>
        <p:txBody>
          <a:bodyPr/>
          <a:lstStyle>
            <a:lvl1pPr>
              <a:defRPr/>
            </a:lvl1pPr>
          </a:lstStyle>
          <a:p>
            <a:pPr>
              <a:defRPr/>
            </a:pPr>
            <a:fld id="{ED4E7A03-DE67-4880-A098-F3F7F4FBC131}" type="slidenum">
              <a:rPr lang="ar-SA"/>
              <a:pPr>
                <a:defRPr/>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pPr>
              <a:defRPr/>
            </a:pPr>
            <a:fld id="{292550CE-6BC7-4F6B-B64F-DC9557F61990}" type="datetimeFigureOut">
              <a:rPr lang="ar-SA" smtClean="0"/>
              <a:pPr>
                <a:defRPr/>
              </a:pPr>
              <a:t>26/01/1447</a:t>
            </a:fld>
            <a:endParaRPr lang="ar-SA"/>
          </a:p>
        </p:txBody>
      </p:sp>
      <p:sp>
        <p:nvSpPr>
          <p:cNvPr id="3" name="عنصر نائب للتذييل 2"/>
          <p:cNvSpPr>
            <a:spLocks noGrp="1"/>
          </p:cNvSpPr>
          <p:nvPr>
            <p:ph type="ftr" sz="quarter" idx="11"/>
          </p:nvPr>
        </p:nvSpPr>
        <p:spPr/>
        <p:txBody>
          <a:bodyPr/>
          <a:lstStyle/>
          <a:p>
            <a:pPr>
              <a:defRPr/>
            </a:pPr>
            <a:endParaRPr lang="ar-SA"/>
          </a:p>
        </p:txBody>
      </p:sp>
      <p:sp>
        <p:nvSpPr>
          <p:cNvPr id="4" name="عنصر نائب لرقم الشريحة 3"/>
          <p:cNvSpPr>
            <a:spLocks noGrp="1"/>
          </p:cNvSpPr>
          <p:nvPr>
            <p:ph type="sldNum" sz="quarter" idx="12"/>
          </p:nvPr>
        </p:nvSpPr>
        <p:spPr/>
        <p:txBody>
          <a:bodyPr/>
          <a:lstStyle/>
          <a:p>
            <a:pPr>
              <a:defRPr/>
            </a:pPr>
            <a:fld id="{1C6CBB49-8AA5-4E90-951C-887FEE252B9F}" type="slidenum">
              <a:rPr lang="ar-SA" smtClean="0"/>
              <a:pPr>
                <a:defRPr/>
              </a:pPr>
              <a:t>‹#›</a:t>
            </a:fld>
            <a:endParaRPr lang="ar-SA"/>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29" name="عنصر نائب للمحتوى 28"/>
          <p:cNvSpPr>
            <a:spLocks noGrp="1"/>
          </p:cNvSpPr>
          <p:nvPr>
            <p:ph sz="quarter" idx="1"/>
          </p:nvPr>
        </p:nvSpPr>
        <p:spPr>
          <a:xfrm>
            <a:off x="457200" y="457200"/>
            <a:ext cx="6248400" cy="5715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3" name="عنصر نائب للنص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31" name="عنوان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ar-SA" smtClean="0"/>
              <a:t>انقر لتحرير نمط العنوان الرئيسي</a:t>
            </a:r>
            <a:endParaRPr kumimoji="0" lang="en-US"/>
          </a:p>
        </p:txBody>
      </p:sp>
      <p:sp>
        <p:nvSpPr>
          <p:cNvPr id="8" name="عنصر نائب للتاريخ 7"/>
          <p:cNvSpPr>
            <a:spLocks noGrp="1"/>
          </p:cNvSpPr>
          <p:nvPr>
            <p:ph type="dt" sz="half" idx="14"/>
          </p:nvPr>
        </p:nvSpPr>
        <p:spPr/>
        <p:txBody>
          <a:bodyPr/>
          <a:lstStyle/>
          <a:p>
            <a:pPr>
              <a:defRPr/>
            </a:pPr>
            <a:fld id="{4C8C06A5-D325-4180-97FF-0436F0C0CC43}" type="datetimeFigureOut">
              <a:rPr lang="ar-SA" smtClean="0"/>
              <a:pPr>
                <a:defRPr/>
              </a:pPr>
              <a:t>26/01/1447</a:t>
            </a:fld>
            <a:endParaRPr lang="ar-SA"/>
          </a:p>
        </p:txBody>
      </p:sp>
      <p:sp>
        <p:nvSpPr>
          <p:cNvPr id="9" name="عنصر نائب لرقم الشريحة 8"/>
          <p:cNvSpPr>
            <a:spLocks noGrp="1"/>
          </p:cNvSpPr>
          <p:nvPr>
            <p:ph type="sldNum" sz="quarter" idx="15"/>
          </p:nvPr>
        </p:nvSpPr>
        <p:spPr/>
        <p:txBody>
          <a:bodyPr/>
          <a:lstStyle/>
          <a:p>
            <a:pPr>
              <a:defRPr/>
            </a:pPr>
            <a:fld id="{364DF853-FA6B-42EF-A826-18D0E5D1BFDD}" type="slidenum">
              <a:rPr lang="ar-SA" smtClean="0"/>
              <a:pPr>
                <a:defRPr/>
              </a:pPr>
              <a:t>‹#›</a:t>
            </a:fld>
            <a:endParaRPr lang="ar-SA"/>
          </a:p>
        </p:txBody>
      </p:sp>
      <p:sp>
        <p:nvSpPr>
          <p:cNvPr id="10" name="عنصر نائب للتذييل 9"/>
          <p:cNvSpPr>
            <a:spLocks noGrp="1"/>
          </p:cNvSpPr>
          <p:nvPr>
            <p:ph type="ftr" sz="quarter" idx="16"/>
          </p:nvPr>
        </p:nvSpPr>
        <p:spPr/>
        <p:txBody>
          <a:bodyPr/>
          <a:lstStyle/>
          <a:p>
            <a:pPr>
              <a:defRPr/>
            </a:pPr>
            <a:endParaRPr lang="ar-SA"/>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ar-SA" smtClean="0"/>
              <a:t>انقر فوق الرمز لإضافة صورة</a:t>
            </a:r>
            <a:endParaRPr kumimoji="0" lang="en-US"/>
          </a:p>
        </p:txBody>
      </p:sp>
      <p:sp>
        <p:nvSpPr>
          <p:cNvPr id="4" name="عنصر نائب للنص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8" name="عنصر نائب للتاريخ 7"/>
          <p:cNvSpPr>
            <a:spLocks noGrp="1"/>
          </p:cNvSpPr>
          <p:nvPr>
            <p:ph type="dt" sz="half" idx="10"/>
          </p:nvPr>
        </p:nvSpPr>
        <p:spPr/>
        <p:txBody>
          <a:bodyPr/>
          <a:lstStyle/>
          <a:p>
            <a:pPr>
              <a:defRPr/>
            </a:pPr>
            <a:fld id="{4C8C06A5-D325-4180-97FF-0436F0C0CC43}" type="datetimeFigureOut">
              <a:rPr lang="ar-SA" smtClean="0"/>
              <a:pPr>
                <a:defRPr/>
              </a:pPr>
              <a:t>26/01/1447</a:t>
            </a:fld>
            <a:endParaRPr lang="ar-SA"/>
          </a:p>
        </p:txBody>
      </p:sp>
      <p:sp>
        <p:nvSpPr>
          <p:cNvPr id="9" name="عنصر نائب لرقم الشريحة 8"/>
          <p:cNvSpPr>
            <a:spLocks noGrp="1"/>
          </p:cNvSpPr>
          <p:nvPr>
            <p:ph type="sldNum" sz="quarter" idx="11"/>
          </p:nvPr>
        </p:nvSpPr>
        <p:spPr/>
        <p:txBody>
          <a:bodyPr/>
          <a:lstStyle/>
          <a:p>
            <a:pPr>
              <a:defRPr/>
            </a:pPr>
            <a:fld id="{364DF853-FA6B-42EF-A826-18D0E5D1BFDD}" type="slidenum">
              <a:rPr lang="ar-SA" smtClean="0"/>
              <a:pPr>
                <a:defRPr/>
              </a:pPr>
              <a:t>‹#›</a:t>
            </a:fld>
            <a:endParaRPr lang="ar-SA"/>
          </a:p>
        </p:txBody>
      </p:sp>
      <p:sp>
        <p:nvSpPr>
          <p:cNvPr id="10" name="عنصر نائب للتذييل 9"/>
          <p:cNvSpPr>
            <a:spLocks noGrp="1"/>
          </p:cNvSpPr>
          <p:nvPr>
            <p:ph type="ftr" sz="quarter" idx="12"/>
          </p:nvPr>
        </p:nvSpPr>
        <p:spPr/>
        <p:txBody>
          <a:bodyPr/>
          <a:lstStyle/>
          <a:p>
            <a:pPr>
              <a:defRPr/>
            </a:pPr>
            <a:endParaRPr lang="ar-SA"/>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pPr>
              <a:defRPr/>
            </a:pPr>
            <a:fld id="{BF110B18-4466-48C5-8237-8029CCD3BD67}" type="datetimeFigureOut">
              <a:rPr lang="ar-SA" smtClean="0"/>
              <a:pPr>
                <a:defRPr/>
              </a:pPr>
              <a:t>26/01/1447</a:t>
            </a:fld>
            <a:endParaRPr lang="ar-SA"/>
          </a:p>
        </p:txBody>
      </p:sp>
      <p:sp>
        <p:nvSpPr>
          <p:cNvPr id="5" name="عنصر نائب للتذييل 4"/>
          <p:cNvSpPr>
            <a:spLocks noGrp="1"/>
          </p:cNvSpPr>
          <p:nvPr>
            <p:ph type="ftr" sz="quarter" idx="11"/>
          </p:nvPr>
        </p:nvSpPr>
        <p:spPr/>
        <p:txBody>
          <a:bodyPr/>
          <a:lstStyle/>
          <a:p>
            <a:pPr>
              <a:defRPr/>
            </a:pPr>
            <a:endParaRPr lang="ar-SA"/>
          </a:p>
        </p:txBody>
      </p:sp>
      <p:sp>
        <p:nvSpPr>
          <p:cNvPr id="6" name="عنصر نائب لرقم الشريحة 5"/>
          <p:cNvSpPr>
            <a:spLocks noGrp="1"/>
          </p:cNvSpPr>
          <p:nvPr>
            <p:ph type="sldNum" sz="quarter" idx="12"/>
          </p:nvPr>
        </p:nvSpPr>
        <p:spPr/>
        <p:txBody>
          <a:bodyPr/>
          <a:lstStyle/>
          <a:p>
            <a:pPr>
              <a:defRPr/>
            </a:pPr>
            <a:fld id="{5C124A46-4169-41AF-8534-BC865AF29A35}" type="slidenum">
              <a:rPr lang="ar-SA" smtClean="0"/>
              <a:pPr>
                <a:defRPr/>
              </a:pPr>
              <a:t>‹#›</a:t>
            </a:fld>
            <a:endParaRPr lang="ar-SA"/>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pPr>
              <a:defRPr/>
            </a:pPr>
            <a:fld id="{F225D75F-E511-49B7-BEEE-D00ECAEAEE11}" type="datetimeFigureOut">
              <a:rPr lang="ar-SA" smtClean="0"/>
              <a:pPr>
                <a:defRPr/>
              </a:pPr>
              <a:t>26/01/1447</a:t>
            </a:fld>
            <a:endParaRPr lang="ar-SA"/>
          </a:p>
        </p:txBody>
      </p:sp>
      <p:sp>
        <p:nvSpPr>
          <p:cNvPr id="5" name="عنصر نائب للتذييل 4"/>
          <p:cNvSpPr>
            <a:spLocks noGrp="1"/>
          </p:cNvSpPr>
          <p:nvPr>
            <p:ph type="ftr" sz="quarter" idx="11"/>
          </p:nvPr>
        </p:nvSpPr>
        <p:spPr/>
        <p:txBody>
          <a:bodyPr/>
          <a:lstStyle/>
          <a:p>
            <a:pPr>
              <a:defRPr/>
            </a:pPr>
            <a:endParaRPr lang="ar-SA"/>
          </a:p>
        </p:txBody>
      </p:sp>
      <p:sp>
        <p:nvSpPr>
          <p:cNvPr id="6" name="عنصر نائب لرقم الشريحة 5"/>
          <p:cNvSpPr>
            <a:spLocks noGrp="1"/>
          </p:cNvSpPr>
          <p:nvPr>
            <p:ph type="sldNum" sz="quarter" idx="12"/>
          </p:nvPr>
        </p:nvSpPr>
        <p:spPr/>
        <p:txBody>
          <a:bodyPr/>
          <a:lstStyle/>
          <a:p>
            <a:pPr>
              <a:defRPr/>
            </a:pPr>
            <a:fld id="{BCB5E429-F960-43CF-995B-58DE20842AE5}" type="slidenum">
              <a:rPr lang="ar-SA" smtClean="0"/>
              <a:pPr>
                <a:defRPr/>
              </a:pPr>
              <a:t>‹#›</a:t>
            </a:fld>
            <a:endParaRPr lang="ar-SA"/>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356967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p>
            <a:r>
              <a:rPr lang="ar-SA"/>
              <a:t>انقر لتحرير نمط العنوان الرئيسي</a:t>
            </a:r>
            <a:endParaRPr lang="en-US"/>
          </a:p>
        </p:txBody>
      </p:sp>
      <p:sp>
        <p:nvSpPr>
          <p:cNvPr id="3"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4"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9"/>
          <p:cNvSpPr>
            <a:spLocks noGrp="1"/>
          </p:cNvSpPr>
          <p:nvPr>
            <p:ph type="dt" sz="half" idx="10"/>
          </p:nvPr>
        </p:nvSpPr>
        <p:spPr/>
        <p:txBody>
          <a:bodyPr/>
          <a:lstStyle>
            <a:lvl1pPr>
              <a:defRPr/>
            </a:lvl1pPr>
          </a:lstStyle>
          <a:p>
            <a:pPr>
              <a:defRPr/>
            </a:pPr>
            <a:fld id="{7FD0670E-D47A-411B-B6F4-547F5BC66AC2}" type="datetimeFigureOut">
              <a:rPr lang="ar-SA"/>
              <a:pPr>
                <a:defRPr/>
              </a:pPr>
              <a:t>26/01/1447</a:t>
            </a:fld>
            <a:endParaRPr lang="ar-SA"/>
          </a:p>
        </p:txBody>
      </p:sp>
      <p:sp>
        <p:nvSpPr>
          <p:cNvPr id="6" name="عنصر نائب للتذييل 21"/>
          <p:cNvSpPr>
            <a:spLocks noGrp="1"/>
          </p:cNvSpPr>
          <p:nvPr>
            <p:ph type="ftr" sz="quarter" idx="11"/>
          </p:nvPr>
        </p:nvSpPr>
        <p:spPr/>
        <p:txBody>
          <a:bodyPr/>
          <a:lstStyle>
            <a:lvl1pPr>
              <a:defRPr/>
            </a:lvl1pPr>
          </a:lstStyle>
          <a:p>
            <a:pPr>
              <a:defRPr/>
            </a:pPr>
            <a:endParaRPr lang="ar-SA"/>
          </a:p>
        </p:txBody>
      </p:sp>
      <p:sp>
        <p:nvSpPr>
          <p:cNvPr id="7" name="عنصر نائب لرقم الشريحة 17"/>
          <p:cNvSpPr>
            <a:spLocks noGrp="1"/>
          </p:cNvSpPr>
          <p:nvPr>
            <p:ph type="sldNum" sz="quarter" idx="12"/>
          </p:nvPr>
        </p:nvSpPr>
        <p:spPr/>
        <p:txBody>
          <a:bodyPr/>
          <a:lstStyle>
            <a:lvl1pPr>
              <a:defRPr/>
            </a:lvl1pPr>
          </a:lstStyle>
          <a:p>
            <a:pPr>
              <a:defRPr/>
            </a:pPr>
            <a:fld id="{D046EE50-8946-49E9-94F4-6EBE85BB90F6}" type="slidenum">
              <a:rPr lang="ar-SA"/>
              <a:pPr>
                <a:defRPr/>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lvl1pPr>
              <a:defRPr/>
            </a:lvl1pPr>
          </a:lstStyle>
          <a:p>
            <a:r>
              <a:rPr lang="ar-SA"/>
              <a:t>انقر لتحرير نمط العنوان الرئيسي</a:t>
            </a:r>
            <a:endParaRPr lang="en-US"/>
          </a:p>
        </p:txBody>
      </p:sp>
      <p:sp>
        <p:nvSpPr>
          <p:cNvPr id="3"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ar-SA"/>
              <a:t>انقر لتحرير أنماط النص الرئيسي</a:t>
            </a:r>
          </a:p>
        </p:txBody>
      </p:sp>
      <p:sp>
        <p:nvSpPr>
          <p:cNvPr id="4"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ar-SA"/>
              <a:t>انقر لتحرير أنماط النص الرئيسي</a:t>
            </a:r>
          </a:p>
        </p:txBody>
      </p:sp>
      <p:sp>
        <p:nvSpPr>
          <p:cNvPr id="5"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6"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7" name="عنصر نائب للتاريخ 9"/>
          <p:cNvSpPr>
            <a:spLocks noGrp="1"/>
          </p:cNvSpPr>
          <p:nvPr>
            <p:ph type="dt" sz="half" idx="10"/>
          </p:nvPr>
        </p:nvSpPr>
        <p:spPr/>
        <p:txBody>
          <a:bodyPr/>
          <a:lstStyle>
            <a:lvl1pPr>
              <a:defRPr/>
            </a:lvl1pPr>
          </a:lstStyle>
          <a:p>
            <a:pPr>
              <a:defRPr/>
            </a:pPr>
            <a:fld id="{A7704F5A-2991-46C1-9988-51FB8F39649F}" type="datetimeFigureOut">
              <a:rPr lang="ar-SA"/>
              <a:pPr>
                <a:defRPr/>
              </a:pPr>
              <a:t>26/01/1447</a:t>
            </a:fld>
            <a:endParaRPr lang="ar-SA"/>
          </a:p>
        </p:txBody>
      </p:sp>
      <p:sp>
        <p:nvSpPr>
          <p:cNvPr id="8" name="عنصر نائب للتذييل 21"/>
          <p:cNvSpPr>
            <a:spLocks noGrp="1"/>
          </p:cNvSpPr>
          <p:nvPr>
            <p:ph type="ftr" sz="quarter" idx="11"/>
          </p:nvPr>
        </p:nvSpPr>
        <p:spPr/>
        <p:txBody>
          <a:bodyPr/>
          <a:lstStyle>
            <a:lvl1pPr>
              <a:defRPr/>
            </a:lvl1pPr>
          </a:lstStyle>
          <a:p>
            <a:pPr>
              <a:defRPr/>
            </a:pPr>
            <a:endParaRPr lang="ar-SA"/>
          </a:p>
        </p:txBody>
      </p:sp>
      <p:sp>
        <p:nvSpPr>
          <p:cNvPr id="9" name="عنصر نائب لرقم الشريحة 17"/>
          <p:cNvSpPr>
            <a:spLocks noGrp="1"/>
          </p:cNvSpPr>
          <p:nvPr>
            <p:ph type="sldNum" sz="quarter" idx="12"/>
          </p:nvPr>
        </p:nvSpPr>
        <p:spPr/>
        <p:txBody>
          <a:bodyPr/>
          <a:lstStyle>
            <a:lvl1pPr>
              <a:defRPr/>
            </a:lvl1pPr>
          </a:lstStyle>
          <a:p>
            <a:pPr>
              <a:defRPr/>
            </a:pPr>
            <a:fld id="{46793334-2886-4CEB-9879-17E4C648DCE1}" type="slidenum">
              <a:rPr lang="ar-SA"/>
              <a:pPr>
                <a:defRPr/>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ar-SA"/>
              <a:t>انقر لتحرير نمط العنوان الرئيسي</a:t>
            </a:r>
            <a:endParaRPr lang="en-US"/>
          </a:p>
        </p:txBody>
      </p:sp>
      <p:sp>
        <p:nvSpPr>
          <p:cNvPr id="3" name="عنصر نائب للتاريخ 9"/>
          <p:cNvSpPr>
            <a:spLocks noGrp="1"/>
          </p:cNvSpPr>
          <p:nvPr>
            <p:ph type="dt" sz="half" idx="10"/>
          </p:nvPr>
        </p:nvSpPr>
        <p:spPr/>
        <p:txBody>
          <a:bodyPr/>
          <a:lstStyle>
            <a:lvl1pPr>
              <a:defRPr/>
            </a:lvl1pPr>
          </a:lstStyle>
          <a:p>
            <a:pPr>
              <a:defRPr/>
            </a:pPr>
            <a:fld id="{B6B26030-7F71-4ED3-84F2-EF37A3751534}" type="datetimeFigureOut">
              <a:rPr lang="ar-SA"/>
              <a:pPr>
                <a:defRPr/>
              </a:pPr>
              <a:t>26/01/1447</a:t>
            </a:fld>
            <a:endParaRPr lang="ar-SA"/>
          </a:p>
        </p:txBody>
      </p:sp>
      <p:sp>
        <p:nvSpPr>
          <p:cNvPr id="4" name="عنصر نائب للتذييل 21"/>
          <p:cNvSpPr>
            <a:spLocks noGrp="1"/>
          </p:cNvSpPr>
          <p:nvPr>
            <p:ph type="ftr" sz="quarter" idx="11"/>
          </p:nvPr>
        </p:nvSpPr>
        <p:spPr/>
        <p:txBody>
          <a:bodyPr/>
          <a:lstStyle>
            <a:lvl1pPr>
              <a:defRPr/>
            </a:lvl1pPr>
          </a:lstStyle>
          <a:p>
            <a:pPr>
              <a:defRPr/>
            </a:pPr>
            <a:endParaRPr lang="ar-SA"/>
          </a:p>
        </p:txBody>
      </p:sp>
      <p:sp>
        <p:nvSpPr>
          <p:cNvPr id="5" name="عنصر نائب لرقم الشريحة 17"/>
          <p:cNvSpPr>
            <a:spLocks noGrp="1"/>
          </p:cNvSpPr>
          <p:nvPr>
            <p:ph type="sldNum" sz="quarter" idx="12"/>
          </p:nvPr>
        </p:nvSpPr>
        <p:spPr/>
        <p:txBody>
          <a:bodyPr/>
          <a:lstStyle>
            <a:lvl1pPr>
              <a:defRPr/>
            </a:lvl1pPr>
          </a:lstStyle>
          <a:p>
            <a:pPr>
              <a:defRPr/>
            </a:pPr>
            <a:fld id="{9BDEE39C-AB59-4958-9CA6-5512DB577C32}" type="slidenum">
              <a:rPr lang="ar-SA"/>
              <a:pPr>
                <a:defRPr/>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9"/>
          <p:cNvSpPr>
            <a:spLocks noGrp="1"/>
          </p:cNvSpPr>
          <p:nvPr>
            <p:ph type="dt" sz="half" idx="10"/>
          </p:nvPr>
        </p:nvSpPr>
        <p:spPr/>
        <p:txBody>
          <a:bodyPr/>
          <a:lstStyle>
            <a:lvl1pPr>
              <a:defRPr/>
            </a:lvl1pPr>
          </a:lstStyle>
          <a:p>
            <a:pPr>
              <a:defRPr/>
            </a:pPr>
            <a:fld id="{292550CE-6BC7-4F6B-B64F-DC9557F61990}" type="datetimeFigureOut">
              <a:rPr lang="ar-SA"/>
              <a:pPr>
                <a:defRPr/>
              </a:pPr>
              <a:t>26/01/1447</a:t>
            </a:fld>
            <a:endParaRPr lang="ar-SA"/>
          </a:p>
        </p:txBody>
      </p:sp>
      <p:sp>
        <p:nvSpPr>
          <p:cNvPr id="3" name="عنصر نائب للتذييل 21"/>
          <p:cNvSpPr>
            <a:spLocks noGrp="1"/>
          </p:cNvSpPr>
          <p:nvPr>
            <p:ph type="ftr" sz="quarter" idx="11"/>
          </p:nvPr>
        </p:nvSpPr>
        <p:spPr/>
        <p:txBody>
          <a:bodyPr/>
          <a:lstStyle>
            <a:lvl1pPr>
              <a:defRPr/>
            </a:lvl1pPr>
          </a:lstStyle>
          <a:p>
            <a:pPr>
              <a:defRPr/>
            </a:pPr>
            <a:endParaRPr lang="ar-SA"/>
          </a:p>
        </p:txBody>
      </p:sp>
      <p:sp>
        <p:nvSpPr>
          <p:cNvPr id="4" name="عنصر نائب لرقم الشريحة 17"/>
          <p:cNvSpPr>
            <a:spLocks noGrp="1"/>
          </p:cNvSpPr>
          <p:nvPr>
            <p:ph type="sldNum" sz="quarter" idx="12"/>
          </p:nvPr>
        </p:nvSpPr>
        <p:spPr/>
        <p:txBody>
          <a:bodyPr/>
          <a:lstStyle>
            <a:lvl1pPr>
              <a:defRPr/>
            </a:lvl1pPr>
          </a:lstStyle>
          <a:p>
            <a:pPr>
              <a:defRPr/>
            </a:pPr>
            <a:fld id="{1C6CBB49-8AA5-4E90-951C-887FEE252B9F}" type="slidenum">
              <a:rPr lang="ar-SA"/>
              <a:pPr>
                <a:defRPr/>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ar-SA"/>
              <a:t>انقر لتحرير نمط العنوان الرئيسي</a:t>
            </a:r>
            <a:endParaRPr lang="en-US"/>
          </a:p>
        </p:txBody>
      </p:sp>
      <p:sp>
        <p:nvSpPr>
          <p:cNvPr id="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ar-SA"/>
              <a:t>انقر لتحرير أنماط النص الرئيسي</a:t>
            </a:r>
          </a:p>
        </p:txBody>
      </p:sp>
      <p:sp>
        <p:nvSpPr>
          <p:cNvPr id="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a:p>
        </p:txBody>
      </p:sp>
      <p:sp>
        <p:nvSpPr>
          <p:cNvPr id="5" name="عنصر نائب للتاريخ 9"/>
          <p:cNvSpPr>
            <a:spLocks noGrp="1"/>
          </p:cNvSpPr>
          <p:nvPr>
            <p:ph type="dt" sz="half" idx="10"/>
          </p:nvPr>
        </p:nvSpPr>
        <p:spPr/>
        <p:txBody>
          <a:bodyPr/>
          <a:lstStyle>
            <a:lvl1pPr>
              <a:defRPr/>
            </a:lvl1pPr>
          </a:lstStyle>
          <a:p>
            <a:pPr>
              <a:defRPr/>
            </a:pPr>
            <a:fld id="{9EC4F1C0-A562-4D4E-9A51-B63B6E537D06}" type="datetimeFigureOut">
              <a:rPr lang="ar-SA"/>
              <a:pPr>
                <a:defRPr/>
              </a:pPr>
              <a:t>26/01/1447</a:t>
            </a:fld>
            <a:endParaRPr lang="ar-SA"/>
          </a:p>
        </p:txBody>
      </p:sp>
      <p:sp>
        <p:nvSpPr>
          <p:cNvPr id="6" name="عنصر نائب للتذييل 21"/>
          <p:cNvSpPr>
            <a:spLocks noGrp="1"/>
          </p:cNvSpPr>
          <p:nvPr>
            <p:ph type="ftr" sz="quarter" idx="11"/>
          </p:nvPr>
        </p:nvSpPr>
        <p:spPr/>
        <p:txBody>
          <a:bodyPr/>
          <a:lstStyle>
            <a:lvl1pPr>
              <a:defRPr/>
            </a:lvl1pPr>
          </a:lstStyle>
          <a:p>
            <a:pPr>
              <a:defRPr/>
            </a:pPr>
            <a:endParaRPr lang="ar-SA"/>
          </a:p>
        </p:txBody>
      </p:sp>
      <p:sp>
        <p:nvSpPr>
          <p:cNvPr id="7" name="عنصر نائب لرقم الشريحة 17"/>
          <p:cNvSpPr>
            <a:spLocks noGrp="1"/>
          </p:cNvSpPr>
          <p:nvPr>
            <p:ph type="sldNum" sz="quarter" idx="12"/>
          </p:nvPr>
        </p:nvSpPr>
        <p:spPr/>
        <p:txBody>
          <a:bodyPr/>
          <a:lstStyle>
            <a:lvl1pPr>
              <a:defRPr/>
            </a:lvl1pPr>
          </a:lstStyle>
          <a:p>
            <a:pPr>
              <a:defRPr/>
            </a:pPr>
            <a:fld id="{9A40C3D3-0715-4693-BDEE-85A34CAC02CC}" type="slidenum">
              <a:rPr lang="ar-SA"/>
              <a:pPr>
                <a:defRPr/>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5" name="مستطيل ذو زاوية واحدة مخدوشة ودائرية 8"/>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6" name="مثلث قائم الزاوية 11"/>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rtl="1" fontAlgn="auto">
              <a:spcBef>
                <a:spcPts val="0"/>
              </a:spcBef>
              <a:spcAft>
                <a:spcPts val="0"/>
              </a:spcAft>
              <a:defRPr/>
            </a:pPr>
            <a:endParaRPr lang="en-US"/>
          </a:p>
        </p:txBody>
      </p:sp>
      <p:sp>
        <p:nvSpPr>
          <p:cNvPr id="7" name="شكل حر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8" name="شكل حر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2" name="عنوان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ar-SA"/>
              <a:t>انقر لتحرير نمط العنوان الرئيسي</a:t>
            </a:r>
            <a:endParaRPr lang="en-US"/>
          </a:p>
        </p:txBody>
      </p:sp>
      <p:sp>
        <p:nvSpPr>
          <p:cNvPr id="4" name="عنصر نائب للنص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ar-SA"/>
              <a:t>انقر لتحرير أنماط النص الرئيسي</a:t>
            </a:r>
          </a:p>
        </p:txBody>
      </p:sp>
      <p:sp>
        <p:nvSpPr>
          <p:cNvPr id="3"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ar-SA" noProof="0"/>
              <a:t>انقر فوق الرمز لإضافة صورة</a:t>
            </a:r>
            <a:endParaRPr lang="en-US" noProof="0" dirty="0"/>
          </a:p>
        </p:txBody>
      </p:sp>
      <p:sp>
        <p:nvSpPr>
          <p:cNvPr id="9" name="عنصر نائب للتاريخ 4"/>
          <p:cNvSpPr>
            <a:spLocks noGrp="1"/>
          </p:cNvSpPr>
          <p:nvPr>
            <p:ph type="dt" sz="half" idx="10"/>
          </p:nvPr>
        </p:nvSpPr>
        <p:spPr/>
        <p:txBody>
          <a:bodyPr/>
          <a:lstStyle>
            <a:lvl1pPr>
              <a:defRPr/>
            </a:lvl1pPr>
          </a:lstStyle>
          <a:p>
            <a:pPr>
              <a:defRPr/>
            </a:pPr>
            <a:fld id="{CBF4D9E4-1AB4-4B99-A2C1-3045F5235ED7}" type="datetimeFigureOut">
              <a:rPr lang="ar-SA"/>
              <a:pPr>
                <a:defRPr/>
              </a:pPr>
              <a:t>26/01/1447</a:t>
            </a:fld>
            <a:endParaRPr lang="ar-SA"/>
          </a:p>
        </p:txBody>
      </p:sp>
      <p:sp>
        <p:nvSpPr>
          <p:cNvPr id="10" name="عنصر نائب للتذييل 5"/>
          <p:cNvSpPr>
            <a:spLocks noGrp="1"/>
          </p:cNvSpPr>
          <p:nvPr>
            <p:ph type="ftr" sz="quarter" idx="11"/>
          </p:nvPr>
        </p:nvSpPr>
        <p:spPr/>
        <p:txBody>
          <a:bodyPr/>
          <a:lstStyle>
            <a:lvl1pPr>
              <a:defRPr/>
            </a:lvl1pPr>
          </a:lstStyle>
          <a:p>
            <a:pPr>
              <a:defRPr/>
            </a:pPr>
            <a:endParaRPr lang="ar-SA"/>
          </a:p>
        </p:txBody>
      </p:sp>
      <p:sp>
        <p:nvSpPr>
          <p:cNvPr id="11" name="عنصر نائب لرقم الشريحة 6"/>
          <p:cNvSpPr>
            <a:spLocks noGrp="1"/>
          </p:cNvSpPr>
          <p:nvPr>
            <p:ph type="sldNum" sz="quarter" idx="12"/>
          </p:nvPr>
        </p:nvSpPr>
        <p:spPr>
          <a:xfrm>
            <a:off x="8077200" y="6356350"/>
            <a:ext cx="609600" cy="365125"/>
          </a:xfrm>
        </p:spPr>
        <p:txBody>
          <a:bodyPr/>
          <a:lstStyle>
            <a:lvl1pPr>
              <a:defRPr/>
            </a:lvl1pPr>
          </a:lstStyle>
          <a:p>
            <a:pPr>
              <a:defRPr/>
            </a:pPr>
            <a:fld id="{7E258357-FC46-4D2C-9E20-5E4B516D4834}" type="slidenum">
              <a:rPr lang="ar-SA"/>
              <a:pPr>
                <a:defRPr/>
              </a:pPr>
              <a:t>‹#›</a:t>
            </a:fld>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شكل حر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8" name="شكل حر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a typeface="+mn-ea"/>
              <a:cs typeface="+mn-cs"/>
            </a:endParaRPr>
          </a:p>
        </p:txBody>
      </p:sp>
      <p:sp>
        <p:nvSpPr>
          <p:cNvPr id="1028" name="عنصر نائب للعنوان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ar-SA"/>
              <a:t>انقر لتحرير نمط العنوان الرئيسي</a:t>
            </a:r>
          </a:p>
        </p:txBody>
      </p:sp>
      <p:sp>
        <p:nvSpPr>
          <p:cNvPr id="1029" name="عنصر نائب للنص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1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rtl="1" eaLnBrk="1" fontAlgn="auto" latinLnBrk="0" hangingPunct="1">
              <a:spcBef>
                <a:spcPts val="0"/>
              </a:spcBef>
              <a:spcAft>
                <a:spcPts val="0"/>
              </a:spcAft>
              <a:defRPr kumimoji="0" sz="1200" smtClean="0">
                <a:solidFill>
                  <a:schemeClr val="tx2">
                    <a:shade val="90000"/>
                  </a:schemeClr>
                </a:solidFill>
                <a:latin typeface="+mn-lt"/>
                <a:ea typeface="+mn-ea"/>
                <a:cs typeface="+mn-cs"/>
              </a:defRPr>
            </a:lvl1pPr>
          </a:lstStyle>
          <a:p>
            <a:pPr>
              <a:defRPr/>
            </a:pPr>
            <a:fld id="{4C8C06A5-D325-4180-97FF-0436F0C0CC43}" type="datetimeFigureOut">
              <a:rPr lang="ar-SA"/>
              <a:pPr>
                <a:defRPr/>
              </a:pPr>
              <a:t>26/01/1447</a:t>
            </a:fld>
            <a:endParaRPr lang="ar-SA"/>
          </a:p>
        </p:txBody>
      </p:sp>
      <p:sp>
        <p:nvSpPr>
          <p:cNvPr id="22"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rtl="1" eaLnBrk="1" fontAlgn="auto" latinLnBrk="0" hangingPunct="1">
              <a:spcBef>
                <a:spcPts val="0"/>
              </a:spcBef>
              <a:spcAft>
                <a:spcPts val="0"/>
              </a:spcAft>
              <a:defRPr kumimoji="0" sz="1200">
                <a:solidFill>
                  <a:schemeClr val="tx2">
                    <a:shade val="90000"/>
                  </a:schemeClr>
                </a:solidFill>
                <a:latin typeface="+mn-lt"/>
                <a:ea typeface="+mn-ea"/>
                <a:cs typeface="+mn-cs"/>
              </a:defRPr>
            </a:lvl1pPr>
          </a:lstStyle>
          <a:p>
            <a:pPr>
              <a:defRPr/>
            </a:pPr>
            <a:endParaRPr lang="ar-SA"/>
          </a:p>
        </p:txBody>
      </p:sp>
      <p:sp>
        <p:nvSpPr>
          <p:cNvPr id="18"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rtl="1" eaLnBrk="1" fontAlgn="auto" latinLnBrk="0" hangingPunct="1">
              <a:spcBef>
                <a:spcPts val="0"/>
              </a:spcBef>
              <a:spcAft>
                <a:spcPts val="0"/>
              </a:spcAft>
              <a:defRPr kumimoji="0" sz="1200" smtClean="0">
                <a:solidFill>
                  <a:schemeClr val="tx2">
                    <a:shade val="90000"/>
                  </a:schemeClr>
                </a:solidFill>
                <a:latin typeface="+mn-lt"/>
                <a:ea typeface="+mn-ea"/>
                <a:cs typeface="+mn-cs"/>
              </a:defRPr>
            </a:lvl1pPr>
          </a:lstStyle>
          <a:p>
            <a:pPr>
              <a:defRPr/>
            </a:pPr>
            <a:fld id="{364DF853-FA6B-42EF-A826-18D0E5D1BFDD}" type="slidenum">
              <a:rPr lang="ar-SA"/>
              <a:pPr>
                <a:defRPr/>
              </a:pPr>
              <a:t>‹#›</a:t>
            </a:fld>
            <a:endParaRPr lang="ar-SA"/>
          </a:p>
        </p:txBody>
      </p:sp>
      <p:grpSp>
        <p:nvGrpSpPr>
          <p:cNvPr id="1033" name="مجموعة 1"/>
          <p:cNvGrpSpPr>
            <a:grpSpLocks/>
          </p:cNvGrpSpPr>
          <p:nvPr/>
        </p:nvGrpSpPr>
        <p:grpSpPr bwMode="auto">
          <a:xfrm>
            <a:off x="-19050" y="203200"/>
            <a:ext cx="9180513" cy="647700"/>
            <a:chOff x="-19045" y="216550"/>
            <a:chExt cx="9180548" cy="649224"/>
          </a:xfrm>
        </p:grpSpPr>
        <p:sp>
          <p:nvSpPr>
            <p:cNvPr id="12" name="شكل حر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lgn="r" rtl="1" fontAlgn="auto">
                <a:spcBef>
                  <a:spcPts val="0"/>
                </a:spcBef>
                <a:spcAft>
                  <a:spcPts val="0"/>
                </a:spcAft>
                <a:defRPr/>
              </a:pPr>
              <a:endParaRPr lang="en-US">
                <a:latin typeface="+mn-lt"/>
                <a:ea typeface="+mn-ea"/>
                <a:cs typeface="+mn-cs"/>
              </a:endParaRPr>
            </a:p>
          </p:txBody>
        </p:sp>
        <p:sp>
          <p:nvSpPr>
            <p:cNvPr id="13" name="شكل حر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lgn="r" rtl="1" fontAlgn="auto">
                <a:spcBef>
                  <a:spcPts val="0"/>
                </a:spcBef>
                <a:spcAft>
                  <a:spcPts val="0"/>
                </a:spcAft>
                <a:defRPr/>
              </a:pPr>
              <a:endParaRPr lang="en-US">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72" r:id="rId1"/>
    <p:sldLayoutId id="2147483664" r:id="rId2"/>
    <p:sldLayoutId id="2147483673" r:id="rId3"/>
    <p:sldLayoutId id="2147483665" r:id="rId4"/>
    <p:sldLayoutId id="2147483666" r:id="rId5"/>
    <p:sldLayoutId id="2147483667" r:id="rId6"/>
    <p:sldLayoutId id="2147483668" r:id="rId7"/>
    <p:sldLayoutId id="2147483669" r:id="rId8"/>
    <p:sldLayoutId id="2147483674" r:id="rId9"/>
    <p:sldLayoutId id="2147483670" r:id="rId10"/>
    <p:sldLayoutId id="2147483671" r:id="rId11"/>
    <p:sldLayoutId id="2147483706" r:id="rId12"/>
  </p:sldLayoutIdLst>
  <p:txStyles>
    <p:titleStyle>
      <a:lvl1pPr algn="l" rtl="1" fontAlgn="base">
        <a:spcBef>
          <a:spcPct val="0"/>
        </a:spcBef>
        <a:spcAft>
          <a:spcPct val="0"/>
        </a:spcAft>
        <a:defRPr sz="5000" kern="1200">
          <a:solidFill>
            <a:schemeClr val="tx2"/>
          </a:solidFill>
          <a:latin typeface="+mj-lt"/>
          <a:ea typeface="+mj-ea"/>
          <a:cs typeface="+mj-cs"/>
        </a:defRPr>
      </a:lvl1pPr>
      <a:lvl2pPr algn="l" rtl="1" fontAlgn="base">
        <a:spcBef>
          <a:spcPct val="0"/>
        </a:spcBef>
        <a:spcAft>
          <a:spcPct val="0"/>
        </a:spcAft>
        <a:defRPr sz="5000">
          <a:solidFill>
            <a:schemeClr val="tx2"/>
          </a:solidFill>
          <a:latin typeface="Calibri" pitchFamily="34" charset="0"/>
          <a:cs typeface="Traditional Arabic" pitchFamily="2" charset="-78"/>
        </a:defRPr>
      </a:lvl2pPr>
      <a:lvl3pPr algn="l" rtl="1" fontAlgn="base">
        <a:spcBef>
          <a:spcPct val="0"/>
        </a:spcBef>
        <a:spcAft>
          <a:spcPct val="0"/>
        </a:spcAft>
        <a:defRPr sz="5000">
          <a:solidFill>
            <a:schemeClr val="tx2"/>
          </a:solidFill>
          <a:latin typeface="Calibri" pitchFamily="34" charset="0"/>
          <a:cs typeface="Traditional Arabic" pitchFamily="2" charset="-78"/>
        </a:defRPr>
      </a:lvl3pPr>
      <a:lvl4pPr algn="l" rtl="1" fontAlgn="base">
        <a:spcBef>
          <a:spcPct val="0"/>
        </a:spcBef>
        <a:spcAft>
          <a:spcPct val="0"/>
        </a:spcAft>
        <a:defRPr sz="5000">
          <a:solidFill>
            <a:schemeClr val="tx2"/>
          </a:solidFill>
          <a:latin typeface="Calibri" pitchFamily="34" charset="0"/>
          <a:cs typeface="Traditional Arabic" pitchFamily="2" charset="-78"/>
        </a:defRPr>
      </a:lvl4pPr>
      <a:lvl5pPr algn="l" rtl="1" fontAlgn="base">
        <a:spcBef>
          <a:spcPct val="0"/>
        </a:spcBef>
        <a:spcAft>
          <a:spcPct val="0"/>
        </a:spcAft>
        <a:defRPr sz="5000">
          <a:solidFill>
            <a:schemeClr val="tx2"/>
          </a:solidFill>
          <a:latin typeface="Calibri" pitchFamily="34" charset="0"/>
          <a:cs typeface="Traditional Arabic" pitchFamily="2" charset="-78"/>
        </a:defRPr>
      </a:lvl5pPr>
      <a:lvl6pPr marL="457200" algn="l" rtl="1" fontAlgn="base">
        <a:spcBef>
          <a:spcPct val="0"/>
        </a:spcBef>
        <a:spcAft>
          <a:spcPct val="0"/>
        </a:spcAft>
        <a:defRPr sz="5000">
          <a:solidFill>
            <a:schemeClr val="tx2"/>
          </a:solidFill>
          <a:latin typeface="Calibri" pitchFamily="34" charset="0"/>
          <a:cs typeface="Traditional Arabic" pitchFamily="2" charset="-78"/>
        </a:defRPr>
      </a:lvl6pPr>
      <a:lvl7pPr marL="914400" algn="l" rtl="1" fontAlgn="base">
        <a:spcBef>
          <a:spcPct val="0"/>
        </a:spcBef>
        <a:spcAft>
          <a:spcPct val="0"/>
        </a:spcAft>
        <a:defRPr sz="5000">
          <a:solidFill>
            <a:schemeClr val="tx2"/>
          </a:solidFill>
          <a:latin typeface="Calibri" pitchFamily="34" charset="0"/>
          <a:cs typeface="Traditional Arabic" pitchFamily="2" charset="-78"/>
        </a:defRPr>
      </a:lvl7pPr>
      <a:lvl8pPr marL="1371600" algn="l" rtl="1" fontAlgn="base">
        <a:spcBef>
          <a:spcPct val="0"/>
        </a:spcBef>
        <a:spcAft>
          <a:spcPct val="0"/>
        </a:spcAft>
        <a:defRPr sz="5000">
          <a:solidFill>
            <a:schemeClr val="tx2"/>
          </a:solidFill>
          <a:latin typeface="Calibri" pitchFamily="34" charset="0"/>
          <a:cs typeface="Traditional Arabic" pitchFamily="2" charset="-78"/>
        </a:defRPr>
      </a:lvl8pPr>
      <a:lvl9pPr marL="1828800" algn="l" rtl="1" fontAlgn="base">
        <a:spcBef>
          <a:spcPct val="0"/>
        </a:spcBef>
        <a:spcAft>
          <a:spcPct val="0"/>
        </a:spcAft>
        <a:defRPr sz="5000">
          <a:solidFill>
            <a:schemeClr val="tx2"/>
          </a:solidFill>
          <a:latin typeface="Calibri" pitchFamily="34" charset="0"/>
          <a:cs typeface="Traditional Arabic" pitchFamily="2" charset="-78"/>
        </a:defRPr>
      </a:lvl9pPr>
    </p:titleStyle>
    <p:bodyStyle>
      <a:lvl1pPr marL="273050" indent="-273050" algn="r" rtl="1" fontAlgn="base">
        <a:spcBef>
          <a:spcPct val="20000"/>
        </a:spcBef>
        <a:spcAft>
          <a:spcPct val="0"/>
        </a:spcAft>
        <a:buClr>
          <a:srgbClr val="0BD0D9"/>
        </a:buClr>
        <a:buSzPct val="95000"/>
        <a:buFont typeface="Wingdings 2" pitchFamily="18" charset="2"/>
        <a:buChar char=""/>
        <a:defRPr sz="2600" kern="1200">
          <a:solidFill>
            <a:schemeClr val="tx1"/>
          </a:solidFill>
          <a:latin typeface="+mn-lt"/>
          <a:ea typeface="Majalla UI"/>
          <a:cs typeface="+mn-cs"/>
        </a:defRPr>
      </a:lvl1pPr>
      <a:lvl2pPr marL="639763" indent="-246063" algn="r" rtl="1" fontAlgn="base">
        <a:spcBef>
          <a:spcPct val="20000"/>
        </a:spcBef>
        <a:spcAft>
          <a:spcPct val="0"/>
        </a:spcAft>
        <a:buClr>
          <a:schemeClr val="accent1"/>
        </a:buClr>
        <a:buSzPct val="85000"/>
        <a:buFont typeface="Wingdings 2" pitchFamily="18" charset="2"/>
        <a:buChar char=""/>
        <a:defRPr sz="2400" kern="1200">
          <a:solidFill>
            <a:schemeClr val="tx1"/>
          </a:solidFill>
          <a:latin typeface="+mn-lt"/>
          <a:ea typeface="Majalla UI"/>
          <a:cs typeface="+mn-cs"/>
        </a:defRPr>
      </a:lvl2pPr>
      <a:lvl3pPr marL="914400" indent="-246063" algn="r" rtl="1" fontAlgn="base">
        <a:spcBef>
          <a:spcPct val="20000"/>
        </a:spcBef>
        <a:spcAft>
          <a:spcPct val="0"/>
        </a:spcAft>
        <a:buClr>
          <a:schemeClr val="accent2"/>
        </a:buClr>
        <a:buSzPct val="70000"/>
        <a:buFont typeface="Wingdings 2" pitchFamily="18" charset="2"/>
        <a:buChar char=""/>
        <a:defRPr sz="2100" kern="1200">
          <a:solidFill>
            <a:schemeClr val="tx1"/>
          </a:solidFill>
          <a:latin typeface="+mn-lt"/>
          <a:ea typeface="Majalla UI"/>
          <a:cs typeface="+mn-cs"/>
        </a:defRPr>
      </a:lvl3pPr>
      <a:lvl4pPr marL="1187450" indent="-209550" algn="r" rtl="1" fontAlgn="base">
        <a:spcBef>
          <a:spcPct val="20000"/>
        </a:spcBef>
        <a:spcAft>
          <a:spcPct val="0"/>
        </a:spcAft>
        <a:buClr>
          <a:srgbClr val="0BD0D9"/>
        </a:buClr>
        <a:buSzPct val="65000"/>
        <a:buFont typeface="Wingdings 2" pitchFamily="18" charset="2"/>
        <a:buChar char=""/>
        <a:defRPr sz="2000" kern="1200">
          <a:solidFill>
            <a:schemeClr val="tx1"/>
          </a:solidFill>
          <a:latin typeface="+mn-lt"/>
          <a:ea typeface="Majalla UI"/>
          <a:cs typeface="+mn-cs"/>
        </a:defRPr>
      </a:lvl4pPr>
      <a:lvl5pPr marL="1462088" indent="-209550" algn="r" rtl="1" fontAlgn="base">
        <a:spcBef>
          <a:spcPct val="20000"/>
        </a:spcBef>
        <a:spcAft>
          <a:spcPct val="0"/>
        </a:spcAft>
        <a:buClr>
          <a:srgbClr val="10CF9B"/>
        </a:buClr>
        <a:buSzPct val="65000"/>
        <a:buFont typeface="Wingdings 2" pitchFamily="18" charset="2"/>
        <a:buChar char=""/>
        <a:defRPr sz="2000" kern="1200">
          <a:solidFill>
            <a:schemeClr val="tx1"/>
          </a:solidFill>
          <a:latin typeface="+mn-lt"/>
          <a:ea typeface="Majalla UI"/>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شكل حر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12" name="شكل حر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14" name="مثلث قائم الزاوية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68580" tIns="34290" rIns="68580" bIns="34290" anchor="ctr" compatLnSpc="1"/>
          <a:lstStyle/>
          <a:p>
            <a:pPr algn="ctr" eaLnBrk="1" latinLnBrk="0" hangingPunct="1"/>
            <a:endParaRPr kumimoji="0" lang="en-US" sz="1350" dirty="0"/>
          </a:p>
        </p:txBody>
      </p:sp>
      <p:cxnSp>
        <p:nvCxnSpPr>
          <p:cNvPr id="15" name="رابط مستقيم 14"/>
          <p:cNvCxnSpPr/>
          <p:nvPr/>
        </p:nvCxnSpPr>
        <p:spPr>
          <a:xfrm>
            <a:off x="-9237" y="5787740"/>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عنصر نائب للعنوان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ar-SA"/>
              <a:t>انقر لتحرير نمط العنوان الرئيسي</a:t>
            </a:r>
            <a:endParaRPr kumimoji="0" lang="en-US"/>
          </a:p>
        </p:txBody>
      </p:sp>
      <p:sp>
        <p:nvSpPr>
          <p:cNvPr id="30" name="عنصر نائب للنص 29"/>
          <p:cNvSpPr>
            <a:spLocks noGrp="1"/>
          </p:cNvSpPr>
          <p:nvPr>
            <p:ph type="body" idx="1"/>
          </p:nvPr>
        </p:nvSpPr>
        <p:spPr>
          <a:xfrm>
            <a:off x="457200" y="1481330"/>
            <a:ext cx="8229600" cy="4525963"/>
          </a:xfrm>
          <a:prstGeom prst="rect">
            <a:avLst/>
          </a:prstGeom>
        </p:spPr>
        <p:txBody>
          <a:bodyPr vert="horz">
            <a:normAutofit/>
          </a:bodyPr>
          <a:lstStyle/>
          <a:p>
            <a:pPr lvl="0" eaLnBrk="1" latinLnBrk="0" hangingPunct="1"/>
            <a:r>
              <a:rPr kumimoji="0" lang="ar-SA"/>
              <a:t>انقر لتحرير أنماط النص الرئيسي</a:t>
            </a:r>
          </a:p>
          <a:p>
            <a:pPr lvl="1" eaLnBrk="1" latinLnBrk="0" hangingPunct="1"/>
            <a:r>
              <a:rPr kumimoji="0" lang="ar-SA"/>
              <a:t>المستوى الثاني</a:t>
            </a:r>
          </a:p>
          <a:p>
            <a:pPr lvl="2" eaLnBrk="1" latinLnBrk="0" hangingPunct="1"/>
            <a:r>
              <a:rPr kumimoji="0" lang="ar-SA"/>
              <a:t>المستوى الثالث</a:t>
            </a:r>
          </a:p>
          <a:p>
            <a:pPr lvl="3" eaLnBrk="1" latinLnBrk="0" hangingPunct="1"/>
            <a:r>
              <a:rPr kumimoji="0" lang="ar-SA"/>
              <a:t>المستوى الرابع</a:t>
            </a:r>
          </a:p>
          <a:p>
            <a:pPr lvl="4" eaLnBrk="1" latinLnBrk="0" hangingPunct="1"/>
            <a:r>
              <a:rPr kumimoji="0" lang="ar-SA"/>
              <a:t>المستوى الخامس</a:t>
            </a:r>
            <a:endParaRPr kumimoji="0" lang="en-US"/>
          </a:p>
        </p:txBody>
      </p:sp>
      <p:sp>
        <p:nvSpPr>
          <p:cNvPr id="10" name="عنصر نائب للتاريخ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750">
                <a:solidFill>
                  <a:schemeClr val="tx1"/>
                </a:solidFill>
              </a:defRPr>
            </a:lvl1pPr>
            <a:extLst/>
          </a:lstStyle>
          <a:p>
            <a:pPr>
              <a:defRPr/>
            </a:pPr>
            <a:fld id="{4C8C06A5-D325-4180-97FF-0436F0C0CC43}" type="datetimeFigureOut">
              <a:rPr lang="ar-SA" smtClean="0"/>
              <a:pPr>
                <a:defRPr/>
              </a:pPr>
              <a:t>26/01/1447</a:t>
            </a:fld>
            <a:endParaRPr lang="ar-SA"/>
          </a:p>
        </p:txBody>
      </p:sp>
      <p:sp>
        <p:nvSpPr>
          <p:cNvPr id="22" name="عنصر نائب للتذييل 21"/>
          <p:cNvSpPr>
            <a:spLocks noGrp="1"/>
          </p:cNvSpPr>
          <p:nvPr>
            <p:ph type="ftr" sz="quarter" idx="3"/>
          </p:nvPr>
        </p:nvSpPr>
        <p:spPr>
          <a:xfrm>
            <a:off x="4380073" y="6407946"/>
            <a:ext cx="2350681" cy="365125"/>
          </a:xfrm>
          <a:prstGeom prst="rect">
            <a:avLst/>
          </a:prstGeom>
        </p:spPr>
        <p:txBody>
          <a:bodyPr vert="horz" anchor="b"/>
          <a:lstStyle>
            <a:lvl1pPr algn="r" eaLnBrk="1" latinLnBrk="0" hangingPunct="1">
              <a:defRPr kumimoji="0" sz="750">
                <a:solidFill>
                  <a:schemeClr val="tx1"/>
                </a:solidFill>
              </a:defRPr>
            </a:lvl1pPr>
            <a:extLst/>
          </a:lstStyle>
          <a:p>
            <a:pPr>
              <a:defRPr/>
            </a:pPr>
            <a:endParaRPr lang="ar-SA"/>
          </a:p>
        </p:txBody>
      </p:sp>
      <p:sp>
        <p:nvSpPr>
          <p:cNvPr id="18" name="عنصر نائب لرقم الشريحة 17"/>
          <p:cNvSpPr>
            <a:spLocks noGrp="1"/>
          </p:cNvSpPr>
          <p:nvPr>
            <p:ph type="sldNum" sz="quarter" idx="4"/>
          </p:nvPr>
        </p:nvSpPr>
        <p:spPr>
          <a:xfrm>
            <a:off x="8647272" y="6407946"/>
            <a:ext cx="365760" cy="365125"/>
          </a:xfrm>
          <a:prstGeom prst="rect">
            <a:avLst/>
          </a:prstGeom>
        </p:spPr>
        <p:txBody>
          <a:bodyPr vert="horz" anchor="b"/>
          <a:lstStyle>
            <a:lvl1pPr algn="r" eaLnBrk="1" latinLnBrk="0" hangingPunct="1">
              <a:defRPr kumimoji="0" sz="750" b="0">
                <a:solidFill>
                  <a:schemeClr val="tx1"/>
                </a:solidFill>
              </a:defRPr>
            </a:lvl1pPr>
            <a:extLst/>
          </a:lstStyle>
          <a:p>
            <a:pPr>
              <a:defRPr/>
            </a:pPr>
            <a:fld id="{364DF853-FA6B-42EF-A826-18D0E5D1BFDD}" type="slidenum">
              <a:rPr lang="ar-SA" smtClean="0"/>
              <a:pPr>
                <a:defRPr/>
              </a:pPr>
              <a:t>‹#›</a:t>
            </a:fld>
            <a:endParaRPr lang="ar-SA"/>
          </a:p>
        </p:txBody>
      </p:sp>
    </p:spTree>
    <p:extLst>
      <p:ext uri="{BB962C8B-B14F-4D97-AF65-F5344CB8AC3E}">
        <p14:creationId xmlns:p14="http://schemas.microsoft.com/office/powerpoint/2010/main" xmlns="" val="406490296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rtl="1" eaLnBrk="1" latinLnBrk="0" hangingPunct="1">
        <a:spcBef>
          <a:spcPct val="0"/>
        </a:spcBef>
        <a:buNone/>
        <a:defRPr kumimoji="0" sz="3075"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274320" indent="-192024" algn="r" rtl="1" eaLnBrk="1" latinLnBrk="0" hangingPunct="1">
        <a:spcBef>
          <a:spcPts val="300"/>
        </a:spcBef>
        <a:spcAft>
          <a:spcPts val="0"/>
        </a:spcAft>
        <a:buClr>
          <a:schemeClr val="accent1"/>
        </a:buClr>
        <a:buSzPct val="68000"/>
        <a:buFont typeface="Wingdings 3"/>
        <a:buChar char=""/>
        <a:defRPr kumimoji="0" sz="2025" kern="1200">
          <a:solidFill>
            <a:schemeClr val="tx1"/>
          </a:solidFill>
          <a:latin typeface="+mn-lt"/>
          <a:ea typeface="+mn-ea"/>
          <a:cs typeface="+mn-cs"/>
        </a:defRPr>
      </a:lvl1pPr>
      <a:lvl2pPr marL="466344" indent="-171450" algn="r" rtl="1" eaLnBrk="1" latinLnBrk="0" hangingPunct="1">
        <a:spcBef>
          <a:spcPts val="243"/>
        </a:spcBef>
        <a:buClr>
          <a:schemeClr val="accent1"/>
        </a:buClr>
        <a:buFont typeface="Verdana"/>
        <a:buChar char="◦"/>
        <a:defRPr kumimoji="0" sz="1725" kern="1200">
          <a:solidFill>
            <a:schemeClr val="tx1"/>
          </a:solidFill>
          <a:latin typeface="+mn-lt"/>
          <a:ea typeface="+mn-ea"/>
          <a:cs typeface="+mn-cs"/>
        </a:defRPr>
      </a:lvl2pPr>
      <a:lvl3pPr marL="644652" indent="-171450" algn="r" rtl="1" eaLnBrk="1" latinLnBrk="0" hangingPunct="1">
        <a:spcBef>
          <a:spcPts val="263"/>
        </a:spcBef>
        <a:buClr>
          <a:schemeClr val="accent2"/>
        </a:buClr>
        <a:buSzPct val="100000"/>
        <a:buFont typeface="Wingdings 2"/>
        <a:buChar char=""/>
        <a:defRPr kumimoji="0" sz="1575" kern="1200">
          <a:solidFill>
            <a:schemeClr val="tx1"/>
          </a:solidFill>
          <a:latin typeface="+mn-lt"/>
          <a:ea typeface="+mn-ea"/>
          <a:cs typeface="+mn-cs"/>
        </a:defRPr>
      </a:lvl3pPr>
      <a:lvl4pPr marL="857250" indent="-171450" algn="r" rtl="1" eaLnBrk="1" latinLnBrk="0" hangingPunct="1">
        <a:spcBef>
          <a:spcPts val="263"/>
        </a:spcBef>
        <a:buClr>
          <a:schemeClr val="accent2"/>
        </a:buClr>
        <a:buFont typeface="Wingdings 2"/>
        <a:buChar char=""/>
        <a:defRPr kumimoji="0" sz="1425" kern="1200">
          <a:solidFill>
            <a:schemeClr val="tx1"/>
          </a:solidFill>
          <a:latin typeface="+mn-lt"/>
          <a:ea typeface="+mn-ea"/>
          <a:cs typeface="+mn-cs"/>
        </a:defRPr>
      </a:lvl4pPr>
      <a:lvl5pPr marL="1028700" indent="-171450" algn="r" rtl="1" eaLnBrk="1" latinLnBrk="0" hangingPunct="1">
        <a:spcBef>
          <a:spcPts val="263"/>
        </a:spcBef>
        <a:buClr>
          <a:schemeClr val="accent2"/>
        </a:buClr>
        <a:buFont typeface="Wingdings 2"/>
        <a:buChar char=""/>
        <a:defRPr kumimoji="0" sz="1350" kern="1200">
          <a:solidFill>
            <a:schemeClr val="tx1"/>
          </a:solidFill>
          <a:latin typeface="+mn-lt"/>
          <a:ea typeface="+mn-ea"/>
          <a:cs typeface="+mn-cs"/>
        </a:defRPr>
      </a:lvl5pPr>
      <a:lvl6pPr marL="1200150" indent="-171450" algn="r" rtl="1" eaLnBrk="1" latinLnBrk="0" hangingPunct="1">
        <a:spcBef>
          <a:spcPts val="263"/>
        </a:spcBef>
        <a:buClr>
          <a:schemeClr val="accent3"/>
        </a:buClr>
        <a:buFont typeface="Wingdings 2"/>
        <a:buChar char=""/>
        <a:defRPr kumimoji="0" sz="1350" kern="1200">
          <a:solidFill>
            <a:schemeClr val="tx1"/>
          </a:solidFill>
          <a:latin typeface="+mn-lt"/>
          <a:ea typeface="+mn-ea"/>
          <a:cs typeface="+mn-cs"/>
        </a:defRPr>
      </a:lvl6pPr>
      <a:lvl7pPr marL="1371600" indent="-171450" algn="r" rtl="1"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7pPr>
      <a:lvl8pPr marL="1543050" indent="-171450" algn="r" rtl="1" eaLnBrk="1" latinLnBrk="0" hangingPunct="1">
        <a:spcBef>
          <a:spcPts val="263"/>
        </a:spcBef>
        <a:buClr>
          <a:schemeClr val="accent3"/>
        </a:buClr>
        <a:buFont typeface="Wingdings 2"/>
        <a:buChar char=""/>
        <a:defRPr kumimoji="0" sz="1200" kern="1200">
          <a:solidFill>
            <a:schemeClr val="tx1"/>
          </a:solidFill>
          <a:latin typeface="+mn-lt"/>
          <a:ea typeface="+mn-ea"/>
          <a:cs typeface="+mn-cs"/>
        </a:defRPr>
      </a:lvl8pPr>
      <a:lvl9pPr marL="1714500" indent="-171450" algn="r" rtl="1" eaLnBrk="1" latinLnBrk="0" hangingPunct="1">
        <a:spcBef>
          <a:spcPts val="263"/>
        </a:spcBef>
        <a:buClr>
          <a:schemeClr val="accent3"/>
        </a:buClr>
        <a:buFont typeface="Wingdings 2"/>
        <a:buChar char=""/>
        <a:defRPr kumimoji="0" sz="12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342900" algn="r" rtl="1" eaLnBrk="1" latinLnBrk="0" hangingPunct="1">
        <a:defRPr kumimoji="0" kern="1200">
          <a:solidFill>
            <a:schemeClr val="tx1"/>
          </a:solidFill>
          <a:latin typeface="+mn-lt"/>
          <a:ea typeface="+mn-ea"/>
          <a:cs typeface="+mn-cs"/>
        </a:defRPr>
      </a:lvl2pPr>
      <a:lvl3pPr marL="685800" algn="r" rtl="1" eaLnBrk="1" latinLnBrk="0" hangingPunct="1">
        <a:defRPr kumimoji="0" kern="1200">
          <a:solidFill>
            <a:schemeClr val="tx1"/>
          </a:solidFill>
          <a:latin typeface="+mn-lt"/>
          <a:ea typeface="+mn-ea"/>
          <a:cs typeface="+mn-cs"/>
        </a:defRPr>
      </a:lvl3pPr>
      <a:lvl4pPr marL="1028700" algn="r" rtl="1" eaLnBrk="1" latinLnBrk="0" hangingPunct="1">
        <a:defRPr kumimoji="0" kern="1200">
          <a:solidFill>
            <a:schemeClr val="tx1"/>
          </a:solidFill>
          <a:latin typeface="+mn-lt"/>
          <a:ea typeface="+mn-ea"/>
          <a:cs typeface="+mn-cs"/>
        </a:defRPr>
      </a:lvl4pPr>
      <a:lvl5pPr marL="1371600" algn="r" rtl="1" eaLnBrk="1" latinLnBrk="0" hangingPunct="1">
        <a:defRPr kumimoji="0" kern="1200">
          <a:solidFill>
            <a:schemeClr val="tx1"/>
          </a:solidFill>
          <a:latin typeface="+mn-lt"/>
          <a:ea typeface="+mn-ea"/>
          <a:cs typeface="+mn-cs"/>
        </a:defRPr>
      </a:lvl5pPr>
      <a:lvl6pPr marL="1714500" algn="r" rtl="1" eaLnBrk="1" latinLnBrk="0" hangingPunct="1">
        <a:defRPr kumimoji="0" kern="1200">
          <a:solidFill>
            <a:schemeClr val="tx1"/>
          </a:solidFill>
          <a:latin typeface="+mn-lt"/>
          <a:ea typeface="+mn-ea"/>
          <a:cs typeface="+mn-cs"/>
        </a:defRPr>
      </a:lvl6pPr>
      <a:lvl7pPr marL="2057400" algn="r" rtl="1" eaLnBrk="1" latinLnBrk="0" hangingPunct="1">
        <a:defRPr kumimoji="0" kern="1200">
          <a:solidFill>
            <a:schemeClr val="tx1"/>
          </a:solidFill>
          <a:latin typeface="+mn-lt"/>
          <a:ea typeface="+mn-ea"/>
          <a:cs typeface="+mn-cs"/>
        </a:defRPr>
      </a:lvl7pPr>
      <a:lvl8pPr marL="2400300" algn="r" rtl="1" eaLnBrk="1" latinLnBrk="0" hangingPunct="1">
        <a:defRPr kumimoji="0" kern="1200">
          <a:solidFill>
            <a:schemeClr val="tx1"/>
          </a:solidFill>
          <a:latin typeface="+mn-lt"/>
          <a:ea typeface="+mn-ea"/>
          <a:cs typeface="+mn-cs"/>
        </a:defRPr>
      </a:lvl8pPr>
      <a:lvl9pPr marL="2743200" algn="r" rtl="1"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عنصر نائب للنص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24" name="عنصر نائب للتاريخ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pPr>
              <a:defRPr/>
            </a:pPr>
            <a:fld id="{4C8C06A5-D325-4180-97FF-0436F0C0CC43}" type="datetimeFigureOut">
              <a:rPr lang="ar-SA" smtClean="0"/>
              <a:pPr>
                <a:defRPr/>
              </a:pPr>
              <a:t>26/01/1447</a:t>
            </a:fld>
            <a:endParaRPr lang="ar-SA"/>
          </a:p>
        </p:txBody>
      </p:sp>
      <p:sp>
        <p:nvSpPr>
          <p:cNvPr id="10" name="عنصر نائب للتذييل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pPr>
              <a:defRPr/>
            </a:pPr>
            <a:endParaRPr lang="ar-SA"/>
          </a:p>
        </p:txBody>
      </p:sp>
      <p:sp>
        <p:nvSpPr>
          <p:cNvPr id="22" name="عنصر نائب لرقم الشريحة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a:defRPr/>
            </a:pPr>
            <a:fld id="{364DF853-FA6B-42EF-A826-18D0E5D1BFDD}" type="slidenum">
              <a:rPr lang="ar-SA" smtClean="0"/>
              <a:pPr>
                <a:defRPr/>
              </a:pPr>
              <a:t>‹#›</a:t>
            </a:fld>
            <a:endParaRPr lang="ar-SA"/>
          </a:p>
        </p:txBody>
      </p:sp>
      <p:sp>
        <p:nvSpPr>
          <p:cNvPr id="5" name="عنصر نائب للعنوان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ar-SA" smtClean="0"/>
              <a:t>انقر لتحرير نمط العنوان الرئيسي</a:t>
            </a:r>
            <a:endParaRPr kumimoji="0" lang="en-US"/>
          </a:p>
        </p:txBody>
      </p:sp>
    </p:spTree>
  </p:cSld>
  <p:clrMap bg1="dk1" tx1="lt1" bg2="dk2" tx2="lt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Lst>
  <p:txStyles>
    <p:titleStyle>
      <a:lvl1pPr algn="l" rtl="1"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r" rtl="1"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r" rtl="1"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r" rtl="1"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r" rtl="1"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r" rtl="1"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r" rtl="1"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r" rtl="1"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عنوان فرعي 2"/>
          <p:cNvSpPr>
            <a:spLocks noGrp="1"/>
          </p:cNvSpPr>
          <p:nvPr>
            <p:ph type="subTitle" idx="1"/>
          </p:nvPr>
        </p:nvSpPr>
        <p:spPr>
          <a:xfrm>
            <a:off x="0" y="260648"/>
            <a:ext cx="9144000" cy="6597352"/>
          </a:xfrm>
        </p:spPr>
        <p:txBody>
          <a:bodyPr>
            <a:normAutofit fontScale="62500" lnSpcReduction="20000"/>
          </a:bodyPr>
          <a:lstStyle/>
          <a:p>
            <a:pPr marR="0" algn="ctr"/>
            <a:endParaRPr lang="en-US" sz="4000" b="1" dirty="0">
              <a:solidFill>
                <a:schemeClr val="bg1"/>
              </a:solidFill>
              <a:cs typeface="Majalla UI"/>
            </a:endParaRPr>
          </a:p>
          <a:p>
            <a:pPr algn="ctr"/>
            <a:r>
              <a:rPr lang="en-US" sz="4000" b="1" dirty="0">
                <a:solidFill>
                  <a:schemeClr val="bg1"/>
                </a:solidFill>
                <a:cs typeface="Majalla UI"/>
              </a:rPr>
              <a:t>   </a:t>
            </a:r>
            <a:br>
              <a:rPr lang="en-US" sz="4000" b="1" dirty="0">
                <a:solidFill>
                  <a:schemeClr val="bg1"/>
                </a:solidFill>
                <a:cs typeface="Majalla UI"/>
              </a:rPr>
            </a:br>
            <a:r>
              <a:rPr lang="ar-SA" sz="4000" b="1" dirty="0">
                <a:solidFill>
                  <a:schemeClr val="bg1"/>
                </a:solidFill>
              </a:rPr>
              <a:t>المحاضرة(2+3)</a:t>
            </a:r>
            <a:endParaRPr lang="en-US" sz="4000" dirty="0">
              <a:solidFill>
                <a:schemeClr val="tx1"/>
              </a:solidFill>
              <a:cs typeface="PT Bold Dusky" panose="02010400000000000000" pitchFamily="2" charset="-78"/>
            </a:endParaRPr>
          </a:p>
          <a:p>
            <a:pPr algn="ctr"/>
            <a:endParaRPr lang="en-US" sz="4000" dirty="0">
              <a:solidFill>
                <a:schemeClr val="tx1"/>
              </a:solidFill>
              <a:cs typeface="PT Bold Dusky" panose="02010400000000000000" pitchFamily="2" charset="-78"/>
            </a:endParaRPr>
          </a:p>
          <a:p>
            <a:pPr algn="ctr"/>
            <a:r>
              <a:rPr lang="ar-LB" sz="5700" dirty="0">
                <a:solidFill>
                  <a:srgbClr val="0070C0"/>
                </a:solidFill>
                <a:cs typeface="PT Bold Dusky" panose="02010400000000000000" pitchFamily="2" charset="-78"/>
              </a:rPr>
              <a:t>إدارة وتنظيم الملفات</a:t>
            </a:r>
            <a:endParaRPr lang="en-US" sz="5700" dirty="0">
              <a:solidFill>
                <a:srgbClr val="0070C0"/>
              </a:solidFill>
              <a:cs typeface="PT Bold Dusky" panose="02010400000000000000" pitchFamily="2" charset="-78"/>
            </a:endParaRPr>
          </a:p>
          <a:p>
            <a:pPr algn="ctr"/>
            <a:endParaRPr lang="ar-LB" sz="5700" dirty="0">
              <a:solidFill>
                <a:srgbClr val="0070C0"/>
              </a:solidFill>
              <a:cs typeface="PT Bold Dusky" panose="02010400000000000000" pitchFamily="2" charset="-78"/>
            </a:endParaRPr>
          </a:p>
          <a:p>
            <a:pPr algn="ctr"/>
            <a:r>
              <a:rPr lang="en-US" sz="4300" b="1" dirty="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rPr>
              <a:t>Managing and organization files</a:t>
            </a:r>
            <a:endParaRPr lang="ar-SA" sz="4300" b="1" dirty="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endParaRPr>
          </a:p>
          <a:p>
            <a:pPr algn="ctr"/>
            <a:endParaRPr lang="ar-LB" sz="4300" b="1" dirty="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endParaRPr>
          </a:p>
          <a:p>
            <a:pPr algn="ctr"/>
            <a:endParaRPr lang="en-US" sz="4600" dirty="0">
              <a:latin typeface="Arabic Typesetting" panose="03020402040406030203" pitchFamily="66" charset="-78"/>
              <a:cs typeface="Arabic Typesetting" panose="03020402040406030203" pitchFamily="66" charset="-78"/>
            </a:endParaRPr>
          </a:p>
          <a:p>
            <a:pPr algn="ctr"/>
            <a:endParaRPr lang="ar-LB" sz="4000" dirty="0">
              <a:solidFill>
                <a:schemeClr val="tx1"/>
              </a:solidFill>
              <a:cs typeface="PT Bold Mirror" pitchFamily="2" charset="-78"/>
            </a:endParaRPr>
          </a:p>
          <a:p>
            <a:pPr algn="ctr" rtl="0"/>
            <a:r>
              <a:rPr lang="en-US" sz="4000" dirty="0" smtClean="0">
                <a:solidFill>
                  <a:srgbClr val="FF0000"/>
                </a:solidFill>
                <a:latin typeface="Traditional Arabic" panose="02020603050405020304" pitchFamily="18" charset="-78"/>
                <a:cs typeface="Traditional Arabic" panose="02020603050405020304" pitchFamily="18" charset="-78"/>
              </a:rPr>
              <a:t>(3)</a:t>
            </a:r>
            <a:r>
              <a:rPr lang="ar-LB" sz="4000" dirty="0" smtClean="0">
                <a:solidFill>
                  <a:srgbClr val="FF0000"/>
                </a:solidFill>
                <a:latin typeface="Traditional Arabic" panose="02020603050405020304" pitchFamily="18" charset="-78"/>
                <a:cs typeface="Traditional Arabic" panose="02020603050405020304" pitchFamily="18" charset="-78"/>
              </a:rPr>
              <a:t> </a:t>
            </a:r>
            <a:r>
              <a:rPr lang="ar-SA" sz="4000" dirty="0">
                <a:solidFill>
                  <a:srgbClr val="FF0000"/>
                </a:solidFill>
                <a:latin typeface="Traditional Arabic" panose="02020603050405020304" pitchFamily="18" charset="-78"/>
                <a:cs typeface="Traditional Arabic" panose="02020603050405020304" pitchFamily="18" charset="-78"/>
              </a:rPr>
              <a:t>م</a:t>
            </a:r>
            <a:r>
              <a:rPr lang="ar-LB" sz="4000" dirty="0">
                <a:solidFill>
                  <a:srgbClr val="FF0000"/>
                </a:solidFill>
                <a:latin typeface="Traditional Arabic" panose="02020603050405020304" pitchFamily="18" charset="-78"/>
                <a:cs typeface="Traditional Arabic" panose="02020603050405020304" pitchFamily="18" charset="-78"/>
              </a:rPr>
              <a:t>حاضرة</a:t>
            </a:r>
            <a:r>
              <a:rPr lang="ar-SA" sz="4000" dirty="0"/>
              <a:t/>
            </a:r>
            <a:br>
              <a:rPr lang="ar-SA" sz="4000" dirty="0"/>
            </a:br>
            <a:endParaRPr lang="ar-SA" sz="4000" dirty="0">
              <a:solidFill>
                <a:schemeClr val="tx1"/>
              </a:solidFill>
              <a:cs typeface="PT Bold Mirror" pitchFamily="2" charset="-78"/>
            </a:endParaRPr>
          </a:p>
          <a:p>
            <a:endParaRPr lang="en-US" sz="4000" dirty="0">
              <a:solidFill>
                <a:schemeClr val="tx1"/>
              </a:solidFill>
              <a:cs typeface="PT Bold Mirror" pitchFamily="2" charset="-78"/>
            </a:endParaRPr>
          </a:p>
          <a:p>
            <a:r>
              <a:rPr lang="ar-SA" sz="4000" dirty="0">
                <a:solidFill>
                  <a:schemeClr val="tx1"/>
                </a:solidFill>
                <a:cs typeface="PT Bold Mirror" pitchFamily="2" charset="-78"/>
              </a:rPr>
              <a:t>                          </a:t>
            </a:r>
            <a:endParaRPr lang="ar-LB" sz="4000" dirty="0">
              <a:solidFill>
                <a:schemeClr val="tx1"/>
              </a:solidFill>
              <a:cs typeface="PT Bold Mirror" pitchFamily="2" charset="-78"/>
            </a:endParaRPr>
          </a:p>
          <a:p>
            <a:pPr marR="0" algn="ctr"/>
            <a:r>
              <a:rPr lang="en-US" sz="4000" b="1" dirty="0">
                <a:cs typeface="Majalla UI"/>
              </a:rPr>
              <a:t/>
            </a:r>
            <a:br>
              <a:rPr lang="en-US" sz="4000" b="1" dirty="0">
                <a:cs typeface="Majalla UI"/>
              </a:rPr>
            </a:br>
            <a:endParaRPr lang="ar-SA" sz="4000" b="1" dirty="0"/>
          </a:p>
        </p:txBody>
      </p:sp>
      <p:pic>
        <p:nvPicPr>
          <p:cNvPr id="4" name="صورة 3">
            <a:extLst>
              <a:ext uri="{FF2B5EF4-FFF2-40B4-BE49-F238E27FC236}">
                <a16:creationId xmlns:a16="http://schemas.microsoft.com/office/drawing/2014/main" xmlns="" id="{EBFB1615-6A89-4CD7-A3DB-DEFA725E907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7544" y="3573016"/>
            <a:ext cx="3048000" cy="2304256"/>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a:xfrm>
            <a:off x="457200" y="764705"/>
            <a:ext cx="8229600" cy="5559896"/>
          </a:xfrm>
        </p:spPr>
        <p:txBody>
          <a:bodyPr/>
          <a:lstStyle/>
          <a:p>
            <a:pPr>
              <a:buNone/>
            </a:pPr>
            <a:r>
              <a:rPr lang="ar-SA" b="1" dirty="0" smtClean="0"/>
              <a:t>عيوب السجلات متغيرة الطول</a:t>
            </a:r>
            <a:r>
              <a:rPr lang="en-US" b="1" dirty="0" smtClean="0"/>
              <a:t>:</a:t>
            </a:r>
          </a:p>
          <a:p>
            <a:r>
              <a:rPr lang="ar-SA" dirty="0" smtClean="0"/>
              <a:t>أكثر تعقيدًا في الوصول إلى البيانات</a:t>
            </a:r>
            <a:r>
              <a:rPr lang="en-US" dirty="0" smtClean="0"/>
              <a:t>: </a:t>
            </a:r>
            <a:r>
              <a:rPr lang="ar-SA" dirty="0" smtClean="0"/>
              <a:t>قد يكون من الصعب تحديد موقع سجل معين في مجموعة بيانات ذات طول متغير، وقد يتطلب ذلك استخدام خوارزميات معقدة</a:t>
            </a:r>
            <a:r>
              <a:rPr lang="en-US" dirty="0" smtClean="0"/>
              <a:t>.</a:t>
            </a:r>
          </a:p>
          <a:p>
            <a:r>
              <a:rPr lang="ar-SA" dirty="0" smtClean="0"/>
              <a:t>أكثر تعقيدًا في التنفيذ</a:t>
            </a:r>
            <a:r>
              <a:rPr lang="en-US" dirty="0" smtClean="0"/>
              <a:t>: </a:t>
            </a:r>
            <a:r>
              <a:rPr lang="ar-SA" dirty="0" smtClean="0"/>
              <a:t>إدارة السجلات ذات الطول المتغير أكثر تعقيدًا من إدارة السجلات ذات الطول الثابت</a:t>
            </a:r>
            <a:r>
              <a:rPr lang="en-US" dirty="0" smtClean="0"/>
              <a:t>.</a:t>
            </a:r>
          </a:p>
          <a:p>
            <a:pPr>
              <a:buNone/>
            </a:pPr>
            <a:r>
              <a:rPr lang="ar-SA" b="1" dirty="0" smtClean="0"/>
              <a:t>أمثلة</a:t>
            </a:r>
            <a:r>
              <a:rPr lang="en-US" dirty="0" smtClean="0"/>
              <a:t>:</a:t>
            </a:r>
          </a:p>
          <a:p>
            <a:pPr>
              <a:buNone/>
            </a:pPr>
            <a:r>
              <a:rPr lang="ar-SA" dirty="0" smtClean="0"/>
              <a:t>ملفات النصوص أو ملفات البيانات التي تحتوي على حقول ذات أحجام مختلفة، مثل أسماء الأشخاص أو عناوينهم</a:t>
            </a:r>
            <a:r>
              <a:rPr lang="en-US" dirty="0" smtClean="0"/>
              <a:t>. </a:t>
            </a:r>
          </a:p>
          <a:p>
            <a:endParaRPr lang="ar-S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107504" y="764704"/>
            <a:ext cx="8784976" cy="5976664"/>
          </a:xfrm>
        </p:spPr>
        <p:txBody>
          <a:bodyPr>
            <a:normAutofit fontScale="92500"/>
          </a:bodyPr>
          <a:lstStyle/>
          <a:p>
            <a:pPr marL="274320" indent="-274320" algn="justLow" fontAlgn="auto">
              <a:spcAft>
                <a:spcPts val="0"/>
              </a:spcAft>
              <a:buClr>
                <a:schemeClr val="accent3"/>
              </a:buClr>
              <a:buFont typeface="Wingdings 2"/>
              <a:buChar char=""/>
              <a:defRPr/>
            </a:pPr>
            <a:r>
              <a:rPr lang="ar-SA" sz="3200" dirty="0">
                <a:solidFill>
                  <a:srgbClr val="00B050"/>
                </a:solidFill>
                <a:ea typeface="+mn-ea"/>
              </a:rPr>
              <a:t>وفي السجلات متغيرة الطول يكون الاختلاف في الأطوال ناتجاً عن:-</a:t>
            </a:r>
            <a:endParaRPr lang="en-US" sz="3200" dirty="0">
              <a:solidFill>
                <a:srgbClr val="00B050"/>
              </a:solidFill>
              <a:ea typeface="+mn-ea"/>
            </a:endParaRPr>
          </a:p>
          <a:p>
            <a:pPr marL="0" indent="0" algn="justLow" fontAlgn="auto">
              <a:spcAft>
                <a:spcPts val="0"/>
              </a:spcAft>
              <a:buClr>
                <a:schemeClr val="accent3"/>
              </a:buClr>
              <a:buNone/>
              <a:defRPr/>
            </a:pPr>
            <a:r>
              <a:rPr lang="ar-SA" sz="3200" dirty="0">
                <a:ea typeface="+mn-ea"/>
              </a:rPr>
              <a:t>1- وجود حقل أو أكثر من حقول السجل أحجامها مختلفة. </a:t>
            </a:r>
            <a:endParaRPr lang="en-US" sz="3200" dirty="0">
              <a:ea typeface="+mn-ea"/>
            </a:endParaRPr>
          </a:p>
          <a:p>
            <a:pPr marL="0" indent="0" algn="justLow" fontAlgn="auto">
              <a:spcAft>
                <a:spcPts val="0"/>
              </a:spcAft>
              <a:buClr>
                <a:schemeClr val="accent3"/>
              </a:buClr>
              <a:buNone/>
              <a:defRPr/>
            </a:pPr>
            <a:r>
              <a:rPr lang="ar-SA" sz="3200" dirty="0">
                <a:ea typeface="+mn-ea"/>
              </a:rPr>
              <a:t>2- وجود حقل أو أكثر من حقول السجل يمكن أن تكون حقوله اختيارية. </a:t>
            </a:r>
            <a:endParaRPr lang="en-US" sz="3200" dirty="0">
              <a:ea typeface="+mn-ea"/>
            </a:endParaRPr>
          </a:p>
          <a:p>
            <a:pPr marL="0" indent="0" algn="justLow" fontAlgn="auto">
              <a:spcAft>
                <a:spcPts val="0"/>
              </a:spcAft>
              <a:buClr>
                <a:schemeClr val="accent3"/>
              </a:buClr>
              <a:buNone/>
              <a:defRPr/>
            </a:pPr>
            <a:r>
              <a:rPr lang="ar-SA" sz="3200" dirty="0">
                <a:ea typeface="+mn-ea"/>
              </a:rPr>
              <a:t>3- وجود حقل أو أكثر من حقول السجل له أكثر من قيمة.</a:t>
            </a:r>
          </a:p>
          <a:p>
            <a:pPr marL="274320" indent="-274320" algn="justLow" fontAlgn="auto">
              <a:spcAft>
                <a:spcPts val="0"/>
              </a:spcAft>
              <a:buClr>
                <a:schemeClr val="accent3"/>
              </a:buClr>
              <a:buFont typeface="Wingdings 2"/>
              <a:buChar char=""/>
              <a:defRPr/>
            </a:pPr>
            <a:r>
              <a:rPr lang="ar-SA" sz="3200" dirty="0">
                <a:ea typeface="+mn-ea"/>
              </a:rPr>
              <a:t>السجلات المكونة للملف يجب" تسكينها" أو وضعها في </a:t>
            </a:r>
            <a:r>
              <a:rPr lang="en-US" sz="3200" dirty="0">
                <a:solidFill>
                  <a:srgbClr val="00B050"/>
                </a:solidFill>
                <a:ea typeface="+mn-ea"/>
              </a:rPr>
              <a:t>Disk Block</a:t>
            </a:r>
            <a:r>
              <a:rPr lang="ar-SA" sz="3200" dirty="0">
                <a:solidFill>
                  <a:srgbClr val="00B050"/>
                </a:solidFill>
                <a:ea typeface="+mn-ea"/>
              </a:rPr>
              <a:t> </a:t>
            </a:r>
            <a:r>
              <a:rPr lang="ar-SA" sz="3200" dirty="0">
                <a:ea typeface="+mn-ea"/>
              </a:rPr>
              <a:t>لأن </a:t>
            </a:r>
            <a:r>
              <a:rPr lang="ar-SA" sz="3200" dirty="0" err="1">
                <a:ea typeface="+mn-ea"/>
              </a:rPr>
              <a:t>البلوك</a:t>
            </a:r>
            <a:r>
              <a:rPr lang="ar-SA" sz="3200" dirty="0">
                <a:ea typeface="+mn-ea"/>
              </a:rPr>
              <a:t> هو وحدة نقل البيانات بين القرص والذاكرة الرئيسية. فإذا كان حجم </a:t>
            </a:r>
            <a:r>
              <a:rPr lang="ar-SA" sz="3200" dirty="0" err="1">
                <a:ea typeface="+mn-ea"/>
              </a:rPr>
              <a:t>البلوك</a:t>
            </a:r>
            <a:r>
              <a:rPr lang="ar-SA" sz="3200" dirty="0">
                <a:ea typeface="+mn-ea"/>
              </a:rPr>
              <a:t> هو </a:t>
            </a:r>
            <a:r>
              <a:rPr lang="en-US" sz="3200" dirty="0">
                <a:ea typeface="+mn-ea"/>
              </a:rPr>
              <a:t>B</a:t>
            </a:r>
            <a:r>
              <a:rPr lang="ar-SA" sz="3200" dirty="0">
                <a:ea typeface="+mn-ea"/>
              </a:rPr>
              <a:t> وطول السجل هو</a:t>
            </a:r>
            <a:r>
              <a:rPr lang="en-US" sz="3200" dirty="0">
                <a:ea typeface="+mn-ea"/>
              </a:rPr>
              <a:t>R</a:t>
            </a:r>
            <a:r>
              <a:rPr lang="ar-SA" sz="3200" dirty="0">
                <a:ea typeface="+mn-ea"/>
              </a:rPr>
              <a:t> يكون أقصي عدد من السجلات التي يمكن تخزينها في </a:t>
            </a:r>
            <a:r>
              <a:rPr lang="ar-SA" sz="3200" dirty="0" err="1">
                <a:ea typeface="+mn-ea"/>
              </a:rPr>
              <a:t>ال</a:t>
            </a:r>
            <a:r>
              <a:rPr lang="en-US" sz="3200" dirty="0">
                <a:ea typeface="+mn-ea"/>
              </a:rPr>
              <a:t>Block </a:t>
            </a:r>
            <a:r>
              <a:rPr lang="ar-SA" sz="3200" dirty="0" smtClean="0">
                <a:ea typeface="+mn-ea"/>
              </a:rPr>
              <a:t> هو</a:t>
            </a:r>
            <a:r>
              <a:rPr lang="en-US" sz="3200" dirty="0" smtClean="0">
                <a:solidFill>
                  <a:srgbClr val="FF0000"/>
                </a:solidFill>
              </a:rPr>
              <a:t>BFR</a:t>
            </a:r>
            <a:endParaRPr lang="en-US" sz="3200" dirty="0">
              <a:solidFill>
                <a:srgbClr val="FF0000"/>
              </a:solidFill>
              <a:ea typeface="+mn-ea"/>
            </a:endParaRPr>
          </a:p>
          <a:p>
            <a:pPr marL="274320" indent="-274320" algn="justLow" fontAlgn="auto">
              <a:spcAft>
                <a:spcPts val="0"/>
              </a:spcAft>
              <a:buClr>
                <a:schemeClr val="accent3"/>
              </a:buClr>
              <a:buFont typeface="Wingdings 2"/>
              <a:buChar char=""/>
              <a:defRPr/>
            </a:pPr>
            <a:r>
              <a:rPr lang="ar-SA" sz="3200" dirty="0" smtClean="0">
                <a:ea typeface="+mn-ea"/>
              </a:rPr>
              <a:t>حيث </a:t>
            </a:r>
            <a:r>
              <a:rPr lang="en-US" sz="3200" dirty="0">
                <a:solidFill>
                  <a:srgbClr val="FF0000"/>
                </a:solidFill>
                <a:ea typeface="+mn-ea"/>
              </a:rPr>
              <a:t>BFR</a:t>
            </a:r>
            <a:r>
              <a:rPr lang="ar-SA" sz="3200" dirty="0">
                <a:ea typeface="+mn-ea"/>
              </a:rPr>
              <a:t> هو أقصي عدد من السجلات التي يمكن تخزينها في </a:t>
            </a:r>
            <a:r>
              <a:rPr lang="ar-SA" sz="3200" dirty="0" err="1">
                <a:ea typeface="+mn-ea"/>
              </a:rPr>
              <a:t>البلوك</a:t>
            </a:r>
            <a:r>
              <a:rPr lang="ar-SA" sz="3200" dirty="0">
                <a:ea typeface="+mn-ea"/>
              </a:rPr>
              <a:t>.</a:t>
            </a:r>
            <a:endParaRPr lang="en-US" sz="3200" dirty="0">
              <a:ea typeface="+mn-ea"/>
            </a:endParaRPr>
          </a:p>
          <a:p>
            <a:pPr marL="274320" indent="-274320" algn="justLow" fontAlgn="auto">
              <a:spcAft>
                <a:spcPts val="0"/>
              </a:spcAft>
              <a:buClr>
                <a:schemeClr val="accent3"/>
              </a:buClr>
              <a:buFont typeface="Wingdings 2"/>
              <a:buChar char=""/>
              <a:defRPr/>
            </a:pPr>
            <a:r>
              <a:rPr lang="en-US" sz="3200" dirty="0">
                <a:ea typeface="+mn-ea"/>
              </a:rPr>
              <a:t>BFR =  Blocking Factor for the File</a:t>
            </a:r>
          </a:p>
          <a:p>
            <a:pPr marL="274320" indent="-274320" algn="justLow" fontAlgn="auto">
              <a:spcAft>
                <a:spcPts val="0"/>
              </a:spcAft>
              <a:buClr>
                <a:schemeClr val="accent3"/>
              </a:buClr>
              <a:buFont typeface="Wingdings 2"/>
              <a:buChar char=""/>
              <a:defRPr/>
            </a:pPr>
            <a:endParaRPr lang="en-US" sz="3200" dirty="0">
              <a:ea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980728"/>
            <a:ext cx="8229600" cy="867122"/>
          </a:xfrm>
        </p:spPr>
        <p:txBody>
          <a:bodyPr>
            <a:normAutofit fontScale="90000"/>
          </a:bodyPr>
          <a:lstStyle/>
          <a:p>
            <a:pPr algn="r" fontAlgn="auto">
              <a:spcAft>
                <a:spcPts val="0"/>
              </a:spcAft>
              <a:defRPr/>
            </a:pPr>
            <a:r>
              <a:rPr lang="ar-SA" dirty="0"/>
              <a:t/>
            </a:r>
            <a:br>
              <a:rPr lang="ar-SA" dirty="0"/>
            </a:br>
            <a:r>
              <a:rPr lang="ar-SA" dirty="0"/>
              <a:t/>
            </a:r>
            <a:br>
              <a:rPr lang="ar-SA" dirty="0"/>
            </a:br>
            <a:r>
              <a:rPr lang="ar-SA" dirty="0"/>
              <a:t/>
            </a:r>
            <a:br>
              <a:rPr lang="ar-SA" dirty="0"/>
            </a:br>
            <a:r>
              <a:rPr lang="ar-SA" dirty="0"/>
              <a:t/>
            </a:r>
            <a:br>
              <a:rPr lang="ar-SA" dirty="0"/>
            </a:br>
            <a:r>
              <a:rPr lang="ar-SA" dirty="0"/>
              <a:t/>
            </a:r>
            <a:br>
              <a:rPr lang="ar-SA" dirty="0"/>
            </a:br>
            <a:r>
              <a:rPr lang="ar-SA" dirty="0"/>
              <a:t>مثال:- </a:t>
            </a:r>
            <a:r>
              <a:rPr lang="en-US" dirty="0"/>
              <a:t/>
            </a:r>
            <a:br>
              <a:rPr lang="en-US" dirty="0"/>
            </a:br>
            <a:endParaRPr lang="ar-SA" dirty="0"/>
          </a:p>
        </p:txBody>
      </p:sp>
      <p:sp>
        <p:nvSpPr>
          <p:cNvPr id="3" name="عنصر نائب للمحتوى 2"/>
          <p:cNvSpPr>
            <a:spLocks noGrp="1"/>
          </p:cNvSpPr>
          <p:nvPr>
            <p:ph idx="1"/>
          </p:nvPr>
        </p:nvSpPr>
        <p:spPr>
          <a:xfrm>
            <a:off x="0" y="1268761"/>
            <a:ext cx="9144000" cy="5055840"/>
          </a:xfrm>
        </p:spPr>
        <p:txBody>
          <a:bodyPr>
            <a:normAutofit fontScale="85000" lnSpcReduction="10000"/>
          </a:bodyPr>
          <a:lstStyle/>
          <a:p>
            <a:pPr marL="274320" indent="-274320" fontAlgn="auto">
              <a:spcAft>
                <a:spcPts val="0"/>
              </a:spcAft>
              <a:buClr>
                <a:schemeClr val="accent3"/>
              </a:buClr>
              <a:buFont typeface="Wingdings 2"/>
              <a:buChar char=""/>
              <a:defRPr/>
            </a:pPr>
            <a:r>
              <a:rPr lang="ar-SA" sz="3200" dirty="0">
                <a:ea typeface="+mn-ea"/>
              </a:rPr>
              <a:t>ملف حجم </a:t>
            </a:r>
            <a:r>
              <a:rPr lang="ar-SA" sz="3200" dirty="0" err="1">
                <a:ea typeface="+mn-ea"/>
              </a:rPr>
              <a:t>ال</a:t>
            </a:r>
            <a:r>
              <a:rPr lang="en-US" sz="3200" dirty="0">
                <a:solidFill>
                  <a:srgbClr val="00B050"/>
                </a:solidFill>
                <a:ea typeface="+mn-ea"/>
              </a:rPr>
              <a:t>Block</a:t>
            </a:r>
            <a:r>
              <a:rPr lang="ar-SA" sz="3200" dirty="0">
                <a:ea typeface="+mn-ea"/>
              </a:rPr>
              <a:t> فيه </a:t>
            </a:r>
            <a:r>
              <a:rPr lang="en-US" sz="3200" dirty="0">
                <a:solidFill>
                  <a:srgbClr val="FF0000"/>
                </a:solidFill>
                <a:ea typeface="+mn-ea"/>
              </a:rPr>
              <a:t>24Byte</a:t>
            </a:r>
            <a:r>
              <a:rPr lang="ar-SA" sz="3200" dirty="0">
                <a:solidFill>
                  <a:srgbClr val="FF0000"/>
                </a:solidFill>
                <a:ea typeface="+mn-ea"/>
              </a:rPr>
              <a:t> </a:t>
            </a:r>
            <a:r>
              <a:rPr lang="ar-SA" sz="3200" dirty="0">
                <a:ea typeface="+mn-ea"/>
              </a:rPr>
              <a:t>و</a:t>
            </a:r>
            <a:r>
              <a:rPr lang="ar-SA" sz="3200" dirty="0">
                <a:solidFill>
                  <a:srgbClr val="00B050"/>
                </a:solidFill>
                <a:ea typeface="+mn-ea"/>
              </a:rPr>
              <a:t>طول السجلات </a:t>
            </a:r>
            <a:r>
              <a:rPr lang="ar-SA" sz="3200" dirty="0">
                <a:ea typeface="+mn-ea"/>
              </a:rPr>
              <a:t>في الملفات </a:t>
            </a:r>
            <a:r>
              <a:rPr lang="en-US" sz="3200" dirty="0">
                <a:solidFill>
                  <a:srgbClr val="FF0000"/>
                </a:solidFill>
                <a:ea typeface="+mn-ea"/>
              </a:rPr>
              <a:t>6Byte</a:t>
            </a:r>
            <a:r>
              <a:rPr lang="ar-SA" sz="3200" dirty="0">
                <a:ea typeface="+mn-ea"/>
              </a:rPr>
              <a:t> </a:t>
            </a:r>
            <a:r>
              <a:rPr lang="ar-SA" sz="3200" dirty="0">
                <a:solidFill>
                  <a:srgbClr val="0070C0"/>
                </a:solidFill>
                <a:ea typeface="+mn-ea"/>
              </a:rPr>
              <a:t>أحسب:-</a:t>
            </a:r>
          </a:p>
          <a:p>
            <a:pPr marL="274320" indent="-274320" fontAlgn="auto">
              <a:spcAft>
                <a:spcPts val="0"/>
              </a:spcAft>
              <a:buClr>
                <a:schemeClr val="accent3"/>
              </a:buClr>
              <a:buFont typeface="Wingdings 2"/>
              <a:buChar char=""/>
              <a:defRPr/>
            </a:pPr>
            <a:r>
              <a:rPr lang="ar-SA" sz="3200" dirty="0">
                <a:ea typeface="+mn-ea"/>
              </a:rPr>
              <a:t> المعامل </a:t>
            </a:r>
            <a:r>
              <a:rPr lang="en-US" sz="3200" dirty="0">
                <a:ea typeface="+mn-ea"/>
              </a:rPr>
              <a:t>BFR </a:t>
            </a:r>
            <a:r>
              <a:rPr lang="ar-SA" sz="3200" dirty="0">
                <a:ea typeface="+mn-ea"/>
              </a:rPr>
              <a:t>أقصي عدد من السجلات التي يمكن تخزينها في </a:t>
            </a:r>
            <a:r>
              <a:rPr lang="ar-SA" sz="3200" dirty="0" err="1">
                <a:ea typeface="+mn-ea"/>
              </a:rPr>
              <a:t>ال</a:t>
            </a:r>
            <a:r>
              <a:rPr lang="en-US" sz="3200" dirty="0">
                <a:ea typeface="+mn-ea"/>
              </a:rPr>
              <a:t>Block </a:t>
            </a:r>
            <a:r>
              <a:rPr lang="ar-SA" sz="3200" dirty="0">
                <a:ea typeface="+mn-ea"/>
              </a:rPr>
              <a:t>؟</a:t>
            </a:r>
            <a:endParaRPr lang="en-US" sz="3200" dirty="0">
              <a:ea typeface="+mn-ea"/>
            </a:endParaRPr>
          </a:p>
          <a:p>
            <a:pPr marL="0" indent="0" algn="ctr" fontAlgn="auto">
              <a:spcAft>
                <a:spcPts val="0"/>
              </a:spcAft>
              <a:buClr>
                <a:schemeClr val="accent3"/>
              </a:buClr>
              <a:buNone/>
              <a:defRPr/>
            </a:pPr>
            <a:r>
              <a:rPr lang="ar-SA" sz="3200" dirty="0">
                <a:solidFill>
                  <a:srgbClr val="00B050"/>
                </a:solidFill>
                <a:ea typeface="+mn-ea"/>
              </a:rPr>
              <a:t>الحل:-</a:t>
            </a:r>
            <a:endParaRPr lang="en-US" sz="3200" dirty="0">
              <a:solidFill>
                <a:srgbClr val="00B050"/>
              </a:solidFill>
              <a:ea typeface="+mn-ea"/>
            </a:endParaRPr>
          </a:p>
          <a:p>
            <a:pPr marL="0" indent="0" fontAlgn="auto">
              <a:spcAft>
                <a:spcPts val="0"/>
              </a:spcAft>
              <a:buClr>
                <a:schemeClr val="accent3"/>
              </a:buClr>
              <a:buNone/>
              <a:defRPr/>
            </a:pPr>
            <a:r>
              <a:rPr lang="ar-SA" sz="3200" dirty="0">
                <a:ea typeface="+mn-ea"/>
              </a:rPr>
              <a:t> </a:t>
            </a:r>
            <a:endParaRPr lang="en-US" sz="3200" dirty="0">
              <a:ea typeface="+mn-ea"/>
            </a:endParaRPr>
          </a:p>
          <a:p>
            <a:pPr marL="0" indent="0" algn="l" fontAlgn="auto">
              <a:spcAft>
                <a:spcPts val="0"/>
              </a:spcAft>
              <a:buClr>
                <a:schemeClr val="accent3"/>
              </a:buClr>
              <a:buNone/>
              <a:defRPr/>
            </a:pPr>
            <a:r>
              <a:rPr lang="en-US" sz="3200" dirty="0">
                <a:solidFill>
                  <a:srgbClr val="7030A0"/>
                </a:solidFill>
                <a:ea typeface="+mn-ea"/>
              </a:rPr>
              <a:t>BFR =    B/R          Record Per Block</a:t>
            </a:r>
          </a:p>
          <a:p>
            <a:pPr marL="0" indent="0" fontAlgn="auto">
              <a:spcAft>
                <a:spcPts val="0"/>
              </a:spcAft>
              <a:buClr>
                <a:schemeClr val="accent3"/>
              </a:buClr>
              <a:buNone/>
              <a:defRPr/>
            </a:pPr>
            <a:endParaRPr lang="en-US" sz="3200" dirty="0">
              <a:ea typeface="+mn-ea"/>
            </a:endParaRPr>
          </a:p>
          <a:p>
            <a:pPr marL="0" indent="0" algn="l" fontAlgn="auto">
              <a:spcAft>
                <a:spcPts val="0"/>
              </a:spcAft>
              <a:buClr>
                <a:schemeClr val="accent3"/>
              </a:buClr>
              <a:buNone/>
              <a:defRPr/>
            </a:pPr>
            <a:r>
              <a:rPr lang="en-US" sz="3200" dirty="0">
                <a:solidFill>
                  <a:srgbClr val="7030A0"/>
                </a:solidFill>
                <a:ea typeface="+mn-ea"/>
              </a:rPr>
              <a:t>BFR= 24/6=</a:t>
            </a:r>
            <a:r>
              <a:rPr lang="en-US" sz="3200" dirty="0">
                <a:solidFill>
                  <a:srgbClr val="FF0000"/>
                </a:solidFill>
                <a:ea typeface="+mn-ea"/>
              </a:rPr>
              <a:t>4</a:t>
            </a:r>
          </a:p>
          <a:p>
            <a:pPr marL="0" indent="0" algn="l" fontAlgn="auto">
              <a:spcAft>
                <a:spcPts val="0"/>
              </a:spcAft>
              <a:buClr>
                <a:schemeClr val="accent3"/>
              </a:buClr>
              <a:buNone/>
              <a:defRPr/>
            </a:pPr>
            <a:endParaRPr lang="en-US" sz="3200" dirty="0">
              <a:ea typeface="+mn-ea"/>
            </a:endParaRPr>
          </a:p>
          <a:p>
            <a:pPr marL="0" indent="0" fontAlgn="auto">
              <a:spcAft>
                <a:spcPts val="0"/>
              </a:spcAft>
              <a:buClr>
                <a:schemeClr val="accent3"/>
              </a:buClr>
              <a:buNone/>
              <a:defRPr/>
            </a:pPr>
            <a:r>
              <a:rPr lang="ar-SA" sz="3200" dirty="0">
                <a:ea typeface="+mn-ea"/>
              </a:rPr>
              <a:t>إذن أقصي عدد من السجلات التي يمكن تخزينها في </a:t>
            </a:r>
            <a:r>
              <a:rPr lang="ar-SA" sz="3200" dirty="0" err="1">
                <a:ea typeface="+mn-ea"/>
              </a:rPr>
              <a:t>ال</a:t>
            </a:r>
            <a:r>
              <a:rPr lang="ar-SA" sz="3200" dirty="0">
                <a:ea typeface="+mn-ea"/>
              </a:rPr>
              <a:t> </a:t>
            </a:r>
            <a:r>
              <a:rPr lang="en-US" sz="3200" dirty="0">
                <a:solidFill>
                  <a:srgbClr val="00B050"/>
                </a:solidFill>
                <a:ea typeface="+mn-ea"/>
              </a:rPr>
              <a:t>Block</a:t>
            </a:r>
            <a:r>
              <a:rPr lang="ar-SA" sz="3200" dirty="0">
                <a:ea typeface="+mn-ea"/>
              </a:rPr>
              <a:t>=</a:t>
            </a:r>
            <a:r>
              <a:rPr lang="en-US" sz="3200" dirty="0">
                <a:solidFill>
                  <a:srgbClr val="FF0000"/>
                </a:solidFill>
                <a:ea typeface="+mn-ea"/>
              </a:rPr>
              <a:t>4 </a:t>
            </a:r>
            <a:r>
              <a:rPr lang="ar-SA" sz="3200" dirty="0">
                <a:solidFill>
                  <a:srgbClr val="FF0000"/>
                </a:solidFill>
                <a:ea typeface="+mn-ea"/>
              </a:rPr>
              <a:t> سجلات في </a:t>
            </a:r>
            <a:r>
              <a:rPr lang="ar-SA" sz="3200" dirty="0" err="1">
                <a:solidFill>
                  <a:srgbClr val="FF0000"/>
                </a:solidFill>
                <a:ea typeface="+mn-ea"/>
              </a:rPr>
              <a:t>البلوك</a:t>
            </a:r>
            <a:r>
              <a:rPr lang="ar-SA" sz="3200" dirty="0">
                <a:ea typeface="+mn-ea"/>
              </a:rPr>
              <a:t>.</a:t>
            </a:r>
            <a:endParaRPr lang="en-US" sz="3200" dirty="0">
              <a:ea typeface="+mn-ea"/>
            </a:endParaRPr>
          </a:p>
          <a:p>
            <a:pPr marL="274320" indent="-274320" fontAlgn="auto">
              <a:spcAft>
                <a:spcPts val="0"/>
              </a:spcAft>
              <a:buClr>
                <a:schemeClr val="accent3"/>
              </a:buClr>
              <a:buFont typeface="Wingdings 2"/>
              <a:buNone/>
              <a:defRPr/>
            </a:pPr>
            <a:endParaRPr lang="en-US" sz="3200" dirty="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1000"/>
                                        <p:tgtEl>
                                          <p:spTgt spid="3">
                                            <p:txEl>
                                              <p:pRg st="8" end="8"/>
                                            </p:txEl>
                                          </p:spTgt>
                                        </p:tgtEl>
                                      </p:cBhvr>
                                    </p:animEffect>
                                    <p:anim calcmode="lin" valueType="num">
                                      <p:cBhvr>
                                        <p:cTn id="2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عنوان 1"/>
          <p:cNvSpPr>
            <a:spLocks noGrp="1"/>
          </p:cNvSpPr>
          <p:nvPr>
            <p:ph type="title"/>
          </p:nvPr>
        </p:nvSpPr>
        <p:spPr>
          <a:xfrm>
            <a:off x="611560" y="332656"/>
            <a:ext cx="8229600" cy="1143000"/>
          </a:xfrm>
        </p:spPr>
        <p:txBody>
          <a:bodyPr/>
          <a:lstStyle/>
          <a:p>
            <a:pPr algn="r"/>
            <a:r>
              <a:rPr lang="ar-SA" dirty="0">
                <a:solidFill>
                  <a:srgbClr val="FF0000"/>
                </a:solidFill>
              </a:rPr>
              <a:t>تخزين الملفات:-</a:t>
            </a:r>
            <a:endParaRPr lang="en-US" dirty="0">
              <a:solidFill>
                <a:srgbClr val="FF0000"/>
              </a:solidFill>
              <a:cs typeface="Traditional Arabic" pitchFamily="2" charset="-78"/>
            </a:endParaRPr>
          </a:p>
        </p:txBody>
      </p:sp>
      <p:sp>
        <p:nvSpPr>
          <p:cNvPr id="3" name="عنصر نائب للمحتوى 2"/>
          <p:cNvSpPr>
            <a:spLocks noGrp="1"/>
          </p:cNvSpPr>
          <p:nvPr>
            <p:ph idx="1"/>
          </p:nvPr>
        </p:nvSpPr>
        <p:spPr>
          <a:xfrm>
            <a:off x="457200" y="1475657"/>
            <a:ext cx="8229600" cy="4848944"/>
          </a:xfrm>
        </p:spPr>
        <p:txBody>
          <a:bodyPr>
            <a:normAutofit fontScale="92500" lnSpcReduction="10000"/>
          </a:bodyPr>
          <a:lstStyle/>
          <a:p>
            <a:pPr marL="274320" indent="-274320" fontAlgn="auto">
              <a:spcAft>
                <a:spcPts val="0"/>
              </a:spcAft>
              <a:buClr>
                <a:schemeClr val="accent3"/>
              </a:buClr>
              <a:buFont typeface="Wingdings 2"/>
              <a:buChar char=""/>
              <a:defRPr/>
            </a:pPr>
            <a:r>
              <a:rPr lang="ar-SA" sz="3200" dirty="0">
                <a:solidFill>
                  <a:srgbClr val="00B0F0"/>
                </a:solidFill>
                <a:ea typeface="+mn-ea"/>
              </a:rPr>
              <a:t>إدارة الملفات:- </a:t>
            </a:r>
            <a:endParaRPr lang="en-US" sz="3200" dirty="0">
              <a:solidFill>
                <a:srgbClr val="00B0F0"/>
              </a:solidFill>
              <a:ea typeface="+mn-ea"/>
            </a:endParaRPr>
          </a:p>
          <a:p>
            <a:pPr marL="0" indent="0" fontAlgn="auto">
              <a:spcAft>
                <a:spcPts val="0"/>
              </a:spcAft>
              <a:buClr>
                <a:schemeClr val="accent3"/>
              </a:buClr>
              <a:buNone/>
              <a:defRPr/>
            </a:pPr>
            <a:r>
              <a:rPr lang="ar-SA" sz="2800" dirty="0">
                <a:ea typeface="+mn-ea"/>
              </a:rPr>
              <a:t>هي مهمة يقوم </a:t>
            </a:r>
            <a:r>
              <a:rPr lang="ar-SA" sz="2800" dirty="0" err="1">
                <a:ea typeface="+mn-ea"/>
              </a:rPr>
              <a:t>بها</a:t>
            </a:r>
            <a:r>
              <a:rPr lang="ar-SA" sz="2800" dirty="0">
                <a:ea typeface="+mn-ea"/>
              </a:rPr>
              <a:t> مدير الملفات وهو عبارة عن مجموعة من البرمجيات تكون مسئولة عن إنشاء الملفات وحذفها, تعديلها والتحكم في العمليات التي تحدث للملفات,بمعنى أنه مسئول عن إدارة جميع المواد التي تستخدم من قبل الملفات ومن أهم هذه المسؤوليات هي عملية تخزين الملفات  ومعرفة الطرق أو السياسات المتبعة في ذلك.</a:t>
            </a:r>
            <a:endParaRPr lang="en-US" sz="2800" dirty="0">
              <a:ea typeface="+mn-ea"/>
            </a:endParaRPr>
          </a:p>
          <a:p>
            <a:pPr marL="0" indent="0" fontAlgn="auto">
              <a:spcAft>
                <a:spcPts val="0"/>
              </a:spcAft>
              <a:buClr>
                <a:schemeClr val="accent3"/>
              </a:buClr>
              <a:buNone/>
              <a:defRPr/>
            </a:pPr>
            <a:r>
              <a:rPr lang="ar-SA" sz="2800" dirty="0">
                <a:ea typeface="+mn-ea"/>
              </a:rPr>
              <a:t> </a:t>
            </a:r>
            <a:endParaRPr lang="en-US" sz="2800" dirty="0">
              <a:ea typeface="+mn-ea"/>
            </a:endParaRPr>
          </a:p>
          <a:p>
            <a:pPr marL="274320" indent="-274320" fontAlgn="auto">
              <a:spcAft>
                <a:spcPts val="0"/>
              </a:spcAft>
              <a:buClr>
                <a:schemeClr val="accent3"/>
              </a:buClr>
              <a:buFont typeface="Wingdings 2"/>
              <a:buChar char=""/>
              <a:defRPr/>
            </a:pPr>
            <a:r>
              <a:rPr lang="ar-SA" sz="3200" dirty="0">
                <a:solidFill>
                  <a:srgbClr val="C00000"/>
                </a:solidFill>
                <a:ea typeface="+mn-ea"/>
              </a:rPr>
              <a:t>تخزين الملفات:- </a:t>
            </a:r>
            <a:endParaRPr lang="en-US" sz="3200" dirty="0">
              <a:solidFill>
                <a:srgbClr val="C00000"/>
              </a:solidFill>
              <a:ea typeface="+mn-ea"/>
            </a:endParaRPr>
          </a:p>
          <a:p>
            <a:pPr marL="0" indent="0" fontAlgn="auto">
              <a:spcAft>
                <a:spcPts val="0"/>
              </a:spcAft>
              <a:buClr>
                <a:schemeClr val="accent3"/>
              </a:buClr>
              <a:buNone/>
              <a:defRPr/>
            </a:pPr>
            <a:r>
              <a:rPr lang="ar-SA" sz="2800" dirty="0">
                <a:ea typeface="+mn-ea"/>
              </a:rPr>
              <a:t>عملية التخزين عادة هي وجود البيانات علي الذاكرة الثانوية , وتكون هذه الذاكرة علي شكل وحدات وكل وحدة تحمل موقعاً معيناً وتتسع الحجم المعين من البيانات </a:t>
            </a:r>
            <a:r>
              <a:rPr lang="ar-SA" sz="2800" dirty="0" smtClean="0">
                <a:ea typeface="+mn-ea"/>
              </a:rPr>
              <a:t>,أما </a:t>
            </a:r>
            <a:r>
              <a:rPr lang="ar-SA" sz="2800" dirty="0">
                <a:ea typeface="+mn-ea"/>
              </a:rPr>
              <a:t>المعلومات التي تحتاجها للتخزين فتكون مدرجة فيما يسمي جدول الملفات.</a:t>
            </a:r>
            <a:endParaRPr lang="en-US" sz="2800" dirty="0">
              <a:ea typeface="+mn-ea"/>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F14B0BB0-38E6-4C09-94E1-94DE1283C307}"/>
              </a:ext>
            </a:extLst>
          </p:cNvPr>
          <p:cNvSpPr>
            <a:spLocks noGrp="1"/>
          </p:cNvSpPr>
          <p:nvPr>
            <p:ph type="title"/>
          </p:nvPr>
        </p:nvSpPr>
        <p:spPr>
          <a:xfrm>
            <a:off x="3851920" y="908720"/>
            <a:ext cx="1676872" cy="1143000"/>
          </a:xfrm>
        </p:spPr>
        <p:txBody>
          <a:bodyPr/>
          <a:lstStyle/>
          <a:p>
            <a:pPr algn="ctr"/>
            <a:r>
              <a:rPr lang="ar-SA" sz="8000" smtClean="0">
                <a:solidFill>
                  <a:srgbClr val="FF0000"/>
                </a:solidFill>
                <a:latin typeface="Aldhabi" panose="01000000000000000000" pitchFamily="2" charset="-78"/>
                <a:cs typeface="Aldhabi" panose="01000000000000000000" pitchFamily="2" charset="-78"/>
              </a:rPr>
              <a:t>واجب</a:t>
            </a:r>
            <a:endParaRPr lang="en-US" sz="8000" dirty="0">
              <a:solidFill>
                <a:srgbClr val="FF0000"/>
              </a:solidFill>
              <a:latin typeface="Aldhabi" panose="01000000000000000000" pitchFamily="2" charset="-78"/>
              <a:cs typeface="Aldhabi" panose="01000000000000000000" pitchFamily="2" charset="-78"/>
            </a:endParaRPr>
          </a:p>
        </p:txBody>
      </p:sp>
      <p:sp>
        <p:nvSpPr>
          <p:cNvPr id="3" name="عنصر نائب للمحتوى 2">
            <a:extLst>
              <a:ext uri="{FF2B5EF4-FFF2-40B4-BE49-F238E27FC236}">
                <a16:creationId xmlns:a16="http://schemas.microsoft.com/office/drawing/2014/main" xmlns="" id="{B30B1B1B-E42E-419E-9EED-4C62ED05328C}"/>
              </a:ext>
            </a:extLst>
          </p:cNvPr>
          <p:cNvSpPr>
            <a:spLocks noGrp="1"/>
          </p:cNvSpPr>
          <p:nvPr>
            <p:ph idx="1"/>
          </p:nvPr>
        </p:nvSpPr>
        <p:spPr>
          <a:xfrm>
            <a:off x="323528" y="2472189"/>
            <a:ext cx="8229600" cy="1388859"/>
          </a:xfrm>
        </p:spPr>
        <p:txBody>
          <a:bodyPr/>
          <a:lstStyle/>
          <a:p>
            <a:pPr marL="0" indent="0" algn="ctr">
              <a:buNone/>
            </a:pPr>
            <a:r>
              <a:rPr lang="ar-SA" sz="4000" b="1" dirty="0">
                <a:latin typeface="Calibri" panose="020F0502020204030204" pitchFamily="34" charset="0"/>
                <a:cs typeface="Akhbar MT" pitchFamily="2" charset="-78"/>
              </a:rPr>
              <a:t>الفرق بين الملف والمجلد</a:t>
            </a:r>
          </a:p>
          <a:p>
            <a:pPr marL="0" indent="0" algn="ctr">
              <a:buNone/>
            </a:pPr>
            <a:r>
              <a:rPr lang="en-US" sz="2800" b="1" dirty="0">
                <a:latin typeface="Andalus" panose="02020603050405020304" pitchFamily="18" charset="-78"/>
                <a:cs typeface="Andalus" panose="02020603050405020304" pitchFamily="18" charset="-78"/>
              </a:rPr>
              <a:t>The Different Between Folder And File</a:t>
            </a:r>
          </a:p>
        </p:txBody>
      </p:sp>
      <p:sp>
        <p:nvSpPr>
          <p:cNvPr id="7" name="مربع نص 6">
            <a:extLst>
              <a:ext uri="{FF2B5EF4-FFF2-40B4-BE49-F238E27FC236}">
                <a16:creationId xmlns:a16="http://schemas.microsoft.com/office/drawing/2014/main" xmlns="" id="{00FF9D74-B855-4096-B901-601033E9FC61}"/>
              </a:ext>
            </a:extLst>
          </p:cNvPr>
          <p:cNvSpPr txBox="1"/>
          <p:nvPr/>
        </p:nvSpPr>
        <p:spPr>
          <a:xfrm>
            <a:off x="2278743" y="4260490"/>
            <a:ext cx="4586514" cy="1569660"/>
          </a:xfrm>
          <a:prstGeom prst="rect">
            <a:avLst/>
          </a:prstGeom>
          <a:noFill/>
        </p:spPr>
        <p:txBody>
          <a:bodyPr wrap="square">
            <a:spAutoFit/>
          </a:bodyPr>
          <a:lstStyle/>
          <a:p>
            <a:pPr algn="ctr"/>
            <a:r>
              <a:rPr lang="ar-SA"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p>
        </p:txBody>
      </p:sp>
    </p:spTree>
    <p:extLst>
      <p:ext uri="{BB962C8B-B14F-4D97-AF65-F5344CB8AC3E}">
        <p14:creationId xmlns:p14="http://schemas.microsoft.com/office/powerpoint/2010/main" xmlns="" val="3256764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عنصر نائب للمحتوى 2"/>
          <p:cNvSpPr>
            <a:spLocks noGrp="1"/>
          </p:cNvSpPr>
          <p:nvPr>
            <p:ph idx="1"/>
          </p:nvPr>
        </p:nvSpPr>
        <p:spPr>
          <a:xfrm>
            <a:off x="457200" y="1935163"/>
            <a:ext cx="8229600" cy="4708525"/>
          </a:xfrm>
        </p:spPr>
        <p:txBody>
          <a:bodyPr/>
          <a:lstStyle/>
          <a:p>
            <a:pPr marL="0" indent="0">
              <a:buNone/>
            </a:pPr>
            <a:r>
              <a:rPr lang="ar-SA" dirty="0"/>
              <a:t/>
            </a:r>
            <a:br>
              <a:rPr lang="ar-SA" dirty="0"/>
            </a:br>
            <a:endParaRPr lang="ar-SA" dirty="0"/>
          </a:p>
        </p:txBody>
      </p:sp>
      <p:sp>
        <p:nvSpPr>
          <p:cNvPr id="4" name="عنوان 3">
            <a:extLst>
              <a:ext uri="{FF2B5EF4-FFF2-40B4-BE49-F238E27FC236}">
                <a16:creationId xmlns:a16="http://schemas.microsoft.com/office/drawing/2014/main" xmlns="" id="{22B94EC9-4E91-4AB7-BAFE-1122FCE42EFF}"/>
              </a:ext>
            </a:extLst>
          </p:cNvPr>
          <p:cNvSpPr>
            <a:spLocks noGrp="1"/>
          </p:cNvSpPr>
          <p:nvPr>
            <p:ph type="title"/>
          </p:nvPr>
        </p:nvSpPr>
        <p:spPr/>
        <p:txBody>
          <a:bodyPr/>
          <a:lstStyle/>
          <a:p>
            <a:endParaRPr lang="en-US"/>
          </a:p>
        </p:txBody>
      </p:sp>
      <p:sp>
        <p:nvSpPr>
          <p:cNvPr id="9" name="مربع نص 8">
            <a:extLst>
              <a:ext uri="{FF2B5EF4-FFF2-40B4-BE49-F238E27FC236}">
                <a16:creationId xmlns:a16="http://schemas.microsoft.com/office/drawing/2014/main" xmlns="" id="{652ABE98-98AB-4192-8532-E4E1A7ABC0D3}"/>
              </a:ext>
            </a:extLst>
          </p:cNvPr>
          <p:cNvSpPr txBox="1"/>
          <p:nvPr/>
        </p:nvSpPr>
        <p:spPr>
          <a:xfrm>
            <a:off x="1619673" y="2996952"/>
            <a:ext cx="6408712" cy="3323987"/>
          </a:xfrm>
          <a:prstGeom prst="rect">
            <a:avLst/>
          </a:prstGeom>
          <a:noFill/>
        </p:spPr>
        <p:txBody>
          <a:bodyPr wrap="square">
            <a:spAutoFit/>
          </a:bodyPr>
          <a:lstStyle/>
          <a:p>
            <a:pPr algn="ctr"/>
            <a:r>
              <a:rPr lang="en-US"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dhabi" panose="01000000000000000000" pitchFamily="2" charset="-78"/>
                <a:ea typeface="+mn-ea"/>
                <a:cs typeface="Aldhabi" panose="01000000000000000000" pitchFamily="2" charset="-78"/>
              </a:rPr>
              <a:t>THE END</a:t>
            </a:r>
            <a:endParaRPr lang="ar-SA"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dhabi" panose="01000000000000000000" pitchFamily="2" charset="-78"/>
              <a:ea typeface="+mn-ea"/>
              <a:cs typeface="Aldhabi" panose="01000000000000000000" pitchFamily="2" charset="-78"/>
            </a:endParaRPr>
          </a:p>
          <a:p>
            <a:pPr algn="ctr"/>
            <a:r>
              <a:rPr lang="ar-SA"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   </a:t>
            </a:r>
          </a:p>
          <a:p>
            <a:endParaRPr 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xmlns=""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2.22222E-6 -4.07407E-6 C 0.06893 -4.07407E-6 0.125 0.05602 0.125 0.125 C 0.125 0.19399 0.06893 0.25 -2.22222E-6 0.25 C -0.06892 0.25 -0.125 0.19399 -0.125 0.125 C -0.125 0.05602 -0.06892 -4.07407E-6 -2.22222E-6 -4.07407E-6 Z " pathEditMode="relative" rAng="0" ptsTypes="AAAAA">
                                      <p:cBhvr>
                                        <p:cTn id="6" dur="2000" fill="hold"/>
                                        <p:tgtEl>
                                          <p:spTgt spid="9">
                                            <p:txEl>
                                              <p:pRg st="1" end="1"/>
                                            </p:txEl>
                                          </p:spTgt>
                                        </p:tgtEl>
                                        <p:attrNameLst>
                                          <p:attrName>ppt_x</p:attrName>
                                          <p:attrName>ppt_y</p:attrName>
                                        </p:attrNameLst>
                                      </p:cBhvr>
                                      <p:rCtr x="0" y="12500"/>
                                    </p:animMotion>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anim calcmode="lin" valueType="num">
                                      <p:cBhvr>
                                        <p:cTn id="1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857250"/>
            <a:ext cx="9144000" cy="5143500"/>
          </a:xfrm>
          <a:prstGeom prst="rect">
            <a:avLst/>
          </a:prstGeom>
          <a:solidFill>
            <a:srgbClr val="F7EDE9"/>
          </a:solidFill>
          <a:ln/>
        </p:spPr>
      </p:sp>
      <p:sp>
        <p:nvSpPr>
          <p:cNvPr id="3" name="Shape 1"/>
          <p:cNvSpPr/>
          <p:nvPr/>
        </p:nvSpPr>
        <p:spPr>
          <a:xfrm>
            <a:off x="0" y="0"/>
            <a:ext cx="9144000" cy="6858000"/>
          </a:xfrm>
          <a:prstGeom prst="rect">
            <a:avLst/>
          </a:prstGeom>
          <a:solidFill>
            <a:srgbClr val="FFFCFA"/>
          </a:solidFill>
          <a:ln/>
        </p:spPr>
      </p:sp>
      <p:sp>
        <p:nvSpPr>
          <p:cNvPr id="5" name="Text 2"/>
          <p:cNvSpPr/>
          <p:nvPr/>
        </p:nvSpPr>
        <p:spPr>
          <a:xfrm>
            <a:off x="3672417" y="2106199"/>
            <a:ext cx="5249333" cy="1657409"/>
          </a:xfrm>
          <a:prstGeom prst="rect">
            <a:avLst/>
          </a:prstGeom>
          <a:noFill/>
          <a:ln/>
        </p:spPr>
        <p:txBody>
          <a:bodyPr wrap="none" rtlCol="0" anchor="t"/>
          <a:lstStyle/>
          <a:p>
            <a:pPr marL="357188" indent="-357188" algn="r" rtl="1">
              <a:lnSpc>
                <a:spcPts val="3417"/>
              </a:lnSpc>
              <a:buFont typeface="Arial" panose="020B0604020202020204" pitchFamily="34" charset="0"/>
              <a:buChar char="•"/>
            </a:pPr>
            <a:r>
              <a:rPr lang="ar-SA" sz="2500" b="1" dirty="0">
                <a:solidFill>
                  <a:srgbClr val="443728"/>
                </a:solidFill>
                <a:latin typeface="Crimson Pro" pitchFamily="34" charset="0"/>
                <a:ea typeface="Crimson Pro" pitchFamily="34" charset="-122"/>
                <a:cs typeface="Crimson Pro" pitchFamily="34" charset="-120"/>
              </a:rPr>
              <a:t> ا</a:t>
            </a:r>
            <a:r>
              <a:rPr lang="en-US" sz="2250" b="1" dirty="0">
                <a:solidFill>
                  <a:srgbClr val="443728"/>
                </a:solidFill>
                <a:latin typeface="Crimson Pro" pitchFamily="34" charset="0"/>
                <a:ea typeface="Crimson Pro" pitchFamily="34" charset="-122"/>
                <a:cs typeface="Crimson Pro" pitchFamily="34" charset="-120"/>
              </a:rPr>
              <a:t>لعمليات </a:t>
            </a:r>
            <a:r>
              <a:rPr lang="en-US" sz="2250" b="1" dirty="0" err="1">
                <a:solidFill>
                  <a:srgbClr val="443728"/>
                </a:solidFill>
                <a:latin typeface="Crimson Pro" pitchFamily="34" charset="0"/>
                <a:ea typeface="Crimson Pro" pitchFamily="34" charset="-122"/>
                <a:cs typeface="Crimson Pro" pitchFamily="34" charset="-120"/>
              </a:rPr>
              <a:t>التي</a:t>
            </a:r>
            <a:r>
              <a:rPr lang="en-US" sz="2250" b="1" dirty="0">
                <a:solidFill>
                  <a:srgbClr val="443728"/>
                </a:solidFill>
                <a:latin typeface="Crimson Pro" pitchFamily="34" charset="0"/>
                <a:ea typeface="Crimson Pro" pitchFamily="34" charset="-122"/>
                <a:cs typeface="Crimson Pro" pitchFamily="34" charset="-120"/>
              </a:rPr>
              <a:t> </a:t>
            </a:r>
            <a:r>
              <a:rPr lang="en-US" sz="2250" b="1" dirty="0" err="1">
                <a:solidFill>
                  <a:srgbClr val="443728"/>
                </a:solidFill>
                <a:latin typeface="Crimson Pro" pitchFamily="34" charset="0"/>
                <a:ea typeface="Crimson Pro" pitchFamily="34" charset="-122"/>
                <a:cs typeface="Crimson Pro" pitchFamily="34" charset="-120"/>
              </a:rPr>
              <a:t>تجرى</a:t>
            </a:r>
            <a:r>
              <a:rPr lang="en-US" sz="2250" b="1" dirty="0">
                <a:solidFill>
                  <a:srgbClr val="443728"/>
                </a:solidFill>
                <a:latin typeface="Crimson Pro" pitchFamily="34" charset="0"/>
                <a:ea typeface="Crimson Pro" pitchFamily="34" charset="-122"/>
                <a:cs typeface="Crimson Pro" pitchFamily="34" charset="-120"/>
              </a:rPr>
              <a:t> </a:t>
            </a:r>
            <a:r>
              <a:rPr lang="en-US" sz="2250" b="1" dirty="0" err="1">
                <a:solidFill>
                  <a:srgbClr val="443728"/>
                </a:solidFill>
                <a:latin typeface="Crimson Pro" pitchFamily="34" charset="0"/>
                <a:ea typeface="Crimson Pro" pitchFamily="34" charset="-122"/>
                <a:cs typeface="Crimson Pro" pitchFamily="34" charset="-120"/>
              </a:rPr>
              <a:t>على</a:t>
            </a:r>
            <a:r>
              <a:rPr lang="en-US" sz="2250" b="1" dirty="0">
                <a:solidFill>
                  <a:srgbClr val="443728"/>
                </a:solidFill>
                <a:latin typeface="Crimson Pro" pitchFamily="34" charset="0"/>
                <a:ea typeface="Crimson Pro" pitchFamily="34" charset="-122"/>
                <a:cs typeface="Crimson Pro" pitchFamily="34" charset="-120"/>
              </a:rPr>
              <a:t> </a:t>
            </a:r>
            <a:r>
              <a:rPr lang="en-US" sz="2250" b="1" dirty="0" err="1">
                <a:solidFill>
                  <a:srgbClr val="443728"/>
                </a:solidFill>
                <a:latin typeface="Crimson Pro" pitchFamily="34" charset="0"/>
                <a:ea typeface="Crimson Pro" pitchFamily="34" charset="-122"/>
                <a:cs typeface="Crimson Pro" pitchFamily="34" charset="-120"/>
              </a:rPr>
              <a:t>الملفا</a:t>
            </a:r>
            <a:r>
              <a:rPr lang="ar-SA" sz="2250" b="1" dirty="0">
                <a:solidFill>
                  <a:srgbClr val="443728"/>
                </a:solidFill>
                <a:latin typeface="Crimson Pro" pitchFamily="34" charset="0"/>
                <a:ea typeface="Crimson Pro" pitchFamily="34" charset="-122"/>
                <a:cs typeface="Crimson Pro" pitchFamily="34" charset="-120"/>
              </a:rPr>
              <a:t>ت</a:t>
            </a:r>
          </a:p>
          <a:p>
            <a:pPr algn="r" rtl="1">
              <a:lnSpc>
                <a:spcPts val="3417"/>
              </a:lnSpc>
            </a:pPr>
            <a:endParaRPr lang="ar-SA" sz="2250" b="1" dirty="0">
              <a:solidFill>
                <a:srgbClr val="443728"/>
              </a:solidFill>
              <a:latin typeface="Crimson Pro" pitchFamily="34" charset="0"/>
              <a:ea typeface="Crimson Pro" pitchFamily="34" charset="-122"/>
              <a:cs typeface="Crimson Pro" pitchFamily="34" charset="-120"/>
            </a:endParaRPr>
          </a:p>
          <a:p>
            <a:pPr marL="357188" indent="-357188" algn="r" rtl="1">
              <a:lnSpc>
                <a:spcPts val="3417"/>
              </a:lnSpc>
              <a:buFont typeface="Arial" panose="020B0604020202020204" pitchFamily="34" charset="0"/>
              <a:buChar char="•"/>
            </a:pPr>
            <a:r>
              <a:rPr lang="ar-SA" sz="2250" b="1" dirty="0" smtClean="0">
                <a:solidFill>
                  <a:srgbClr val="443728"/>
                </a:solidFill>
                <a:latin typeface="Crimson Pro" pitchFamily="34" charset="0"/>
                <a:ea typeface="Crimson Pro" pitchFamily="34" charset="-122"/>
                <a:cs typeface="Crimson Pro" pitchFamily="34" charset="-120"/>
              </a:rPr>
              <a:t>السجلات</a:t>
            </a:r>
            <a:endParaRPr lang="en-US" sz="2250" b="1" dirty="0">
              <a:solidFill>
                <a:srgbClr val="443728"/>
              </a:solidFill>
              <a:latin typeface="Crimson Pro" pitchFamily="34" charset="0"/>
              <a:ea typeface="Crimson Pro" pitchFamily="34" charset="-122"/>
              <a:cs typeface="Crimson Pro" pitchFamily="34" charset="-120"/>
            </a:endParaRPr>
          </a:p>
          <a:p>
            <a:pPr>
              <a:lnSpc>
                <a:spcPts val="3417"/>
              </a:lnSpc>
            </a:pPr>
            <a:endParaRPr lang="en-US" sz="2734" dirty="0"/>
          </a:p>
        </p:txBody>
      </p:sp>
      <p:sp>
        <p:nvSpPr>
          <p:cNvPr id="7" name="Shape 4"/>
          <p:cNvSpPr/>
          <p:nvPr/>
        </p:nvSpPr>
        <p:spPr>
          <a:xfrm>
            <a:off x="3949750" y="3939258"/>
            <a:ext cx="222126" cy="222126"/>
          </a:xfrm>
          <a:prstGeom prst="roundRect">
            <a:avLst>
              <a:gd name="adj" fmla="val 25726039"/>
            </a:avLst>
          </a:prstGeom>
          <a:noFill/>
          <a:ln w="7620">
            <a:solidFill>
              <a:srgbClr val="FFFFFF"/>
            </a:solidFill>
            <a:prstDash val="solid"/>
          </a:ln>
        </p:spPr>
      </p:sp>
      <p:sp>
        <p:nvSpPr>
          <p:cNvPr id="8" name="مربع نص 7">
            <a:extLst>
              <a:ext uri="{FF2B5EF4-FFF2-40B4-BE49-F238E27FC236}">
                <a16:creationId xmlns:a16="http://schemas.microsoft.com/office/drawing/2014/main" xmlns="" id="{027A4DA0-6650-401D-9A84-98BB94FE50C7}"/>
              </a:ext>
            </a:extLst>
          </p:cNvPr>
          <p:cNvSpPr txBox="1"/>
          <p:nvPr/>
        </p:nvSpPr>
        <p:spPr>
          <a:xfrm>
            <a:off x="6339417" y="1427482"/>
            <a:ext cx="2442431" cy="515526"/>
          </a:xfrm>
          <a:prstGeom prst="rect">
            <a:avLst/>
          </a:prstGeom>
          <a:noFill/>
        </p:spPr>
        <p:txBody>
          <a:bodyPr wrap="square" rtlCol="0">
            <a:spAutoFit/>
          </a:bodyPr>
          <a:lstStyle/>
          <a:p>
            <a:pPr algn="r"/>
            <a:r>
              <a:rPr lang="ar-SA" sz="2750" b="1" dirty="0">
                <a:solidFill>
                  <a:srgbClr val="FF0000"/>
                </a:solidFill>
                <a:latin typeface="Aldhabi" panose="01000000000000000000" pitchFamily="2" charset="-78"/>
                <a:cs typeface="DecoType Naskh Special" panose="02010000000000000000" pitchFamily="2" charset="-78"/>
              </a:rPr>
              <a:t>عناصر المحـاضرة:</a:t>
            </a:r>
            <a:endParaRPr lang="en-US" sz="2750" b="1" dirty="0">
              <a:solidFill>
                <a:srgbClr val="FF0000"/>
              </a:solidFill>
              <a:latin typeface="Aldhabi" panose="01000000000000000000" pitchFamily="2" charset="-78"/>
              <a:cs typeface="DecoType Naskh Special" panose="02010000000000000000" pitchFamily="2" charset="-78"/>
            </a:endParaRPr>
          </a:p>
        </p:txBody>
      </p:sp>
      <p:pic>
        <p:nvPicPr>
          <p:cNvPr id="10" name="Image 0" descr="preencoded.png"/>
          <p:cNvPicPr>
            <a:picLocks noChangeAspect="1"/>
          </p:cNvPicPr>
          <p:nvPr/>
        </p:nvPicPr>
        <p:blipFill>
          <a:blip r:embed="rId3" cstate="print"/>
          <a:stretch>
            <a:fillRect/>
          </a:stretch>
        </p:blipFill>
        <p:spPr>
          <a:xfrm>
            <a:off x="-4763" y="0"/>
            <a:ext cx="2286000" cy="6858000"/>
          </a:xfrm>
          <a:prstGeom prst="rect">
            <a:avLst/>
          </a:prstGeom>
        </p:spPr>
      </p:pic>
    </p:spTree>
    <p:extLst>
      <p:ext uri="{BB962C8B-B14F-4D97-AF65-F5344CB8AC3E}">
        <p14:creationId xmlns:p14="http://schemas.microsoft.com/office/powerpoint/2010/main" xmlns="" val="93502377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857250"/>
            <a:ext cx="9144000" cy="5143500"/>
          </a:xfrm>
          <a:prstGeom prst="rect">
            <a:avLst/>
          </a:prstGeom>
          <a:solidFill>
            <a:srgbClr val="F7EDE9"/>
          </a:solidFill>
          <a:ln/>
        </p:spPr>
      </p:sp>
      <p:sp>
        <p:nvSpPr>
          <p:cNvPr id="3" name="Shape 1"/>
          <p:cNvSpPr/>
          <p:nvPr/>
        </p:nvSpPr>
        <p:spPr>
          <a:xfrm>
            <a:off x="0" y="0"/>
            <a:ext cx="9144000" cy="6858000"/>
          </a:xfrm>
          <a:prstGeom prst="rect">
            <a:avLst/>
          </a:prstGeom>
          <a:solidFill>
            <a:srgbClr val="FFFCFA"/>
          </a:solidFill>
          <a:ln/>
        </p:spPr>
      </p:sp>
      <p:sp>
        <p:nvSpPr>
          <p:cNvPr id="5" name="Text 2"/>
          <p:cNvSpPr/>
          <p:nvPr/>
        </p:nvSpPr>
        <p:spPr>
          <a:xfrm>
            <a:off x="4932040" y="1443163"/>
            <a:ext cx="4414466" cy="433983"/>
          </a:xfrm>
          <a:prstGeom prst="rect">
            <a:avLst/>
          </a:prstGeom>
          <a:noFill/>
          <a:ln/>
        </p:spPr>
        <p:txBody>
          <a:bodyPr wrap="none" rtlCol="0" anchor="t"/>
          <a:lstStyle/>
          <a:p>
            <a:pPr>
              <a:lnSpc>
                <a:spcPts val="3417"/>
              </a:lnSpc>
            </a:pPr>
            <a:r>
              <a:rPr lang="en-US" sz="2734" b="1" u="sng" dirty="0">
                <a:solidFill>
                  <a:srgbClr val="FF0000"/>
                </a:solidFill>
                <a:latin typeface="Crimson Pro" pitchFamily="34" charset="0"/>
                <a:ea typeface="Crimson Pro" pitchFamily="34" charset="-122"/>
                <a:cs typeface="Crimson Pro" pitchFamily="34" charset="-120"/>
              </a:rPr>
              <a:t>العمليات التي تجرى على الملفات</a:t>
            </a:r>
            <a:endParaRPr lang="en-US" sz="2734" u="sng" dirty="0">
              <a:solidFill>
                <a:srgbClr val="FF0000"/>
              </a:solidFill>
            </a:endParaRPr>
          </a:p>
        </p:txBody>
      </p:sp>
      <p:sp>
        <p:nvSpPr>
          <p:cNvPr id="6" name="Text 3"/>
          <p:cNvSpPr/>
          <p:nvPr/>
        </p:nvSpPr>
        <p:spPr>
          <a:xfrm>
            <a:off x="2483768" y="2500883"/>
            <a:ext cx="6502698" cy="1936229"/>
          </a:xfrm>
          <a:prstGeom prst="rect">
            <a:avLst/>
          </a:prstGeom>
          <a:noFill/>
          <a:ln/>
        </p:spPr>
        <p:txBody>
          <a:bodyPr wrap="square" rtlCol="0" anchor="t"/>
          <a:lstStyle/>
          <a:p>
            <a:pPr algn="r" rtl="1"/>
            <a:r>
              <a:rPr lang="ar-SA" sz="3200" b="1" dirty="0" smtClean="0">
                <a:solidFill>
                  <a:srgbClr val="443728"/>
                </a:solidFill>
                <a:latin typeface="Open Sans" pitchFamily="34" charset="0"/>
              </a:rPr>
              <a:t>العمليات التي تجري علي الملفات هي مجموعة من الإجراءات الأساسية التي يمكن للنظام أو المستخدم القيام </a:t>
            </a:r>
            <a:r>
              <a:rPr lang="ar-SA" sz="3200" b="1" dirty="0" err="1" smtClean="0">
                <a:solidFill>
                  <a:srgbClr val="443728"/>
                </a:solidFill>
                <a:latin typeface="Open Sans" pitchFamily="34" charset="0"/>
              </a:rPr>
              <a:t>بها</a:t>
            </a:r>
            <a:r>
              <a:rPr lang="ar-SA" sz="3200" b="1" dirty="0" smtClean="0">
                <a:solidFill>
                  <a:srgbClr val="443728"/>
                </a:solidFill>
                <a:latin typeface="Open Sans" pitchFamily="34" charset="0"/>
              </a:rPr>
              <a:t> عند التعامل مع الملفات داخل أنظمة التشغيل .</a:t>
            </a:r>
          </a:p>
          <a:p>
            <a:pPr algn="r" rtl="1"/>
            <a:r>
              <a:rPr lang="ar-SA" sz="3200" b="1" dirty="0" smtClean="0">
                <a:solidFill>
                  <a:srgbClr val="443728"/>
                </a:solidFill>
                <a:latin typeface="Open Sans" pitchFamily="34" charset="0"/>
              </a:rPr>
              <a:t>تشمل هذه العمليات ( إنشاء ملف ,فتح ملف ,تعديل ملف ,إغلاق ملف ,حذف ملف, إعادة تسمية ملف ,نسخ ملف ...)</a:t>
            </a:r>
            <a:endParaRPr lang="en-US" sz="3200" b="1" dirty="0"/>
          </a:p>
        </p:txBody>
      </p:sp>
      <p:sp>
        <p:nvSpPr>
          <p:cNvPr id="7" name="Shape 4"/>
          <p:cNvSpPr/>
          <p:nvPr/>
        </p:nvSpPr>
        <p:spPr>
          <a:xfrm>
            <a:off x="3949750" y="3939258"/>
            <a:ext cx="222126" cy="222126"/>
          </a:xfrm>
          <a:prstGeom prst="roundRect">
            <a:avLst>
              <a:gd name="adj" fmla="val 25726039"/>
            </a:avLst>
          </a:prstGeom>
          <a:noFill/>
          <a:ln w="7620">
            <a:solidFill>
              <a:srgbClr val="FFFFFF"/>
            </a:solidFill>
            <a:prstDash val="solid"/>
          </a:ln>
        </p:spPr>
      </p:sp>
      <p:pic>
        <p:nvPicPr>
          <p:cNvPr id="9" name="Image 0" descr="preencoded.png">
            <a:extLst>
              <a:ext uri="{FF2B5EF4-FFF2-40B4-BE49-F238E27FC236}">
                <a16:creationId xmlns:a16="http://schemas.microsoft.com/office/drawing/2014/main" xmlns="" id="{4C78C65B-6DA9-408E-9C97-5ADD4559B93D}"/>
              </a:ext>
            </a:extLst>
          </p:cNvPr>
          <p:cNvPicPr>
            <a:picLocks noChangeAspect="1"/>
          </p:cNvPicPr>
          <p:nvPr/>
        </p:nvPicPr>
        <p:blipFill>
          <a:blip r:embed="rId3" cstate="print"/>
          <a:stretch>
            <a:fillRect/>
          </a:stretch>
        </p:blipFill>
        <p:spPr>
          <a:xfrm>
            <a:off x="-4763" y="0"/>
            <a:ext cx="2286000" cy="6858000"/>
          </a:xfrm>
          <a:prstGeom prst="rect">
            <a:avLst/>
          </a:prstGeom>
        </p:spPr>
      </p:pic>
    </p:spTree>
    <p:extLst>
      <p:ext uri="{BB962C8B-B14F-4D97-AF65-F5344CB8AC3E}">
        <p14:creationId xmlns:p14="http://schemas.microsoft.com/office/powerpoint/2010/main" xmlns="" val="3889104270"/>
      </p:ext>
    </p:extLst>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1078197"/>
            <a:ext cx="914400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altLang="zh-CN" sz="3200" b="0" i="0" u="sng" strike="noStrike" cap="none" normalizeH="0" baseline="0" dirty="0" smtClean="0">
                <a:ln>
                  <a:noFill/>
                </a:ln>
                <a:solidFill>
                  <a:srgbClr val="FF0000"/>
                </a:solidFill>
                <a:effectLst/>
                <a:latin typeface="Crimson Pro"/>
                <a:ea typeface="Roboto"/>
                <a:cs typeface="Times New Roman" pitchFamily="18" charset="0"/>
              </a:rPr>
              <a:t>السجلات</a:t>
            </a:r>
            <a:r>
              <a:rPr kumimoji="0" lang="en-US" altLang="zh-CN" sz="3200" b="0" i="0" u="sng" strike="noStrike" cap="none" normalizeH="0" baseline="0" dirty="0" smtClean="0">
                <a:ln>
                  <a:noFill/>
                </a:ln>
                <a:solidFill>
                  <a:srgbClr val="FF0000"/>
                </a:solidFill>
                <a:effectLst/>
                <a:latin typeface="Crimson Pro"/>
                <a:ea typeface="Roboto"/>
                <a:cs typeface="Arial" pitchFamily="34" charset="0"/>
              </a:rPr>
              <a:t> :(Records)</a:t>
            </a:r>
            <a:endParaRPr kumimoji="0" lang="en-US" altLang="zh-CN" sz="3600" b="0" i="0" u="sng" strike="noStrike" cap="none" normalizeH="0" baseline="0" dirty="0" smtClean="0">
              <a:ln>
                <a:noFill/>
              </a:ln>
              <a:solidFill>
                <a:srgbClr val="FF0000"/>
              </a:solidFill>
              <a:effectLst/>
              <a:latin typeface="Crimson Pro"/>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السجل</a:t>
            </a:r>
            <a:r>
              <a:rPr kumimoji="0" lang="en-US" altLang="zh-CN" sz="3200" b="0" i="0" u="none" strike="noStrike" cap="none" normalizeH="0" baseline="0" dirty="0" smtClean="0">
                <a:ln>
                  <a:noFill/>
                </a:ln>
                <a:solidFill>
                  <a:schemeClr val="tx1"/>
                </a:solidFill>
                <a:effectLst/>
                <a:latin typeface="Crimson Pro"/>
                <a:ea typeface="Roboto"/>
                <a:cs typeface="Arial" pitchFamily="34" charset="0"/>
              </a:rPr>
              <a:t> (Record)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هو</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وحدة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تنظيم</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أساسية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تُستخدم</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في</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قواعد</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البيانات</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ونُظم</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إدارة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الملفات،</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ويتكوّن</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من</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مجموعة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من</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الحقول</a:t>
            </a:r>
            <a:r>
              <a:rPr kumimoji="0" lang="en-US" altLang="zh-CN" sz="3200" b="0" i="0" u="none" strike="noStrike" cap="none" normalizeH="0" baseline="0" dirty="0" smtClean="0">
                <a:ln>
                  <a:noFill/>
                </a:ln>
                <a:solidFill>
                  <a:schemeClr val="tx1"/>
                </a:solidFill>
                <a:effectLst/>
                <a:latin typeface="Crimson Pro"/>
                <a:ea typeface="Roboto"/>
                <a:cs typeface="Arial" pitchFamily="34" charset="0"/>
              </a:rPr>
              <a:t> (Fields)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التي</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تحتوي</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على</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بيانات</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مترابطة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تخص</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كيانًا</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معينًا،</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مثل</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طالب،</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موظف،</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منتج،</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err="1" smtClean="0">
                <a:ln>
                  <a:noFill/>
                </a:ln>
                <a:solidFill>
                  <a:schemeClr val="tx1"/>
                </a:solidFill>
                <a:effectLst/>
                <a:latin typeface="Crimson Pro"/>
                <a:ea typeface="Roboto"/>
                <a:cs typeface="Times New Roman" pitchFamily="18" charset="0"/>
              </a:rPr>
              <a:t>إلخ</a:t>
            </a:r>
            <a:r>
              <a:rPr kumimoji="0" lang="en-US" altLang="zh-CN" sz="3200" b="0" i="0" u="none" strike="noStrike" cap="none" normalizeH="0" baseline="0" dirty="0" smtClean="0">
                <a:ln>
                  <a:noFill/>
                </a:ln>
                <a:solidFill>
                  <a:schemeClr val="tx1"/>
                </a:solidFill>
                <a:effectLst/>
                <a:latin typeface="Crimson Pro"/>
                <a:ea typeface="Roboto"/>
                <a:cs typeface="Arial" pitchFamily="34" charset="0"/>
              </a:rPr>
              <a:t>.</a:t>
            </a:r>
            <a:endParaRPr kumimoji="0" lang="en-US" altLang="zh-CN" sz="3600" b="0" i="0" u="none" strike="noStrike" cap="none" normalizeH="0" baseline="0" dirty="0" smtClean="0">
              <a:ln>
                <a:noFill/>
              </a:ln>
              <a:solidFill>
                <a:schemeClr val="tx1"/>
              </a:solidFill>
              <a:effectLst/>
              <a:latin typeface="Crimson Pro"/>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كل</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سجل</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يمثل</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صفًا</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واحدًا</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في</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جدول</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قاعدة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البيانات،</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أو</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وحدة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بيانات</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واحدة</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داخل</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ملف</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على</a:t>
            </a:r>
            <a:r>
              <a:rPr kumimoji="0" lang="ar-SA" altLang="zh-CN" sz="3200" b="0" i="0" u="none" strike="noStrike" cap="none" normalizeH="0" baseline="0" dirty="0" smtClean="0">
                <a:ln>
                  <a:noFill/>
                </a:ln>
                <a:solidFill>
                  <a:schemeClr val="tx1"/>
                </a:solidFill>
                <a:effectLst/>
                <a:latin typeface="Crimson Pro"/>
                <a:ea typeface="Roboto"/>
                <a:cs typeface="Arial" pitchFamily="34" charset="0"/>
              </a:rPr>
              <a:t> </a:t>
            </a:r>
            <a:r>
              <a:rPr kumimoji="0" lang="ar-SA" altLang="zh-CN" sz="3200" b="0" i="0" u="none" strike="noStrike" cap="none" normalizeH="0" baseline="0" dirty="0" smtClean="0">
                <a:ln>
                  <a:noFill/>
                </a:ln>
                <a:solidFill>
                  <a:schemeClr val="tx1"/>
                </a:solidFill>
                <a:effectLst/>
                <a:latin typeface="Crimson Pro"/>
                <a:ea typeface="Roboto"/>
                <a:cs typeface="Times New Roman" pitchFamily="18" charset="0"/>
              </a:rPr>
              <a:t>القرص</a:t>
            </a:r>
            <a:r>
              <a:rPr kumimoji="0" lang="en-US" altLang="zh-CN" sz="3200" b="0" i="0" u="none" strike="noStrike" cap="none" normalizeH="0" baseline="0" dirty="0" smtClean="0">
                <a:ln>
                  <a:noFill/>
                </a:ln>
                <a:solidFill>
                  <a:schemeClr val="tx1"/>
                </a:solidFill>
                <a:effectLst/>
                <a:latin typeface="Crimson Pro"/>
                <a:ea typeface="Roboto"/>
                <a:cs typeface="Arial" pitchFamily="34" charset="0"/>
              </a:rPr>
              <a:t>.</a:t>
            </a:r>
            <a:endParaRPr kumimoji="0" lang="en-US" altLang="zh-CN" sz="3600" b="0" i="0" u="none" strike="noStrike" cap="none" normalizeH="0" baseline="0" dirty="0" smtClean="0">
              <a:ln>
                <a:noFill/>
              </a:ln>
              <a:solidFill>
                <a:schemeClr val="tx1"/>
              </a:solidFill>
              <a:effectLst/>
              <a:latin typeface="Crimson Pro"/>
              <a:cs typeface="Arial" pitchFamily="34" charset="0"/>
            </a:endParaRPr>
          </a:p>
          <a:p>
            <a:pPr marL="0" marR="0" lvl="0" indent="0" algn="r" defTabSz="914400" rtl="0" eaLnBrk="0" fontAlgn="base" latinLnBrk="0" hangingPunct="0">
              <a:lnSpc>
                <a:spcPct val="100000"/>
              </a:lnSpc>
              <a:spcBef>
                <a:spcPct val="0"/>
              </a:spcBef>
              <a:spcAft>
                <a:spcPct val="0"/>
              </a:spcAft>
              <a:buClrTx/>
              <a:buSzTx/>
              <a:buFontTx/>
              <a:buNone/>
              <a:tabLst/>
            </a:pPr>
            <a:endParaRPr kumimoji="0" lang="en-US" altLang="zh-CN" sz="8000" b="0" i="0" u="none" strike="noStrike" cap="none" normalizeH="0" baseline="0" dirty="0" smtClean="0">
              <a:ln>
                <a:noFill/>
              </a:ln>
              <a:solidFill>
                <a:schemeClr val="tx1"/>
              </a:solidFill>
              <a:effectLst/>
              <a:latin typeface="Crimson Pro"/>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ChangeArrowheads="1"/>
          </p:cNvSpPr>
          <p:nvPr/>
        </p:nvSpPr>
        <p:spPr bwMode="auto">
          <a:xfrm>
            <a:off x="0" y="789163"/>
            <a:ext cx="9144000" cy="41549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altLang="zh-CN" sz="3200" b="1" i="0" u="sng" strike="noStrike" cap="none" normalizeH="0" baseline="0" dirty="0" smtClean="0">
                <a:ln>
                  <a:noFill/>
                </a:ln>
                <a:solidFill>
                  <a:srgbClr val="FF0000"/>
                </a:solidFill>
                <a:effectLst/>
                <a:latin typeface="Times New Roman" pitchFamily="18" charset="0"/>
                <a:ea typeface="Roboto"/>
                <a:cs typeface="Times New Roman" pitchFamily="18" charset="0"/>
              </a:rPr>
              <a:t>مكونات</a:t>
            </a:r>
            <a:r>
              <a:rPr kumimoji="0" lang="ar-SA" altLang="zh-CN" sz="3200" b="1" i="0" u="sng" strike="noStrike" cap="none" normalizeH="0" baseline="0" dirty="0" smtClean="0">
                <a:ln>
                  <a:noFill/>
                </a:ln>
                <a:solidFill>
                  <a:srgbClr val="FF0000"/>
                </a:solidFill>
                <a:effectLst/>
                <a:latin typeface="Arial" pitchFamily="34" charset="0"/>
                <a:ea typeface="Roboto"/>
                <a:cs typeface="Arial" pitchFamily="34" charset="0"/>
              </a:rPr>
              <a:t> </a:t>
            </a:r>
            <a:r>
              <a:rPr kumimoji="0" lang="ar-SA" altLang="zh-CN" sz="3200" b="1" i="0" u="sng" strike="noStrike" cap="none" normalizeH="0" baseline="0" dirty="0" smtClean="0">
                <a:ln>
                  <a:noFill/>
                </a:ln>
                <a:solidFill>
                  <a:srgbClr val="FF0000"/>
                </a:solidFill>
                <a:effectLst/>
                <a:latin typeface="Times New Roman" pitchFamily="18" charset="0"/>
                <a:ea typeface="Roboto"/>
                <a:cs typeface="Times New Roman" pitchFamily="18" charset="0"/>
              </a:rPr>
              <a:t>السجل</a:t>
            </a:r>
            <a:r>
              <a:rPr kumimoji="0" lang="en-US" altLang="zh-CN" sz="3200" b="1" i="0" u="sng" strike="noStrike" cap="none" normalizeH="0" baseline="0" dirty="0" smtClean="0">
                <a:ln>
                  <a:noFill/>
                </a:ln>
                <a:solidFill>
                  <a:schemeClr val="tx1"/>
                </a:solidFill>
                <a:effectLst/>
                <a:latin typeface="Arial" pitchFamily="34" charset="0"/>
                <a:ea typeface="Roboto"/>
                <a:cs typeface="Arial" pitchFamily="34" charset="0"/>
              </a:rPr>
              <a:t>:</a:t>
            </a:r>
            <a:endParaRPr kumimoji="0" lang="ar-SA" altLang="zh-CN" sz="3200" b="1" i="0" u="sng" strike="noStrike" cap="none" normalizeH="0" baseline="0" dirty="0" smtClean="0">
              <a:ln>
                <a:noFill/>
              </a:ln>
              <a:solidFill>
                <a:schemeClr val="tx1"/>
              </a:solidFill>
              <a:effectLst/>
              <a:latin typeface="Arial" pitchFamily="34" charset="0"/>
              <a:ea typeface="Roboto"/>
              <a:cs typeface="Arial" pitchFamily="34" charset="0"/>
            </a:endParaRPr>
          </a:p>
          <a:p>
            <a:pPr marL="0" marR="0" lvl="0" indent="0" algn="r" defTabSz="914400" rtl="1" eaLnBrk="1" fontAlgn="base" latinLnBrk="0" hangingPunct="1">
              <a:lnSpc>
                <a:spcPct val="100000"/>
              </a:lnSpc>
              <a:spcBef>
                <a:spcPct val="0"/>
              </a:spcBef>
              <a:spcAft>
                <a:spcPct val="0"/>
              </a:spcAft>
              <a:buClrTx/>
              <a:buSzTx/>
              <a:buFontTx/>
              <a:buNone/>
              <a:tabLst/>
            </a:pPr>
            <a:endParaRPr kumimoji="0" lang="en-US" altLang="zh-CN" sz="3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200" b="1" i="0" u="none" strike="noStrike" cap="none" normalizeH="0" baseline="0" dirty="0" smtClean="0">
                <a:ln>
                  <a:noFill/>
                </a:ln>
                <a:solidFill>
                  <a:schemeClr val="tx1"/>
                </a:solidFill>
                <a:effectLst/>
                <a:latin typeface="Times New Roman" pitchFamily="18" charset="0"/>
                <a:ea typeface="Roboto"/>
                <a:cs typeface="Times New Roman" pitchFamily="18" charset="0"/>
              </a:rPr>
              <a:t>الحقل</a:t>
            </a:r>
            <a:r>
              <a:rPr kumimoji="0" lang="en-US" altLang="zh-CN" sz="3200" b="1" i="0" u="none" strike="noStrike" cap="none" normalizeH="0" baseline="0" dirty="0" smtClean="0">
                <a:ln>
                  <a:noFill/>
                </a:ln>
                <a:solidFill>
                  <a:schemeClr val="tx1"/>
                </a:solidFill>
                <a:effectLst/>
                <a:latin typeface="Arial" pitchFamily="34" charset="0"/>
                <a:ea typeface="Roboto"/>
                <a:cs typeface="Arial" pitchFamily="34" charset="0"/>
              </a:rPr>
              <a:t> (Field):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يمثل</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خاصية</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أو</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معلومة،</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مثل</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الاسم</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الرقم</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الوظيفة</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a:t>
            </a:r>
            <a:endPar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zh-CN"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200" b="1" i="0" u="none" strike="noStrike" cap="none" normalizeH="0" baseline="0" dirty="0" smtClean="0">
                <a:ln>
                  <a:noFill/>
                </a:ln>
                <a:solidFill>
                  <a:schemeClr val="tx1"/>
                </a:solidFill>
                <a:effectLst/>
                <a:latin typeface="Times New Roman" pitchFamily="18" charset="0"/>
                <a:ea typeface="Roboto"/>
                <a:cs typeface="Times New Roman" pitchFamily="18" charset="0"/>
              </a:rPr>
              <a:t>السجل</a:t>
            </a:r>
            <a:r>
              <a:rPr kumimoji="0" lang="en-US" altLang="zh-CN" sz="3200" b="1" i="0" u="none" strike="noStrike" cap="none" normalizeH="0" baseline="0" dirty="0" smtClean="0">
                <a:ln>
                  <a:noFill/>
                </a:ln>
                <a:solidFill>
                  <a:schemeClr val="tx1"/>
                </a:solidFill>
                <a:effectLst/>
                <a:latin typeface="Arial" pitchFamily="34" charset="0"/>
                <a:ea typeface="Roboto"/>
                <a:cs typeface="Arial" pitchFamily="34" charset="0"/>
              </a:rPr>
              <a:t> (Record):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مجموعة</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من</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الحقول</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تشكّل</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وحدة</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بيانات</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واحدة</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a:t>
            </a:r>
            <a:endParaRPr kumimoji="0" lang="en-US" altLang="zh-CN" sz="3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مثال</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على</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سجل</a:t>
            </a:r>
            <a:r>
              <a:rPr kumimoji="0" lang="ar-SA"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200" b="0" i="0" u="none" strike="noStrike" cap="none" normalizeH="0" baseline="0" dirty="0" smtClean="0">
                <a:ln>
                  <a:noFill/>
                </a:ln>
                <a:solidFill>
                  <a:schemeClr val="tx1"/>
                </a:solidFill>
                <a:effectLst/>
                <a:latin typeface="Times New Roman" pitchFamily="18" charset="0"/>
                <a:ea typeface="Roboto"/>
                <a:cs typeface="Times New Roman" pitchFamily="18" charset="0"/>
              </a:rPr>
              <a:t>طالب</a:t>
            </a: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en-US" altLang="zh-CN" sz="3200" b="0" i="0" u="none" strike="noStrike" cap="none" normalizeH="0" baseline="0" dirty="0" smtClean="0">
                <a:ln>
                  <a:noFill/>
                </a:ln>
                <a:solidFill>
                  <a:schemeClr val="tx1"/>
                </a:solidFill>
                <a:effectLst/>
                <a:latin typeface="Arial" pitchFamily="34" charset="0"/>
                <a:ea typeface="Roboto"/>
                <a:cs typeface="Arial" pitchFamily="34" charset="0"/>
              </a:rPr>
              <a:t>	</a:t>
            </a:r>
            <a:endParaRPr kumimoji="0" lang="en-US" altLang="zh-CN" sz="8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3" name="جدول 2"/>
          <p:cNvGraphicFramePr>
            <a:graphicFrameLocks noGrp="1"/>
          </p:cNvGraphicFramePr>
          <p:nvPr/>
        </p:nvGraphicFramePr>
        <p:xfrm>
          <a:off x="1547664" y="4725144"/>
          <a:ext cx="6816080" cy="1980821"/>
        </p:xfrm>
        <a:graphic>
          <a:graphicData uri="http://schemas.openxmlformats.org/drawingml/2006/table">
            <a:tbl>
              <a:tblPr rtl="1" firstRow="1" bandRow="1">
                <a:tableStyleId>{F5AB1C69-6EDB-4FF4-983F-18BD219EF322}</a:tableStyleId>
              </a:tblPr>
              <a:tblGrid>
                <a:gridCol w="1704020"/>
                <a:gridCol w="1704020"/>
                <a:gridCol w="1704020"/>
                <a:gridCol w="1704020"/>
              </a:tblGrid>
              <a:tr h="1066421">
                <a:tc>
                  <a:txBody>
                    <a:bodyPr/>
                    <a:lstStyle/>
                    <a:p>
                      <a:pPr marL="0" marR="0" lvl="0" indent="0" algn="r" defTabSz="914400" rtl="1" eaLnBrk="0" fontAlgn="base" latinLnBrk="0" hangingPunct="0">
                        <a:lnSpc>
                          <a:spcPct val="100000"/>
                        </a:lnSpc>
                        <a:spcBef>
                          <a:spcPct val="0"/>
                        </a:spcBef>
                        <a:spcAft>
                          <a:spcPct val="0"/>
                        </a:spcAft>
                        <a:buClrTx/>
                        <a:buSzTx/>
                        <a:buFontTx/>
                        <a:buNone/>
                        <a:tabLst/>
                      </a:pP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1800" b="0" i="0" u="none" strike="noStrike" cap="none" normalizeH="0" baseline="0" dirty="0" smtClean="0">
                          <a:ln>
                            <a:noFill/>
                          </a:ln>
                          <a:solidFill>
                            <a:schemeClr val="bg1"/>
                          </a:solidFill>
                          <a:effectLst/>
                          <a:latin typeface="Times New Roman" pitchFamily="18" charset="0"/>
                          <a:ea typeface="Roboto"/>
                          <a:cs typeface="Times New Roman" pitchFamily="18" charset="0"/>
                        </a:rPr>
                        <a:t>رقم</a:t>
                      </a:r>
                      <a:r>
                        <a:rPr kumimoji="0" lang="ar-SA" altLang="zh-CN" sz="1800" b="0" i="0" u="none" strike="noStrike" cap="none" normalizeH="0" baseline="0" dirty="0" smtClean="0">
                          <a:ln>
                            <a:noFill/>
                          </a:ln>
                          <a:solidFill>
                            <a:schemeClr val="bg1"/>
                          </a:solidFill>
                          <a:effectLst/>
                          <a:latin typeface="Arial" pitchFamily="34" charset="0"/>
                          <a:ea typeface="Roboto"/>
                          <a:cs typeface="Arial" pitchFamily="34" charset="0"/>
                        </a:rPr>
                        <a:t> </a:t>
                      </a:r>
                      <a:r>
                        <a:rPr kumimoji="0" lang="ar-SA" altLang="zh-CN" sz="1800" b="0" i="0" u="none" strike="noStrike" cap="none" normalizeH="0" baseline="0" dirty="0" smtClean="0">
                          <a:ln>
                            <a:noFill/>
                          </a:ln>
                          <a:solidFill>
                            <a:schemeClr val="bg1"/>
                          </a:solidFill>
                          <a:effectLst/>
                          <a:latin typeface="Times New Roman" pitchFamily="18" charset="0"/>
                          <a:ea typeface="Roboto"/>
                          <a:cs typeface="Times New Roman" pitchFamily="18" charset="0"/>
                        </a:rPr>
                        <a:t>الطالب</a:t>
                      </a:r>
                      <a:endParaRPr lang="ar-SA" dirty="0">
                        <a:solidFill>
                          <a:schemeClr val="bg1"/>
                        </a:solidFill>
                      </a:endParaRPr>
                    </a:p>
                  </a:txBody>
                  <a:tcPr/>
                </a:tc>
                <a:tc>
                  <a:txBody>
                    <a:bodyPr/>
                    <a:lstStyle/>
                    <a:p>
                      <a:pPr rtl="1"/>
                      <a:endParaRPr lang="en-US" dirty="0" smtClean="0"/>
                    </a:p>
                    <a:p>
                      <a:pPr rtl="1"/>
                      <a:r>
                        <a:rPr lang="ar-SA" dirty="0" smtClean="0"/>
                        <a:t>الاسم</a:t>
                      </a:r>
                      <a:endParaRPr lang="ar-SA" dirty="0"/>
                    </a:p>
                  </a:txBody>
                  <a:tcPr/>
                </a:tc>
                <a:tc>
                  <a:txBody>
                    <a:bodyPr/>
                    <a:lstStyle/>
                    <a:p>
                      <a:pPr rtl="1"/>
                      <a:endParaRPr lang="ar-SA" dirty="0" smtClean="0"/>
                    </a:p>
                    <a:p>
                      <a:pPr rtl="1"/>
                      <a:r>
                        <a:rPr lang="ar-SA" dirty="0" smtClean="0"/>
                        <a:t>العمر</a:t>
                      </a:r>
                      <a:endParaRPr lang="ar-SA" dirty="0"/>
                    </a:p>
                  </a:txBody>
                  <a:tcPr/>
                </a:tc>
                <a:tc>
                  <a:txBody>
                    <a:bodyPr/>
                    <a:lstStyle/>
                    <a:p>
                      <a:pPr rtl="1"/>
                      <a:endParaRPr lang="ar-SA" dirty="0" smtClean="0"/>
                    </a:p>
                    <a:p>
                      <a:pPr rtl="1"/>
                      <a:r>
                        <a:rPr lang="ar-SA" dirty="0" smtClean="0"/>
                        <a:t>التخصص</a:t>
                      </a:r>
                      <a:endParaRPr lang="ar-SA" dirty="0"/>
                    </a:p>
                  </a:txBody>
                  <a:tcPr/>
                </a:tc>
              </a:tr>
              <a:tr h="589763">
                <a:tc>
                  <a:txBody>
                    <a:bodyPr/>
                    <a:lstStyle/>
                    <a:p>
                      <a:pPr rtl="1"/>
                      <a:endParaRPr lang="ar-SA" dirty="0" smtClean="0"/>
                    </a:p>
                    <a:p>
                      <a:pPr marL="0" marR="0" indent="0" algn="r" defTabSz="914400" rtl="1" eaLnBrk="1" fontAlgn="auto" latinLnBrk="0" hangingPunct="1">
                        <a:lnSpc>
                          <a:spcPct val="100000"/>
                        </a:lnSpc>
                        <a:spcBef>
                          <a:spcPts val="0"/>
                        </a:spcBef>
                        <a:spcAft>
                          <a:spcPts val="0"/>
                        </a:spcAft>
                        <a:buClrTx/>
                        <a:buSzTx/>
                        <a:buFontTx/>
                        <a:buNone/>
                        <a:tabLst/>
                        <a:defRPr/>
                      </a:pPr>
                      <a:r>
                        <a:rPr lang="ar-SA" dirty="0" smtClean="0"/>
                        <a:t>1001</a:t>
                      </a:r>
                    </a:p>
                    <a:p>
                      <a:pPr rtl="1"/>
                      <a:endParaRPr lang="ar-SA" dirty="0"/>
                    </a:p>
                  </a:txBody>
                  <a:tcPr/>
                </a:tc>
                <a:tc>
                  <a:txBody>
                    <a:bodyPr/>
                    <a:lstStyle/>
                    <a:p>
                      <a:pPr rtl="1"/>
                      <a:endParaRPr lang="ar-SA" dirty="0" smtClean="0"/>
                    </a:p>
                    <a:p>
                      <a:pPr rtl="1"/>
                      <a:r>
                        <a:rPr lang="ar-SA" dirty="0" smtClean="0"/>
                        <a:t>احمد علي</a:t>
                      </a:r>
                      <a:endParaRPr lang="ar-SA" dirty="0"/>
                    </a:p>
                  </a:txBody>
                  <a:tcPr/>
                </a:tc>
                <a:tc>
                  <a:txBody>
                    <a:bodyPr/>
                    <a:lstStyle/>
                    <a:p>
                      <a:pPr rtl="1"/>
                      <a:endParaRPr lang="ar-SA" dirty="0" smtClean="0"/>
                    </a:p>
                    <a:p>
                      <a:pPr algn="r" rtl="1"/>
                      <a:r>
                        <a:rPr lang="ar-SA" dirty="0" smtClean="0"/>
                        <a:t>20    </a:t>
                      </a:r>
                      <a:endParaRPr lang="ar-SA" dirty="0"/>
                    </a:p>
                  </a:txBody>
                  <a:tcPr/>
                </a:tc>
                <a:tc>
                  <a:txBody>
                    <a:bodyPr/>
                    <a:lstStyle/>
                    <a:p>
                      <a:pPr rtl="1"/>
                      <a:endParaRPr lang="ar-SA" dirty="0" smtClean="0"/>
                    </a:p>
                    <a:p>
                      <a:pPr rtl="1"/>
                      <a:r>
                        <a:rPr lang="ar-SA" dirty="0" smtClean="0"/>
                        <a:t>علوم حاسوب</a:t>
                      </a:r>
                      <a:endParaRPr lang="ar-SA"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ChangeArrowheads="1"/>
          </p:cNvSpPr>
          <p:nvPr/>
        </p:nvSpPr>
        <p:spPr bwMode="auto">
          <a:xfrm>
            <a:off x="0" y="1405374"/>
            <a:ext cx="8964488"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SA" altLang="zh-CN" sz="3600" b="1" i="0" u="sng" strike="noStrike" cap="none" normalizeH="0" baseline="0" dirty="0" smtClean="0">
                <a:ln>
                  <a:noFill/>
                </a:ln>
                <a:solidFill>
                  <a:srgbClr val="FF0000"/>
                </a:solidFill>
                <a:effectLst/>
                <a:latin typeface="Times New Roman" pitchFamily="18" charset="0"/>
                <a:ea typeface="Roboto"/>
                <a:cs typeface="Times New Roman" pitchFamily="18" charset="0"/>
              </a:rPr>
              <a:t>أهمية</a:t>
            </a:r>
            <a:r>
              <a:rPr kumimoji="0" lang="ar-SA" altLang="zh-CN" sz="3600" b="1" i="0" u="sng" strike="noStrike" cap="none" normalizeH="0" baseline="0" dirty="0" smtClean="0">
                <a:ln>
                  <a:noFill/>
                </a:ln>
                <a:solidFill>
                  <a:srgbClr val="FF0000"/>
                </a:solidFill>
                <a:effectLst/>
                <a:latin typeface="Arial" pitchFamily="34" charset="0"/>
                <a:ea typeface="Roboto"/>
                <a:cs typeface="Arial" pitchFamily="34" charset="0"/>
              </a:rPr>
              <a:t> </a:t>
            </a:r>
            <a:r>
              <a:rPr kumimoji="0" lang="ar-SA" altLang="zh-CN" sz="3600" b="1" i="0" u="sng" strike="noStrike" cap="none" normalizeH="0" baseline="0" dirty="0" smtClean="0">
                <a:ln>
                  <a:noFill/>
                </a:ln>
                <a:solidFill>
                  <a:srgbClr val="FF0000"/>
                </a:solidFill>
                <a:effectLst/>
                <a:latin typeface="Times New Roman" pitchFamily="18" charset="0"/>
                <a:ea typeface="Roboto"/>
                <a:cs typeface="Times New Roman" pitchFamily="18" charset="0"/>
              </a:rPr>
              <a:t>السجلات</a:t>
            </a:r>
            <a:r>
              <a:rPr kumimoji="0" lang="en-US" altLang="zh-CN" sz="3600" b="1" i="0" u="sng" strike="noStrike" cap="none" normalizeH="0" baseline="0" dirty="0" smtClean="0">
                <a:ln>
                  <a:noFill/>
                </a:ln>
                <a:solidFill>
                  <a:srgbClr val="FF0000"/>
                </a:solidFill>
                <a:effectLst/>
                <a:latin typeface="Arial" pitchFamily="34" charset="0"/>
                <a:ea typeface="Roboto"/>
                <a:cs typeface="Arial" pitchFamily="34" charset="0"/>
              </a:rPr>
              <a:t>:</a:t>
            </a:r>
            <a:endParaRPr kumimoji="0" lang="en-US" altLang="zh-CN" sz="4000" b="1" i="0" u="sng" strike="noStrike" cap="none" normalizeH="0" baseline="0" dirty="0" smtClean="0">
              <a:ln>
                <a:noFill/>
              </a:ln>
              <a:solidFill>
                <a:srgbClr val="FF0000"/>
              </a:solidFill>
              <a:effectLst/>
              <a:latin typeface="Arial" pitchFamily="34" charset="0"/>
              <a:cs typeface="Arial" pitchFamily="34" charset="0"/>
            </a:endParaRPr>
          </a:p>
          <a:p>
            <a:pPr marL="742950" marR="0" lvl="0" indent="-742950" algn="r" defTabSz="914400" rtl="1" eaLnBrk="0" fontAlgn="base" latinLnBrk="0" hangingPunct="0">
              <a:lnSpc>
                <a:spcPct val="100000"/>
              </a:lnSpc>
              <a:spcBef>
                <a:spcPct val="0"/>
              </a:spcBef>
              <a:spcAft>
                <a:spcPct val="0"/>
              </a:spcAft>
              <a:buClrTx/>
              <a:buSzTx/>
              <a:tabLst/>
            </a:pP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1.تسهّل</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تخزين</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البيانات</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بطريقة</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منظمة</a:t>
            </a:r>
            <a:r>
              <a:rPr kumimoji="0" lang="en-US" altLang="zh-CN" sz="3600" b="0" i="0" u="none" strike="noStrike" cap="none" normalizeH="0" baseline="0" dirty="0" smtClean="0">
                <a:ln>
                  <a:noFill/>
                </a:ln>
                <a:solidFill>
                  <a:schemeClr val="tx1"/>
                </a:solidFill>
                <a:effectLst/>
                <a:latin typeface="Arial" pitchFamily="34" charset="0"/>
                <a:ea typeface="Roboto"/>
                <a:cs typeface="Arial" pitchFamily="34" charset="0"/>
              </a:rPr>
              <a:t>.</a:t>
            </a:r>
            <a:endParaRPr kumimoji="0" lang="en-US" altLang="zh-CN" sz="4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2.تُمكّن</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من</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الوصول</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السريع</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إلى</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المعلومات</a:t>
            </a:r>
            <a:r>
              <a:rPr kumimoji="0" lang="en-US" altLang="zh-CN" sz="3600" b="0" i="0" u="none" strike="noStrike" cap="none" normalizeH="0" baseline="0" dirty="0" smtClean="0">
                <a:ln>
                  <a:noFill/>
                </a:ln>
                <a:solidFill>
                  <a:schemeClr val="tx1"/>
                </a:solidFill>
                <a:effectLst/>
                <a:latin typeface="Arial" pitchFamily="34" charset="0"/>
                <a:ea typeface="Roboto"/>
                <a:cs typeface="Arial" pitchFamily="34" charset="0"/>
              </a:rPr>
              <a:t>.</a:t>
            </a:r>
            <a:endParaRPr kumimoji="0" lang="en-US" altLang="zh-CN" sz="4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3.تُستخدم</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كأساس</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لتصميم</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الجداول</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في</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قواعد</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البيانات</a:t>
            </a:r>
            <a:r>
              <a:rPr kumimoji="0" lang="en-US" altLang="zh-CN" sz="3600" b="0" i="0" u="none" strike="noStrike" cap="none" normalizeH="0" baseline="0" dirty="0" smtClean="0">
                <a:ln>
                  <a:noFill/>
                </a:ln>
                <a:solidFill>
                  <a:schemeClr val="tx1"/>
                </a:solidFill>
                <a:effectLst/>
                <a:latin typeface="Arial" pitchFamily="34" charset="0"/>
                <a:ea typeface="Roboto"/>
                <a:cs typeface="Arial" pitchFamily="34" charset="0"/>
              </a:rPr>
              <a:t>.</a:t>
            </a:r>
            <a:endParaRPr kumimoji="0" lang="en-US" altLang="zh-CN" sz="4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4.تساعد</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في</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ترتيب</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البيانات</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وتحديثها</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وحذفها</a:t>
            </a:r>
            <a:r>
              <a:rPr kumimoji="0" lang="ar-SA" altLang="zh-CN" sz="3600" b="0" i="0" u="none" strike="noStrike" cap="none" normalizeH="0" baseline="0" dirty="0" smtClean="0">
                <a:ln>
                  <a:noFill/>
                </a:ln>
                <a:solidFill>
                  <a:schemeClr val="tx1"/>
                </a:solidFill>
                <a:effectLst/>
                <a:latin typeface="Arial" pitchFamily="34" charset="0"/>
                <a:ea typeface="Roboto"/>
                <a:cs typeface="Arial" pitchFamily="34" charset="0"/>
              </a:rPr>
              <a:t> </a:t>
            </a:r>
            <a:r>
              <a:rPr kumimoji="0" lang="ar-SA" altLang="zh-CN" sz="3600" b="0" i="0" u="none" strike="noStrike" cap="none" normalizeH="0" baseline="0" dirty="0" smtClean="0">
                <a:ln>
                  <a:noFill/>
                </a:ln>
                <a:solidFill>
                  <a:schemeClr val="tx1"/>
                </a:solidFill>
                <a:effectLst/>
                <a:latin typeface="Times New Roman" pitchFamily="18" charset="0"/>
                <a:ea typeface="Roboto"/>
                <a:cs typeface="Times New Roman" pitchFamily="18" charset="0"/>
              </a:rPr>
              <a:t>بسهولة</a:t>
            </a:r>
            <a:r>
              <a:rPr kumimoji="0" lang="en-US" altLang="zh-CN" sz="3600" b="0" i="0" u="none" strike="noStrike" cap="none" normalizeH="0" baseline="0" dirty="0" smtClean="0">
                <a:ln>
                  <a:noFill/>
                </a:ln>
                <a:solidFill>
                  <a:schemeClr val="tx1"/>
                </a:solidFill>
                <a:effectLst/>
                <a:latin typeface="Arial" pitchFamily="34" charset="0"/>
                <a:ea typeface="Roboto"/>
                <a:cs typeface="Arial" pitchFamily="34" charset="0"/>
              </a:rPr>
              <a:t>.</a:t>
            </a:r>
            <a:endParaRPr kumimoji="0" lang="en-US" altLang="zh-CN" sz="8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عنوان 1"/>
          <p:cNvSpPr>
            <a:spLocks noGrp="1"/>
          </p:cNvSpPr>
          <p:nvPr>
            <p:ph type="title"/>
          </p:nvPr>
        </p:nvSpPr>
        <p:spPr>
          <a:xfrm>
            <a:off x="457200" y="704850"/>
            <a:ext cx="8229600" cy="779934"/>
          </a:xfrm>
        </p:spPr>
        <p:txBody>
          <a:bodyPr/>
          <a:lstStyle/>
          <a:p>
            <a:pPr algn="r"/>
            <a:r>
              <a:rPr lang="ar-SA" sz="4800" dirty="0">
                <a:solidFill>
                  <a:srgbClr val="FF0000"/>
                </a:solidFill>
              </a:rPr>
              <a:t>أنواع السجلات:-</a:t>
            </a:r>
            <a:endParaRPr lang="en-US" sz="4800" dirty="0">
              <a:solidFill>
                <a:srgbClr val="FF0000"/>
              </a:solidFill>
              <a:cs typeface="Traditional Arabic" pitchFamily="2" charset="-78"/>
            </a:endParaRPr>
          </a:p>
        </p:txBody>
      </p:sp>
      <p:sp>
        <p:nvSpPr>
          <p:cNvPr id="16386" name="عنصر نائب للمحتوى 2"/>
          <p:cNvSpPr>
            <a:spLocks noGrp="1"/>
          </p:cNvSpPr>
          <p:nvPr>
            <p:ph idx="1"/>
          </p:nvPr>
        </p:nvSpPr>
        <p:spPr>
          <a:xfrm>
            <a:off x="457200" y="1412777"/>
            <a:ext cx="8229600" cy="4911824"/>
          </a:xfrm>
        </p:spPr>
        <p:txBody>
          <a:bodyPr/>
          <a:lstStyle/>
          <a:p>
            <a:r>
              <a:rPr lang="ar-SA" sz="3200" dirty="0">
                <a:solidFill>
                  <a:schemeClr val="accent1"/>
                </a:solidFill>
              </a:rPr>
              <a:t>تنقسم السجلات من حيث الطول إلي :-</a:t>
            </a:r>
            <a:endParaRPr lang="en-US" sz="3200" dirty="0">
              <a:solidFill>
                <a:schemeClr val="accent1"/>
              </a:solidFill>
              <a:cs typeface="Majalla UI"/>
            </a:endParaRPr>
          </a:p>
          <a:p>
            <a:pPr marL="0" indent="0">
              <a:buNone/>
            </a:pPr>
            <a:r>
              <a:rPr lang="ar-SA" sz="2800" dirty="0"/>
              <a:t>1- </a:t>
            </a:r>
            <a:r>
              <a:rPr lang="ar-SA" sz="2800" b="1" dirty="0"/>
              <a:t>السجلات ثابتة الطول:-</a:t>
            </a:r>
            <a:endParaRPr lang="en-US" sz="2800" b="1" dirty="0">
              <a:cs typeface="Majalla UI"/>
            </a:endParaRPr>
          </a:p>
          <a:p>
            <a:pPr>
              <a:buNone/>
            </a:pPr>
            <a:r>
              <a:rPr lang="ar-SA" sz="2800" dirty="0" smtClean="0"/>
              <a:t>هي سجلات يكون فيها عدد </a:t>
            </a:r>
            <a:r>
              <a:rPr lang="ar-SA" sz="2800" dirty="0" err="1" smtClean="0"/>
              <a:t>البتات</a:t>
            </a:r>
            <a:r>
              <a:rPr lang="ar-SA" sz="2800" dirty="0" smtClean="0"/>
              <a:t> أو الأحرف في كل سجل ثابتًا، مما يعني أن جميع السجلات في مجموعة البيانات لها نفس الطول</a:t>
            </a:r>
            <a:r>
              <a:rPr lang="en-US" sz="2800" dirty="0" smtClean="0"/>
              <a:t>.</a:t>
            </a:r>
          </a:p>
          <a:p>
            <a:pPr>
              <a:buNone/>
            </a:pPr>
            <a:r>
              <a:rPr lang="ar-SA" sz="2800" b="1" dirty="0" smtClean="0"/>
              <a:t>مزايا السجلات ثابتة الطول:</a:t>
            </a:r>
            <a:endParaRPr lang="en-US" sz="2800" b="1" dirty="0" smtClean="0"/>
          </a:p>
          <a:p>
            <a:r>
              <a:rPr lang="ar-SA" sz="2800" dirty="0" smtClean="0"/>
              <a:t>سهولة الوصول إلى البيانات</a:t>
            </a:r>
            <a:r>
              <a:rPr lang="en-US" sz="2800" dirty="0" smtClean="0"/>
              <a:t>: </a:t>
            </a:r>
            <a:r>
              <a:rPr lang="ar-SA" sz="2800" dirty="0" smtClean="0"/>
              <a:t>نظرًا لأن جميع السجلات لها نفس الطول، فمن السهل تحديد موقع سجل معين في مجموعة البيانات</a:t>
            </a:r>
            <a:r>
              <a:rPr lang="en-US" sz="2800" dirty="0" smtClean="0"/>
              <a:t>.</a:t>
            </a:r>
          </a:p>
          <a:p>
            <a:r>
              <a:rPr lang="ar-SA" sz="2800" dirty="0" smtClean="0"/>
              <a:t>بساطة التنفيذ</a:t>
            </a:r>
            <a:r>
              <a:rPr lang="en-US" sz="2800" dirty="0" smtClean="0"/>
              <a:t>: </a:t>
            </a:r>
            <a:r>
              <a:rPr lang="ar-SA" sz="2800" dirty="0" smtClean="0"/>
              <a:t>إدارة السجلات ذات الطول الثابت أسهل من إدارة السجلات ذات الطول المتغير</a:t>
            </a:r>
            <a:r>
              <a:rPr lang="en-US" sz="2800" dirty="0" smtClean="0"/>
              <a:t>.</a:t>
            </a:r>
          </a:p>
        </p:txBody>
      </p:sp>
    </p:spTree>
  </p:cSld>
  <p:clrMapOvr>
    <a:masterClrMapping/>
  </p:clrMapOvr>
  <mc:AlternateContent xmlns:mc="http://schemas.openxmlformats.org/markup-compatibility/2006">
    <mc:Choice xmlns:p14="http://schemas.microsoft.com/office/powerpoint/2010/main" xmlns="" Requires="p14">
      <p:transition spd="slow" p14:dur="1600">
        <p14:gallery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sz="3600" dirty="0" smtClean="0">
                <a:solidFill>
                  <a:schemeClr val="tx1">
                    <a:lumMod val="95000"/>
                    <a:lumOff val="5000"/>
                  </a:schemeClr>
                </a:solidFill>
              </a:rPr>
              <a:t>عيوب السجلات ثابتة الطول:</a:t>
            </a:r>
            <a:endParaRPr lang="ar-SA" sz="3600" dirty="0">
              <a:solidFill>
                <a:schemeClr val="tx1">
                  <a:lumMod val="95000"/>
                  <a:lumOff val="5000"/>
                </a:schemeClr>
              </a:solidFill>
            </a:endParaRPr>
          </a:p>
        </p:txBody>
      </p:sp>
      <p:sp>
        <p:nvSpPr>
          <p:cNvPr id="3" name="عنصر نائب للمحتوى 2"/>
          <p:cNvSpPr>
            <a:spLocks noGrp="1"/>
          </p:cNvSpPr>
          <p:nvPr>
            <p:ph idx="1"/>
          </p:nvPr>
        </p:nvSpPr>
        <p:spPr/>
        <p:txBody>
          <a:bodyPr/>
          <a:lstStyle/>
          <a:p>
            <a:r>
              <a:rPr lang="ar-SA" sz="2800" dirty="0" smtClean="0"/>
              <a:t>قد يؤدي إلى إهدار المساحة</a:t>
            </a:r>
            <a:r>
              <a:rPr lang="en-US" sz="2800" dirty="0" smtClean="0"/>
              <a:t>: </a:t>
            </a:r>
            <a:r>
              <a:rPr lang="ar-SA" sz="2800" dirty="0" smtClean="0"/>
              <a:t>إذا كانت بعض السجلات تتطلب مساحة أقل من السجلات الأخرى، فقد يتم إهدار المساحة في السجلات ذات الطول الثابت</a:t>
            </a:r>
            <a:r>
              <a:rPr lang="en-US" sz="2800" dirty="0" smtClean="0"/>
              <a:t>.</a:t>
            </a:r>
          </a:p>
          <a:p>
            <a:r>
              <a:rPr lang="ar-SA" sz="2800" dirty="0" smtClean="0"/>
              <a:t>عدم المرونة:لا يمكن تخزين بيانات متغيرة الحجم مثل الأسماء الطويلة أو العناوين التفصيلية.</a:t>
            </a:r>
          </a:p>
          <a:p>
            <a:r>
              <a:rPr lang="ar-SA" sz="2800" dirty="0" smtClean="0"/>
              <a:t>صعوبة في التوسعة المستقبلية:</a:t>
            </a:r>
            <a:r>
              <a:rPr lang="ar-SA" sz="2800" dirty="0" err="1" smtClean="0"/>
              <a:t>اذا</a:t>
            </a:r>
            <a:r>
              <a:rPr lang="ar-SA" sz="2800" dirty="0" smtClean="0"/>
              <a:t> أردت تغير حجم الحقول قد تضطر إلي </a:t>
            </a:r>
            <a:r>
              <a:rPr lang="ar-SA" sz="2800" dirty="0" err="1" smtClean="0"/>
              <a:t>اعادة</a:t>
            </a:r>
            <a:r>
              <a:rPr lang="ar-SA" sz="2800" dirty="0" smtClean="0"/>
              <a:t> بنية الملف بالكامل.</a:t>
            </a:r>
            <a:endParaRPr lang="en-US" sz="2800" dirty="0" smtClean="0"/>
          </a:p>
          <a:p>
            <a:pPr>
              <a:buNone/>
            </a:pPr>
            <a:r>
              <a:rPr lang="ar-SA" sz="2800" b="1" dirty="0" smtClean="0"/>
              <a:t>أمثلة</a:t>
            </a:r>
            <a:r>
              <a:rPr lang="en-US" sz="2800" b="1" dirty="0" smtClean="0"/>
              <a:t>:</a:t>
            </a:r>
          </a:p>
          <a:p>
            <a:r>
              <a:rPr lang="ar-SA" sz="2800" dirty="0" smtClean="0"/>
              <a:t>ملفات قاعدة البيانات حيث يتم تخزين بيانات ثابتة الحجم مثل أرقام الهواتف .</a:t>
            </a:r>
            <a:endParaRPr lang="en-US" sz="2800" dirty="0" smtClean="0"/>
          </a:p>
          <a:p>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عنصر نائب للمحتوى 2"/>
          <p:cNvSpPr>
            <a:spLocks noGrp="1"/>
          </p:cNvSpPr>
          <p:nvPr>
            <p:ph idx="1"/>
          </p:nvPr>
        </p:nvSpPr>
        <p:spPr>
          <a:xfrm>
            <a:off x="395536" y="908720"/>
            <a:ext cx="8445624" cy="5469557"/>
          </a:xfrm>
        </p:spPr>
        <p:txBody>
          <a:bodyPr/>
          <a:lstStyle/>
          <a:p>
            <a:pPr marL="0" indent="0">
              <a:buNone/>
            </a:pPr>
            <a:r>
              <a:rPr lang="ar-SA" sz="2400" b="1" dirty="0"/>
              <a:t>2- السجلات متغيرة الطول</a:t>
            </a:r>
            <a:r>
              <a:rPr lang="ar-SA" sz="2400" b="1" dirty="0" smtClean="0">
                <a:solidFill>
                  <a:srgbClr val="00B050"/>
                </a:solidFill>
              </a:rPr>
              <a:t>:-</a:t>
            </a:r>
            <a:endParaRPr lang="en-US" sz="2400" b="1" dirty="0">
              <a:solidFill>
                <a:srgbClr val="00B050"/>
              </a:solidFill>
              <a:cs typeface="Majalla UI"/>
            </a:endParaRPr>
          </a:p>
          <a:p>
            <a:r>
              <a:rPr lang="ar-SA" sz="2400" dirty="0" smtClean="0"/>
              <a:t>هي سجلات يكون فيها عدد </a:t>
            </a:r>
            <a:r>
              <a:rPr lang="ar-SA" sz="2400" dirty="0" err="1" smtClean="0"/>
              <a:t>البتات</a:t>
            </a:r>
            <a:r>
              <a:rPr lang="ar-SA" sz="2400" dirty="0" smtClean="0"/>
              <a:t> أو الأحرف في كل سجل مختلفًا، مما يعني أن أحجام السجلات في مجموعة البيانات قد تختلف من سجل إلي أخر.</a:t>
            </a:r>
          </a:p>
          <a:p>
            <a:r>
              <a:rPr lang="ar-SA" sz="2400" dirty="0" smtClean="0"/>
              <a:t> وتعتبر هذه السجلات من أفضل أنواع السجلات استغلالاً لحيز التخزين علي الوسائط المختلفة.</a:t>
            </a:r>
            <a:endParaRPr lang="en-US" sz="2400" dirty="0" smtClean="0">
              <a:cs typeface="Majalla UI"/>
            </a:endParaRPr>
          </a:p>
          <a:p>
            <a:endParaRPr lang="en-US" sz="2400" dirty="0" smtClean="0"/>
          </a:p>
          <a:p>
            <a:pPr>
              <a:buNone/>
            </a:pPr>
            <a:r>
              <a:rPr lang="ar-SA" sz="2400" b="1" dirty="0" smtClean="0"/>
              <a:t>مزايا</a:t>
            </a:r>
            <a:r>
              <a:rPr lang="en-US" sz="2400" b="1" dirty="0" smtClean="0"/>
              <a:t> </a:t>
            </a:r>
            <a:r>
              <a:rPr lang="ar-SA" sz="2400" b="1" dirty="0" smtClean="0"/>
              <a:t>السجلات متغيرة الطول</a:t>
            </a:r>
            <a:r>
              <a:rPr lang="en-US" sz="2400" b="1" dirty="0" smtClean="0"/>
              <a:t>: </a:t>
            </a:r>
          </a:p>
          <a:p>
            <a:r>
              <a:rPr lang="ar-SA" sz="2400" dirty="0" smtClean="0"/>
              <a:t>كفاءة استخدام المساحة</a:t>
            </a:r>
            <a:r>
              <a:rPr lang="en-US" sz="2400" dirty="0" smtClean="0"/>
              <a:t>: </a:t>
            </a:r>
            <a:r>
              <a:rPr lang="ar-SA" sz="2400" dirty="0" smtClean="0"/>
              <a:t>يمكن للسجلات ذات الطول المتغير أن توفر المساحة عن طريق تخزين البيانات فقط حسب الحاجة، مما يقلل من </a:t>
            </a:r>
            <a:r>
              <a:rPr lang="ar-SA" sz="2400" dirty="0" err="1" smtClean="0"/>
              <a:t>الهدر</a:t>
            </a:r>
            <a:r>
              <a:rPr lang="ar-SA" sz="2400" dirty="0" smtClean="0"/>
              <a:t>.</a:t>
            </a:r>
          </a:p>
          <a:p>
            <a:r>
              <a:rPr lang="ar-SA" sz="2400" dirty="0" smtClean="0"/>
              <a:t>مرونة في تمثيل البيانات.</a:t>
            </a:r>
          </a:p>
          <a:p>
            <a:r>
              <a:rPr lang="ar-SA" sz="2400" dirty="0" smtClean="0"/>
              <a:t>سهولة التوسعة والتعديل دون إعادة بناء كل السجلات.</a:t>
            </a:r>
          </a:p>
          <a:p>
            <a:endParaRPr lang="ar-SA" sz="2400" dirty="0" smtClean="0"/>
          </a:p>
        </p:txBody>
      </p:sp>
    </p:spTree>
  </p:cSld>
  <p:clrMapOvr>
    <a:masterClrMapping/>
  </p:clrMapOvr>
  <mc:AlternateContent xmlns:mc="http://schemas.openxmlformats.org/markup-compatibility/2006">
    <mc:Choice xmlns:p14="http://schemas.microsoft.com/office/powerpoint/2010/main" xmlns="" Requires="p14">
      <p:transition spd="slow" p14:dur="1600">
        <p14:gallery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ملتقى">
  <a:themeElements>
    <a:clrScheme name="ملتقى">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ملتقى">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ملتقى">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ورق">
  <a:themeElements>
    <a:clrScheme name="ورق">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ورق">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ورق">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4.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ملتقى">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Flow</Template>
  <TotalTime>1516</TotalTime>
  <Words>766</Words>
  <Application>Microsoft Office PowerPoint</Application>
  <PresentationFormat>عرض على الشاشة (3:4)‏</PresentationFormat>
  <Paragraphs>109</Paragraphs>
  <Slides>15</Slides>
  <Notes>2</Notes>
  <HiddenSlides>0</HiddenSlides>
  <MMClips>0</MMClips>
  <ScaleCrop>false</ScaleCrop>
  <HeadingPairs>
    <vt:vector size="4" baseType="variant">
      <vt:variant>
        <vt:lpstr>سمة</vt:lpstr>
      </vt:variant>
      <vt:variant>
        <vt:i4>3</vt:i4>
      </vt:variant>
      <vt:variant>
        <vt:lpstr>عناوين الشرائح</vt:lpstr>
      </vt:variant>
      <vt:variant>
        <vt:i4>15</vt:i4>
      </vt:variant>
    </vt:vector>
  </HeadingPairs>
  <TitlesOfParts>
    <vt:vector size="18" baseType="lpstr">
      <vt:lpstr>تدفق</vt:lpstr>
      <vt:lpstr>ملتقى</vt:lpstr>
      <vt:lpstr>ورق</vt:lpstr>
      <vt:lpstr>الشريحة 1</vt:lpstr>
      <vt:lpstr>الشريحة 2</vt:lpstr>
      <vt:lpstr>الشريحة 3</vt:lpstr>
      <vt:lpstr>الشريحة 4</vt:lpstr>
      <vt:lpstr>الشريحة 5</vt:lpstr>
      <vt:lpstr>الشريحة 6</vt:lpstr>
      <vt:lpstr>أنواع السجلات:-</vt:lpstr>
      <vt:lpstr>عيوب السجلات ثابتة الطول:</vt:lpstr>
      <vt:lpstr>الشريحة 9</vt:lpstr>
      <vt:lpstr>الشريحة 10</vt:lpstr>
      <vt:lpstr>الشريحة 11</vt:lpstr>
      <vt:lpstr>     مثال:-  </vt:lpstr>
      <vt:lpstr>تخزين الملفات:-</vt:lpstr>
      <vt:lpstr>واجب</vt:lpstr>
      <vt:lpstr>الشريحة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وتنظيم الملفات - دبلوم علوم الفصل الدراسي الثالث القاعة (2)</dc:title>
  <dc:creator>ADEL</dc:creator>
  <cp:lastModifiedBy>Hadeel</cp:lastModifiedBy>
  <cp:revision>116</cp:revision>
  <dcterms:created xsi:type="dcterms:W3CDTF">2015-10-18T08:40:26Z</dcterms:created>
  <dcterms:modified xsi:type="dcterms:W3CDTF">2025-07-22T07:00:02Z</dcterms:modified>
</cp:coreProperties>
</file>