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pos="7679">
          <p15:clr>
            <a:srgbClr val="A4A3A4"/>
          </p15:clr>
        </p15:guide>
        <p15:guide id="3">
          <p15:clr>
            <a:srgbClr val="A4A3A4"/>
          </p15:clr>
        </p15:guide>
        <p15:guide id="4" pos="7680">
          <p15:clr>
            <a:srgbClr val="A4A3A4"/>
          </p15:clr>
        </p15:guide>
        <p15:guide id="5" pos="7083">
          <p15:clr>
            <a:srgbClr val="A4A3A4"/>
          </p15:clr>
        </p15:guide>
        <p15:guide id="6" pos="5745">
          <p15:clr>
            <a:srgbClr val="A4A3A4"/>
          </p15:clr>
        </p15:guide>
        <p15:guide id="7" orient="horz" pos="3200">
          <p15:clr>
            <a:srgbClr val="A4A3A4"/>
          </p15:clr>
        </p15:guide>
        <p15:guide id="8" pos="6384">
          <p15:clr>
            <a:srgbClr val="A4A3A4"/>
          </p15:clr>
        </p15:guide>
        <p15:guide id="9" pos="611">
          <p15:clr>
            <a:srgbClr val="A4A3A4"/>
          </p15:clr>
        </p15:guide>
        <p15:guide id="10" pos="5417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1" roundtripDataSignature="AMtx7mi+iHB0i4lZ+v99MKUXNDcD1vOm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7679"/>
        <p:guide/>
        <p:guide pos="7680"/>
        <p:guide pos="7083"/>
        <p:guide pos="5745"/>
        <p:guide pos="3200" orient="horz"/>
        <p:guide pos="6384"/>
        <p:guide pos="611"/>
        <p:guide pos="5417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:notes"/>
          <p:cNvSpPr txBox="1"/>
          <p:nvPr>
            <p:ph idx="1" type="body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:notes"/>
          <p:cNvSpPr txBox="1"/>
          <p:nvPr>
            <p:ph idx="12" type="sldNum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0:notes"/>
          <p:cNvSpPr txBox="1"/>
          <p:nvPr>
            <p:ph idx="1" type="body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0:notes"/>
          <p:cNvSpPr txBox="1"/>
          <p:nvPr>
            <p:ph idx="12" type="sldNum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1:notes"/>
          <p:cNvSpPr txBox="1"/>
          <p:nvPr>
            <p:ph idx="1" type="body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1:notes"/>
          <p:cNvSpPr txBox="1"/>
          <p:nvPr>
            <p:ph idx="12" type="sldNum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2:notes"/>
          <p:cNvSpPr txBox="1"/>
          <p:nvPr>
            <p:ph idx="1" type="body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2:notes"/>
          <p:cNvSpPr txBox="1"/>
          <p:nvPr>
            <p:ph idx="12" type="sldNum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13:notes"/>
          <p:cNvSpPr txBox="1"/>
          <p:nvPr>
            <p:ph idx="1" type="body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3:notes"/>
          <p:cNvSpPr txBox="1"/>
          <p:nvPr>
            <p:ph idx="12" type="sldNum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14:notes"/>
          <p:cNvSpPr txBox="1"/>
          <p:nvPr>
            <p:ph idx="1" type="body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4:notes"/>
          <p:cNvSpPr txBox="1"/>
          <p:nvPr>
            <p:ph idx="12" type="sldNum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5:notes"/>
          <p:cNvSpPr txBox="1"/>
          <p:nvPr>
            <p:ph idx="1" type="body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5:notes"/>
          <p:cNvSpPr txBox="1"/>
          <p:nvPr>
            <p:ph idx="12" type="sldNum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6:notes"/>
          <p:cNvSpPr txBox="1"/>
          <p:nvPr>
            <p:ph idx="1" type="body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6:notes"/>
          <p:cNvSpPr txBox="1"/>
          <p:nvPr>
            <p:ph idx="12" type="sldNum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7:notes"/>
          <p:cNvSpPr txBox="1"/>
          <p:nvPr>
            <p:ph idx="1" type="body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7:notes"/>
          <p:cNvSpPr txBox="1"/>
          <p:nvPr>
            <p:ph idx="12" type="sldNum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:notes"/>
          <p:cNvSpPr txBox="1"/>
          <p:nvPr>
            <p:ph idx="1" type="body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19:notes"/>
          <p:cNvSpPr txBox="1"/>
          <p:nvPr>
            <p:ph idx="1" type="body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9:notes"/>
          <p:cNvSpPr txBox="1"/>
          <p:nvPr>
            <p:ph idx="12" type="sldNum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:notes"/>
          <p:cNvSpPr txBox="1"/>
          <p:nvPr>
            <p:ph idx="1" type="body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:notes"/>
          <p:cNvSpPr txBox="1"/>
          <p:nvPr>
            <p:ph idx="12" type="sldNum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20:notes"/>
          <p:cNvSpPr txBox="1"/>
          <p:nvPr>
            <p:ph idx="1" type="body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0:notes"/>
          <p:cNvSpPr txBox="1"/>
          <p:nvPr>
            <p:ph idx="12" type="sldNum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21:notes"/>
          <p:cNvSpPr txBox="1"/>
          <p:nvPr>
            <p:ph idx="1" type="body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1:notes"/>
          <p:cNvSpPr txBox="1"/>
          <p:nvPr>
            <p:ph idx="12" type="sldNum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:notes"/>
          <p:cNvSpPr txBox="1"/>
          <p:nvPr>
            <p:ph idx="1" type="body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:notes"/>
          <p:cNvSpPr txBox="1"/>
          <p:nvPr>
            <p:ph idx="12" type="sldNum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4:notes"/>
          <p:cNvSpPr txBox="1"/>
          <p:nvPr>
            <p:ph idx="1" type="body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:notes"/>
          <p:cNvSpPr txBox="1"/>
          <p:nvPr>
            <p:ph idx="12" type="sldNum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5:notes"/>
          <p:cNvSpPr txBox="1"/>
          <p:nvPr>
            <p:ph idx="1" type="body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9" name="Google Shape;279;p5:notes"/>
          <p:cNvSpPr txBox="1"/>
          <p:nvPr>
            <p:ph idx="12" type="sldNum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6:notes"/>
          <p:cNvSpPr txBox="1"/>
          <p:nvPr>
            <p:ph idx="1" type="body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6:notes"/>
          <p:cNvSpPr txBox="1"/>
          <p:nvPr>
            <p:ph idx="12" type="sldNum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7:notes"/>
          <p:cNvSpPr txBox="1"/>
          <p:nvPr>
            <p:ph idx="1" type="body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7:notes"/>
          <p:cNvSpPr txBox="1"/>
          <p:nvPr>
            <p:ph idx="12" type="sldNum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8:notes"/>
          <p:cNvSpPr txBox="1"/>
          <p:nvPr>
            <p:ph idx="1" type="body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8:notes"/>
          <p:cNvSpPr txBox="1"/>
          <p:nvPr>
            <p:ph idx="12" type="sldNum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9:notes"/>
          <p:cNvSpPr txBox="1"/>
          <p:nvPr>
            <p:ph idx="1" type="body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9:notes"/>
          <p:cNvSpPr txBox="1"/>
          <p:nvPr>
            <p:ph idx="12" type="sldNum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ption1" showMasterSp="0">
  <p:cSld name="Title Slide Option1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3835" y="409958"/>
            <a:ext cx="1147212" cy="81053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3"/>
          <p:cNvSpPr txBox="1"/>
          <p:nvPr>
            <p:ph type="ctrTitle"/>
          </p:nvPr>
        </p:nvSpPr>
        <p:spPr>
          <a:xfrm>
            <a:off x="630353" y="1680064"/>
            <a:ext cx="4910667" cy="2244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  <a:defRPr sz="3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" type="subTitle"/>
          </p:nvPr>
        </p:nvSpPr>
        <p:spPr>
          <a:xfrm>
            <a:off x="630353" y="4057650"/>
            <a:ext cx="4529667" cy="146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i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3"/>
          <p:cNvSpPr txBox="1"/>
          <p:nvPr>
            <p:ph idx="2" type="body"/>
          </p:nvPr>
        </p:nvSpPr>
        <p:spPr>
          <a:xfrm>
            <a:off x="630353" y="6265863"/>
            <a:ext cx="52832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i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3"/>
          <p:cNvSpPr/>
          <p:nvPr>
            <p:ph idx="3" type="pic"/>
          </p:nvPr>
        </p:nvSpPr>
        <p:spPr>
          <a:xfrm>
            <a:off x="6108699" y="0"/>
            <a:ext cx="6083300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0" lIns="0" spcFirstLastPara="1" rIns="0" wrap="square" tIns="2592000">
            <a:noAutofit/>
          </a:bodyPr>
          <a:lstStyle>
            <a:lvl1pPr lv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20" name="Google Shape;20;p23"/>
          <p:cNvCxnSpPr/>
          <p:nvPr/>
        </p:nvCxnSpPr>
        <p:spPr>
          <a:xfrm>
            <a:off x="11342479" y="6520020"/>
            <a:ext cx="0" cy="86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ption3" showMasterSp="0">
  <p:cSld name="Title Slide Option3">
    <p:bg>
      <p:bgPr>
        <a:solidFill>
          <a:srgbClr val="595959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3835" y="409958"/>
            <a:ext cx="1147212" cy="81053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2"/>
          <p:cNvSpPr txBox="1"/>
          <p:nvPr>
            <p:ph type="ctrTitle"/>
          </p:nvPr>
        </p:nvSpPr>
        <p:spPr>
          <a:xfrm>
            <a:off x="630353" y="1681200"/>
            <a:ext cx="4978400" cy="1977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imes New Roman"/>
              <a:buNone/>
              <a:defRPr sz="3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" type="subTitle"/>
          </p:nvPr>
        </p:nvSpPr>
        <p:spPr>
          <a:xfrm>
            <a:off x="628657" y="4057205"/>
            <a:ext cx="4592145" cy="1130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5" name="Google Shape;85;p32"/>
          <p:cNvSpPr txBox="1"/>
          <p:nvPr>
            <p:ph idx="2" type="body"/>
          </p:nvPr>
        </p:nvSpPr>
        <p:spPr>
          <a:xfrm>
            <a:off x="626151" y="6265863"/>
            <a:ext cx="5287404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2"/>
          <p:cNvSpPr/>
          <p:nvPr>
            <p:ph idx="3" type="pic"/>
          </p:nvPr>
        </p:nvSpPr>
        <p:spPr>
          <a:xfrm>
            <a:off x="6108701" y="0"/>
            <a:ext cx="6083299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0" lIns="0" spcFirstLastPara="1" rIns="0" wrap="square" tIns="2592000">
            <a:noAutofit/>
          </a:bodyPr>
          <a:lstStyle>
            <a:lvl1pPr lvl="0" marR="0" rtl="0" algn="ctr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32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88" name="Google Shape;88;p32"/>
          <p:cNvCxnSpPr/>
          <p:nvPr/>
        </p:nvCxnSpPr>
        <p:spPr>
          <a:xfrm>
            <a:off x="11342479" y="6520020"/>
            <a:ext cx="0" cy="86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32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Option 1" showMasterSp="0">
  <p:cSld name="Divider Option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/>
          <p:nvPr/>
        </p:nvSpPr>
        <p:spPr>
          <a:xfrm>
            <a:off x="3492800" y="784570"/>
            <a:ext cx="5209200" cy="5422209"/>
          </a:xfrm>
          <a:custGeom>
            <a:rect b="b" l="l" r="r" t="t"/>
            <a:pathLst>
              <a:path extrusionOk="0" h="1512" w="1453">
                <a:moveTo>
                  <a:pt x="1414" y="926"/>
                </a:moveTo>
                <a:cubicBezTo>
                  <a:pt x="1447" y="801"/>
                  <a:pt x="1453" y="674"/>
                  <a:pt x="1429" y="558"/>
                </a:cubicBezTo>
                <a:cubicBezTo>
                  <a:pt x="1421" y="519"/>
                  <a:pt x="1409" y="480"/>
                  <a:pt x="1394" y="444"/>
                </a:cubicBezTo>
                <a:cubicBezTo>
                  <a:pt x="1309" y="243"/>
                  <a:pt x="1115" y="93"/>
                  <a:pt x="874" y="42"/>
                </a:cubicBezTo>
                <a:cubicBezTo>
                  <a:pt x="675" y="0"/>
                  <a:pt x="472" y="34"/>
                  <a:pt x="305" y="138"/>
                </a:cubicBezTo>
                <a:cubicBezTo>
                  <a:pt x="199" y="204"/>
                  <a:pt x="118" y="289"/>
                  <a:pt x="71" y="383"/>
                </a:cubicBezTo>
                <a:cubicBezTo>
                  <a:pt x="18" y="489"/>
                  <a:pt x="0" y="624"/>
                  <a:pt x="18" y="775"/>
                </a:cubicBezTo>
                <a:cubicBezTo>
                  <a:pt x="30" y="861"/>
                  <a:pt x="52" y="946"/>
                  <a:pt x="86" y="1025"/>
                </a:cubicBezTo>
                <a:cubicBezTo>
                  <a:pt x="86" y="1026"/>
                  <a:pt x="86" y="1026"/>
                  <a:pt x="86" y="1026"/>
                </a:cubicBezTo>
                <a:cubicBezTo>
                  <a:pt x="159" y="1199"/>
                  <a:pt x="277" y="1333"/>
                  <a:pt x="426" y="1412"/>
                </a:cubicBezTo>
                <a:cubicBezTo>
                  <a:pt x="601" y="1505"/>
                  <a:pt x="797" y="1512"/>
                  <a:pt x="978" y="1433"/>
                </a:cubicBezTo>
                <a:cubicBezTo>
                  <a:pt x="1190" y="1342"/>
                  <a:pt x="1353" y="1152"/>
                  <a:pt x="1414" y="92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3"/>
          <p:cNvSpPr txBox="1"/>
          <p:nvPr>
            <p:ph type="ctrTitle"/>
          </p:nvPr>
        </p:nvSpPr>
        <p:spPr>
          <a:xfrm>
            <a:off x="3671249" y="2973675"/>
            <a:ext cx="4831307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  <a:defRPr sz="3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Option 2" showMasterSp="0">
  <p:cSld name="Divider Option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4"/>
          <p:cNvSpPr/>
          <p:nvPr/>
        </p:nvSpPr>
        <p:spPr>
          <a:xfrm>
            <a:off x="3492800" y="784570"/>
            <a:ext cx="5209200" cy="5422209"/>
          </a:xfrm>
          <a:custGeom>
            <a:rect b="b" l="l" r="r" t="t"/>
            <a:pathLst>
              <a:path extrusionOk="0" h="1512" w="1453">
                <a:moveTo>
                  <a:pt x="1414" y="926"/>
                </a:moveTo>
                <a:cubicBezTo>
                  <a:pt x="1447" y="801"/>
                  <a:pt x="1453" y="674"/>
                  <a:pt x="1429" y="558"/>
                </a:cubicBezTo>
                <a:cubicBezTo>
                  <a:pt x="1421" y="519"/>
                  <a:pt x="1409" y="480"/>
                  <a:pt x="1394" y="444"/>
                </a:cubicBezTo>
                <a:cubicBezTo>
                  <a:pt x="1309" y="243"/>
                  <a:pt x="1115" y="93"/>
                  <a:pt x="874" y="42"/>
                </a:cubicBezTo>
                <a:cubicBezTo>
                  <a:pt x="675" y="0"/>
                  <a:pt x="472" y="34"/>
                  <a:pt x="305" y="138"/>
                </a:cubicBezTo>
                <a:cubicBezTo>
                  <a:pt x="199" y="204"/>
                  <a:pt x="118" y="289"/>
                  <a:pt x="71" y="383"/>
                </a:cubicBezTo>
                <a:cubicBezTo>
                  <a:pt x="18" y="489"/>
                  <a:pt x="0" y="624"/>
                  <a:pt x="18" y="775"/>
                </a:cubicBezTo>
                <a:cubicBezTo>
                  <a:pt x="30" y="861"/>
                  <a:pt x="52" y="946"/>
                  <a:pt x="86" y="1025"/>
                </a:cubicBezTo>
                <a:cubicBezTo>
                  <a:pt x="86" y="1026"/>
                  <a:pt x="86" y="1026"/>
                  <a:pt x="86" y="1026"/>
                </a:cubicBezTo>
                <a:cubicBezTo>
                  <a:pt x="159" y="1199"/>
                  <a:pt x="277" y="1333"/>
                  <a:pt x="426" y="1412"/>
                </a:cubicBezTo>
                <a:cubicBezTo>
                  <a:pt x="601" y="1505"/>
                  <a:pt x="797" y="1512"/>
                  <a:pt x="978" y="1433"/>
                </a:cubicBezTo>
                <a:cubicBezTo>
                  <a:pt x="1190" y="1342"/>
                  <a:pt x="1353" y="1152"/>
                  <a:pt x="1414" y="92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4"/>
          <p:cNvSpPr txBox="1"/>
          <p:nvPr>
            <p:ph type="ctrTitle"/>
          </p:nvPr>
        </p:nvSpPr>
        <p:spPr>
          <a:xfrm>
            <a:off x="3671249" y="2973675"/>
            <a:ext cx="4831307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  <a:defRPr sz="3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Option 4" showMasterSp="0">
  <p:cSld name="Divider Option 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5"/>
          <p:cNvSpPr/>
          <p:nvPr/>
        </p:nvSpPr>
        <p:spPr>
          <a:xfrm>
            <a:off x="3492800" y="784570"/>
            <a:ext cx="5209200" cy="5422209"/>
          </a:xfrm>
          <a:custGeom>
            <a:rect b="b" l="l" r="r" t="t"/>
            <a:pathLst>
              <a:path extrusionOk="0" h="1512" w="1453">
                <a:moveTo>
                  <a:pt x="1414" y="926"/>
                </a:moveTo>
                <a:cubicBezTo>
                  <a:pt x="1447" y="801"/>
                  <a:pt x="1453" y="674"/>
                  <a:pt x="1429" y="558"/>
                </a:cubicBezTo>
                <a:cubicBezTo>
                  <a:pt x="1421" y="519"/>
                  <a:pt x="1409" y="480"/>
                  <a:pt x="1394" y="444"/>
                </a:cubicBezTo>
                <a:cubicBezTo>
                  <a:pt x="1309" y="243"/>
                  <a:pt x="1115" y="93"/>
                  <a:pt x="874" y="42"/>
                </a:cubicBezTo>
                <a:cubicBezTo>
                  <a:pt x="675" y="0"/>
                  <a:pt x="472" y="34"/>
                  <a:pt x="305" y="138"/>
                </a:cubicBezTo>
                <a:cubicBezTo>
                  <a:pt x="199" y="204"/>
                  <a:pt x="118" y="289"/>
                  <a:pt x="71" y="383"/>
                </a:cubicBezTo>
                <a:cubicBezTo>
                  <a:pt x="18" y="489"/>
                  <a:pt x="0" y="624"/>
                  <a:pt x="18" y="775"/>
                </a:cubicBezTo>
                <a:cubicBezTo>
                  <a:pt x="30" y="861"/>
                  <a:pt x="52" y="946"/>
                  <a:pt x="86" y="1025"/>
                </a:cubicBezTo>
                <a:cubicBezTo>
                  <a:pt x="86" y="1026"/>
                  <a:pt x="86" y="1026"/>
                  <a:pt x="86" y="1026"/>
                </a:cubicBezTo>
                <a:cubicBezTo>
                  <a:pt x="159" y="1199"/>
                  <a:pt x="277" y="1333"/>
                  <a:pt x="426" y="1412"/>
                </a:cubicBezTo>
                <a:cubicBezTo>
                  <a:pt x="601" y="1505"/>
                  <a:pt x="797" y="1512"/>
                  <a:pt x="978" y="1433"/>
                </a:cubicBezTo>
                <a:cubicBezTo>
                  <a:pt x="1190" y="1342"/>
                  <a:pt x="1353" y="1152"/>
                  <a:pt x="1414" y="92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5"/>
          <p:cNvSpPr txBox="1"/>
          <p:nvPr>
            <p:ph type="ctrTitle"/>
          </p:nvPr>
        </p:nvSpPr>
        <p:spPr>
          <a:xfrm>
            <a:off x="3671249" y="2973675"/>
            <a:ext cx="4831307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  <a:defRPr sz="3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Option 5" showMasterSp="0">
  <p:cSld name="Divider Option 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6"/>
          <p:cNvSpPr/>
          <p:nvPr/>
        </p:nvSpPr>
        <p:spPr>
          <a:xfrm>
            <a:off x="3492800" y="784570"/>
            <a:ext cx="5209200" cy="5422209"/>
          </a:xfrm>
          <a:custGeom>
            <a:rect b="b" l="l" r="r" t="t"/>
            <a:pathLst>
              <a:path extrusionOk="0" h="1512" w="1453">
                <a:moveTo>
                  <a:pt x="1414" y="926"/>
                </a:moveTo>
                <a:cubicBezTo>
                  <a:pt x="1447" y="801"/>
                  <a:pt x="1453" y="674"/>
                  <a:pt x="1429" y="558"/>
                </a:cubicBezTo>
                <a:cubicBezTo>
                  <a:pt x="1421" y="519"/>
                  <a:pt x="1409" y="480"/>
                  <a:pt x="1394" y="444"/>
                </a:cubicBezTo>
                <a:cubicBezTo>
                  <a:pt x="1309" y="243"/>
                  <a:pt x="1115" y="93"/>
                  <a:pt x="874" y="42"/>
                </a:cubicBezTo>
                <a:cubicBezTo>
                  <a:pt x="675" y="0"/>
                  <a:pt x="472" y="34"/>
                  <a:pt x="305" y="138"/>
                </a:cubicBezTo>
                <a:cubicBezTo>
                  <a:pt x="199" y="204"/>
                  <a:pt x="118" y="289"/>
                  <a:pt x="71" y="383"/>
                </a:cubicBezTo>
                <a:cubicBezTo>
                  <a:pt x="18" y="489"/>
                  <a:pt x="0" y="624"/>
                  <a:pt x="18" y="775"/>
                </a:cubicBezTo>
                <a:cubicBezTo>
                  <a:pt x="30" y="861"/>
                  <a:pt x="52" y="946"/>
                  <a:pt x="86" y="1025"/>
                </a:cubicBezTo>
                <a:cubicBezTo>
                  <a:pt x="86" y="1026"/>
                  <a:pt x="86" y="1026"/>
                  <a:pt x="86" y="1026"/>
                </a:cubicBezTo>
                <a:cubicBezTo>
                  <a:pt x="159" y="1199"/>
                  <a:pt x="277" y="1333"/>
                  <a:pt x="426" y="1412"/>
                </a:cubicBezTo>
                <a:cubicBezTo>
                  <a:pt x="601" y="1505"/>
                  <a:pt x="797" y="1512"/>
                  <a:pt x="978" y="1433"/>
                </a:cubicBezTo>
                <a:cubicBezTo>
                  <a:pt x="1190" y="1342"/>
                  <a:pt x="1353" y="1152"/>
                  <a:pt x="1414" y="92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6"/>
          <p:cNvSpPr txBox="1"/>
          <p:nvPr>
            <p:ph type="ctrTitle"/>
          </p:nvPr>
        </p:nvSpPr>
        <p:spPr>
          <a:xfrm>
            <a:off x="3671249" y="2973675"/>
            <a:ext cx="4831307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  <a:defRPr sz="3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Option 6" showMasterSp="0">
  <p:cSld name="Divider Option 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/>
          <p:nvPr/>
        </p:nvSpPr>
        <p:spPr>
          <a:xfrm>
            <a:off x="3492800" y="784570"/>
            <a:ext cx="5209200" cy="5422209"/>
          </a:xfrm>
          <a:custGeom>
            <a:rect b="b" l="l" r="r" t="t"/>
            <a:pathLst>
              <a:path extrusionOk="0" h="1512" w="1453">
                <a:moveTo>
                  <a:pt x="1414" y="926"/>
                </a:moveTo>
                <a:cubicBezTo>
                  <a:pt x="1447" y="801"/>
                  <a:pt x="1453" y="674"/>
                  <a:pt x="1429" y="558"/>
                </a:cubicBezTo>
                <a:cubicBezTo>
                  <a:pt x="1421" y="519"/>
                  <a:pt x="1409" y="480"/>
                  <a:pt x="1394" y="444"/>
                </a:cubicBezTo>
                <a:cubicBezTo>
                  <a:pt x="1309" y="243"/>
                  <a:pt x="1115" y="93"/>
                  <a:pt x="874" y="42"/>
                </a:cubicBezTo>
                <a:cubicBezTo>
                  <a:pt x="675" y="0"/>
                  <a:pt x="472" y="34"/>
                  <a:pt x="305" y="138"/>
                </a:cubicBezTo>
                <a:cubicBezTo>
                  <a:pt x="199" y="204"/>
                  <a:pt x="118" y="289"/>
                  <a:pt x="71" y="383"/>
                </a:cubicBezTo>
                <a:cubicBezTo>
                  <a:pt x="18" y="489"/>
                  <a:pt x="0" y="624"/>
                  <a:pt x="18" y="775"/>
                </a:cubicBezTo>
                <a:cubicBezTo>
                  <a:pt x="30" y="861"/>
                  <a:pt x="52" y="946"/>
                  <a:pt x="86" y="1025"/>
                </a:cubicBezTo>
                <a:cubicBezTo>
                  <a:pt x="86" y="1026"/>
                  <a:pt x="86" y="1026"/>
                  <a:pt x="86" y="1026"/>
                </a:cubicBezTo>
                <a:cubicBezTo>
                  <a:pt x="159" y="1199"/>
                  <a:pt x="277" y="1333"/>
                  <a:pt x="426" y="1412"/>
                </a:cubicBezTo>
                <a:cubicBezTo>
                  <a:pt x="601" y="1505"/>
                  <a:pt x="797" y="1512"/>
                  <a:pt x="978" y="1433"/>
                </a:cubicBezTo>
                <a:cubicBezTo>
                  <a:pt x="1190" y="1342"/>
                  <a:pt x="1353" y="1152"/>
                  <a:pt x="1414" y="92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7"/>
          <p:cNvSpPr txBox="1"/>
          <p:nvPr>
            <p:ph type="ctrTitle"/>
          </p:nvPr>
        </p:nvSpPr>
        <p:spPr>
          <a:xfrm>
            <a:off x="3671249" y="2973675"/>
            <a:ext cx="4831307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  <a:defRPr sz="3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and Image  Option1" showMasterSp="0">
  <p:cSld name="Statement and Image  Option1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8"/>
          <p:cNvSpPr txBox="1"/>
          <p:nvPr>
            <p:ph type="title"/>
          </p:nvPr>
        </p:nvSpPr>
        <p:spPr>
          <a:xfrm>
            <a:off x="630795" y="418050"/>
            <a:ext cx="4908217" cy="11449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  <a:defRPr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8"/>
          <p:cNvSpPr txBox="1"/>
          <p:nvPr>
            <p:ph idx="1" type="body"/>
          </p:nvPr>
        </p:nvSpPr>
        <p:spPr>
          <a:xfrm>
            <a:off x="630794" y="1695454"/>
            <a:ext cx="4908217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SzPts val="1200"/>
              <a:buNone/>
              <a:defRPr i="1" sz="12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8"/>
          <p:cNvSpPr/>
          <p:nvPr>
            <p:ph idx="2" type="pic"/>
          </p:nvPr>
        </p:nvSpPr>
        <p:spPr>
          <a:xfrm>
            <a:off x="6108703" y="0"/>
            <a:ext cx="6083300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0" lIns="0" spcFirstLastPara="1" rIns="0" wrap="square" tIns="2592000">
            <a:noAutofit/>
          </a:bodyPr>
          <a:lstStyle>
            <a:lvl1pPr lvl="0" marR="0" rtl="0" algn="ctr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9" name="Google Shape;109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890" y="6376789"/>
            <a:ext cx="926439" cy="28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8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11" name="Google Shape;111;p38"/>
          <p:cNvCxnSpPr/>
          <p:nvPr/>
        </p:nvCxnSpPr>
        <p:spPr>
          <a:xfrm>
            <a:off x="11342479" y="6520020"/>
            <a:ext cx="0" cy="86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38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and Image Option2" showMasterSp="0">
  <p:cSld name="Statement and Image Option2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9"/>
          <p:cNvSpPr txBox="1"/>
          <p:nvPr>
            <p:ph type="title"/>
          </p:nvPr>
        </p:nvSpPr>
        <p:spPr>
          <a:xfrm>
            <a:off x="630792" y="418050"/>
            <a:ext cx="5960200" cy="11449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  <a:defRPr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9"/>
          <p:cNvSpPr txBox="1"/>
          <p:nvPr>
            <p:ph idx="1" type="body"/>
          </p:nvPr>
        </p:nvSpPr>
        <p:spPr>
          <a:xfrm>
            <a:off x="630792" y="1695454"/>
            <a:ext cx="601556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SzPts val="1200"/>
              <a:buNone/>
              <a:defRPr i="1" sz="12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39"/>
          <p:cNvSpPr/>
          <p:nvPr>
            <p:ph idx="2" type="pic"/>
          </p:nvPr>
        </p:nvSpPr>
        <p:spPr>
          <a:xfrm>
            <a:off x="7835903" y="0"/>
            <a:ext cx="4356100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0" lIns="0" spcFirstLastPara="1" rIns="0" wrap="square" tIns="2592000">
            <a:noAutofit/>
          </a:bodyPr>
          <a:lstStyle>
            <a:lvl1pPr lvl="0" marR="0" rtl="0" algn="ctr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7" name="Google Shape;11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2611" y="6376789"/>
            <a:ext cx="926439" cy="28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9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19" name="Google Shape;119;p39"/>
          <p:cNvCxnSpPr/>
          <p:nvPr/>
        </p:nvCxnSpPr>
        <p:spPr>
          <a:xfrm>
            <a:off x="11342479" y="6520020"/>
            <a:ext cx="0" cy="86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39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and Image Option4" showMasterSp="0">
  <p:cSld name="Statement and Image Option4"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0"/>
          <p:cNvSpPr txBox="1"/>
          <p:nvPr>
            <p:ph type="title"/>
          </p:nvPr>
        </p:nvSpPr>
        <p:spPr>
          <a:xfrm>
            <a:off x="630791" y="418050"/>
            <a:ext cx="6023700" cy="11449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  <a:defRPr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0"/>
          <p:cNvSpPr txBox="1"/>
          <p:nvPr>
            <p:ph idx="1" type="body"/>
          </p:nvPr>
        </p:nvSpPr>
        <p:spPr>
          <a:xfrm>
            <a:off x="630791" y="1695454"/>
            <a:ext cx="60237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SzPts val="1200"/>
              <a:buNone/>
              <a:defRPr i="1" sz="12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40"/>
          <p:cNvSpPr/>
          <p:nvPr>
            <p:ph idx="2" type="pic"/>
          </p:nvPr>
        </p:nvSpPr>
        <p:spPr>
          <a:xfrm>
            <a:off x="7823200" y="0"/>
            <a:ext cx="4368800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0" lIns="0" spcFirstLastPara="1" rIns="0" wrap="square" tIns="2592000">
            <a:noAutofit/>
          </a:bodyPr>
          <a:lstStyle>
            <a:lvl1pPr lvl="0" marR="0" rtl="0" algn="ctr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40"/>
          <p:cNvSpPr txBox="1"/>
          <p:nvPr>
            <p:ph idx="3" type="body"/>
          </p:nvPr>
        </p:nvSpPr>
        <p:spPr>
          <a:xfrm>
            <a:off x="634692" y="5838825"/>
            <a:ext cx="477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6" name="Google Shape;12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2611" y="6376789"/>
            <a:ext cx="926439" cy="28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0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28" name="Google Shape;128;p40"/>
          <p:cNvCxnSpPr/>
          <p:nvPr/>
        </p:nvCxnSpPr>
        <p:spPr>
          <a:xfrm>
            <a:off x="11342479" y="6520020"/>
            <a:ext cx="0" cy="86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40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and Image Option5" showMasterSp="0">
  <p:cSld name="Statement and Image Option5"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1"/>
          <p:cNvSpPr txBox="1"/>
          <p:nvPr>
            <p:ph type="title"/>
          </p:nvPr>
        </p:nvSpPr>
        <p:spPr>
          <a:xfrm>
            <a:off x="4931832" y="418050"/>
            <a:ext cx="6620597" cy="11449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  <a:defRPr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1"/>
          <p:cNvSpPr txBox="1"/>
          <p:nvPr>
            <p:ph idx="1" type="body"/>
          </p:nvPr>
        </p:nvSpPr>
        <p:spPr>
          <a:xfrm>
            <a:off x="4931835" y="1695454"/>
            <a:ext cx="663628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SzPts val="1200"/>
              <a:buNone/>
              <a:defRPr i="1" sz="12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1"/>
          <p:cNvSpPr/>
          <p:nvPr>
            <p:ph idx="2" type="pic"/>
          </p:nvPr>
        </p:nvSpPr>
        <p:spPr>
          <a:xfrm>
            <a:off x="0" y="0"/>
            <a:ext cx="4368800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0" lIns="0" spcFirstLastPara="1" rIns="0" wrap="square" tIns="2592000">
            <a:noAutofit/>
          </a:bodyPr>
          <a:lstStyle>
            <a:lvl1pPr lvl="0" marR="0" rtl="0" algn="ctr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41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35" name="Google Shape;135;p41"/>
          <p:cNvCxnSpPr/>
          <p:nvPr/>
        </p:nvCxnSpPr>
        <p:spPr>
          <a:xfrm>
            <a:off x="11342479" y="6520020"/>
            <a:ext cx="0" cy="86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41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Option 3" showMasterSp="0">
  <p:cSld name="Divider Option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/>
          <p:nvPr/>
        </p:nvSpPr>
        <p:spPr>
          <a:xfrm>
            <a:off x="3491400" y="784499"/>
            <a:ext cx="5209200" cy="5422209"/>
          </a:xfrm>
          <a:custGeom>
            <a:rect b="b" l="l" r="r" t="t"/>
            <a:pathLst>
              <a:path extrusionOk="0" h="1512" w="1453">
                <a:moveTo>
                  <a:pt x="1414" y="926"/>
                </a:moveTo>
                <a:cubicBezTo>
                  <a:pt x="1447" y="801"/>
                  <a:pt x="1453" y="674"/>
                  <a:pt x="1429" y="558"/>
                </a:cubicBezTo>
                <a:cubicBezTo>
                  <a:pt x="1421" y="519"/>
                  <a:pt x="1409" y="480"/>
                  <a:pt x="1394" y="444"/>
                </a:cubicBezTo>
                <a:cubicBezTo>
                  <a:pt x="1309" y="243"/>
                  <a:pt x="1115" y="93"/>
                  <a:pt x="874" y="42"/>
                </a:cubicBezTo>
                <a:cubicBezTo>
                  <a:pt x="675" y="0"/>
                  <a:pt x="472" y="34"/>
                  <a:pt x="305" y="138"/>
                </a:cubicBezTo>
                <a:cubicBezTo>
                  <a:pt x="199" y="204"/>
                  <a:pt x="118" y="289"/>
                  <a:pt x="71" y="383"/>
                </a:cubicBezTo>
                <a:cubicBezTo>
                  <a:pt x="18" y="489"/>
                  <a:pt x="0" y="624"/>
                  <a:pt x="18" y="775"/>
                </a:cubicBezTo>
                <a:cubicBezTo>
                  <a:pt x="30" y="861"/>
                  <a:pt x="52" y="946"/>
                  <a:pt x="86" y="1025"/>
                </a:cubicBezTo>
                <a:cubicBezTo>
                  <a:pt x="86" y="1026"/>
                  <a:pt x="86" y="1026"/>
                  <a:pt x="86" y="1026"/>
                </a:cubicBezTo>
                <a:cubicBezTo>
                  <a:pt x="159" y="1199"/>
                  <a:pt x="277" y="1333"/>
                  <a:pt x="426" y="1412"/>
                </a:cubicBezTo>
                <a:cubicBezTo>
                  <a:pt x="601" y="1505"/>
                  <a:pt x="797" y="1512"/>
                  <a:pt x="978" y="1433"/>
                </a:cubicBezTo>
                <a:cubicBezTo>
                  <a:pt x="1190" y="1342"/>
                  <a:pt x="1353" y="1152"/>
                  <a:pt x="1414" y="92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4"/>
          <p:cNvSpPr txBox="1"/>
          <p:nvPr>
            <p:ph type="ctrTitle"/>
          </p:nvPr>
        </p:nvSpPr>
        <p:spPr>
          <a:xfrm>
            <a:off x="3671249" y="2973675"/>
            <a:ext cx="4831307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  <a:defRPr sz="3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Option 1" showMasterSp="0">
  <p:cSld name="Statement Option 1"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42"/>
          <p:cNvPicPr preferRelativeResize="0"/>
          <p:nvPr/>
        </p:nvPicPr>
        <p:blipFill rotWithShape="1">
          <a:blip r:embed="rId2">
            <a:alphaModFix/>
          </a:blip>
          <a:srcRect b="5310" l="0" r="0" t="5771"/>
          <a:stretch/>
        </p:blipFill>
        <p:spPr>
          <a:xfrm>
            <a:off x="2453100" y="0"/>
            <a:ext cx="7549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2"/>
          <p:cNvSpPr txBox="1"/>
          <p:nvPr>
            <p:ph type="ctrTitle"/>
          </p:nvPr>
        </p:nvSpPr>
        <p:spPr>
          <a:xfrm>
            <a:off x="2688608" y="2759849"/>
            <a:ext cx="7110485" cy="1338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 New Roman"/>
              <a:buNone/>
              <a:defRPr i="0" sz="3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0" name="Google Shape;14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89" y="6375603"/>
            <a:ext cx="927787" cy="2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2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42" name="Google Shape;142;p42"/>
          <p:cNvCxnSpPr/>
          <p:nvPr/>
        </p:nvCxnSpPr>
        <p:spPr>
          <a:xfrm>
            <a:off x="11342479" y="6520020"/>
            <a:ext cx="0" cy="86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42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Option 4" showMasterSp="0">
  <p:cSld name="Statement Option 4">
    <p:bg>
      <p:bgPr>
        <a:solidFill>
          <a:schemeClr val="accen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43"/>
          <p:cNvPicPr preferRelativeResize="0"/>
          <p:nvPr/>
        </p:nvPicPr>
        <p:blipFill rotWithShape="1">
          <a:blip r:embed="rId2">
            <a:alphaModFix/>
          </a:blip>
          <a:srcRect b="5310" l="0" r="0" t="5771"/>
          <a:stretch/>
        </p:blipFill>
        <p:spPr>
          <a:xfrm>
            <a:off x="2390192" y="0"/>
            <a:ext cx="7549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3"/>
          <p:cNvSpPr txBox="1"/>
          <p:nvPr>
            <p:ph type="ctrTitle"/>
          </p:nvPr>
        </p:nvSpPr>
        <p:spPr>
          <a:xfrm>
            <a:off x="2579428" y="2389036"/>
            <a:ext cx="7206019" cy="16447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  <a:defRPr i="1"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3"/>
          <p:cNvSpPr txBox="1"/>
          <p:nvPr>
            <p:ph idx="1" type="body"/>
          </p:nvPr>
        </p:nvSpPr>
        <p:spPr>
          <a:xfrm>
            <a:off x="2715904" y="4179110"/>
            <a:ext cx="6933064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8" name="Google Shape;14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611" y="6376789"/>
            <a:ext cx="926439" cy="28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3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50" name="Google Shape;150;p43"/>
          <p:cNvCxnSpPr/>
          <p:nvPr/>
        </p:nvCxnSpPr>
        <p:spPr>
          <a:xfrm>
            <a:off x="11342479" y="6520020"/>
            <a:ext cx="0" cy="86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43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Page">
  <p:cSld name="Product Page"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4"/>
          <p:cNvSpPr txBox="1"/>
          <p:nvPr>
            <p:ph type="title"/>
          </p:nvPr>
        </p:nvSpPr>
        <p:spPr>
          <a:xfrm>
            <a:off x="623888" y="417605"/>
            <a:ext cx="8037512" cy="52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4"/>
          <p:cNvSpPr/>
          <p:nvPr/>
        </p:nvSpPr>
        <p:spPr>
          <a:xfrm>
            <a:off x="623890" y="1752601"/>
            <a:ext cx="6577012" cy="446722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4"/>
          <p:cNvSpPr txBox="1"/>
          <p:nvPr>
            <p:ph idx="1" type="body"/>
          </p:nvPr>
        </p:nvSpPr>
        <p:spPr>
          <a:xfrm>
            <a:off x="1014761" y="1943100"/>
            <a:ext cx="5716240" cy="3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1pPr>
            <a:lvl2pPr indent="-2921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•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SzPts val="1000"/>
              <a:buChar char="‒"/>
              <a:defRPr sz="1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lt1"/>
              </a:buClr>
              <a:buSzPts val="1000"/>
              <a:buChar char="»"/>
              <a:defRPr sz="1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4"/>
          <p:cNvSpPr/>
          <p:nvPr/>
        </p:nvSpPr>
        <p:spPr>
          <a:xfrm>
            <a:off x="7432907" y="3324225"/>
            <a:ext cx="4128828" cy="289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4"/>
          <p:cNvSpPr/>
          <p:nvPr>
            <p:ph idx="2" type="pic"/>
          </p:nvPr>
        </p:nvSpPr>
        <p:spPr>
          <a:xfrm>
            <a:off x="7432907" y="1752601"/>
            <a:ext cx="4128000" cy="1571624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0" lIns="0" spcFirstLastPara="1" rIns="0" wrap="square" tIns="972000">
            <a:noAutofit/>
          </a:bodyPr>
          <a:lstStyle>
            <a:lvl1pPr lv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44"/>
          <p:cNvSpPr txBox="1"/>
          <p:nvPr>
            <p:ph idx="3" type="body"/>
          </p:nvPr>
        </p:nvSpPr>
        <p:spPr>
          <a:xfrm>
            <a:off x="7618627" y="3457579"/>
            <a:ext cx="3675080" cy="2390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b="1" sz="900" cap="none">
                <a:solidFill>
                  <a:schemeClr val="lt2"/>
                </a:solidFill>
              </a:defRPr>
            </a:lvl1pPr>
            <a:lvl2pPr indent="-285750" lvl="1" marL="91440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sz="900">
                <a:solidFill>
                  <a:schemeClr val="lt2"/>
                </a:solidFill>
              </a:defRPr>
            </a:lvl2pPr>
            <a:lvl3pPr indent="-292100" lvl="2" marL="1371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‒"/>
              <a:defRPr sz="1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lt1"/>
              </a:buClr>
              <a:buSzPts val="1000"/>
              <a:buChar char="»"/>
              <a:defRPr sz="1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44"/>
          <p:cNvSpPr txBox="1"/>
          <p:nvPr>
            <p:ph idx="4" type="body"/>
          </p:nvPr>
        </p:nvSpPr>
        <p:spPr>
          <a:xfrm>
            <a:off x="627836" y="1076325"/>
            <a:ext cx="803356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44"/>
          <p:cNvSpPr/>
          <p:nvPr>
            <p:ph idx="5" type="pic"/>
          </p:nvPr>
        </p:nvSpPr>
        <p:spPr>
          <a:xfrm>
            <a:off x="9080809" y="561980"/>
            <a:ext cx="2476499" cy="466725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2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44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62" name="Google Shape;162;p44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 Option1">
  <p:cSld name="Case study Option1"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5"/>
          <p:cNvSpPr/>
          <p:nvPr/>
        </p:nvSpPr>
        <p:spPr>
          <a:xfrm>
            <a:off x="4459559" y="1409700"/>
            <a:ext cx="7099300" cy="46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5"/>
          <p:cNvSpPr/>
          <p:nvPr/>
        </p:nvSpPr>
        <p:spPr>
          <a:xfrm>
            <a:off x="4459559" y="1872629"/>
            <a:ext cx="7099300" cy="40995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5"/>
          <p:cNvSpPr txBox="1"/>
          <p:nvPr>
            <p:ph type="title"/>
          </p:nvPr>
        </p:nvSpPr>
        <p:spPr>
          <a:xfrm>
            <a:off x="635039" y="417605"/>
            <a:ext cx="8189912" cy="5452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5"/>
          <p:cNvSpPr txBox="1"/>
          <p:nvPr>
            <p:ph idx="1" type="body"/>
          </p:nvPr>
        </p:nvSpPr>
        <p:spPr>
          <a:xfrm>
            <a:off x="4710569" y="1437720"/>
            <a:ext cx="6645088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1pPr>
            <a:lvl2pPr indent="-355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b="1" sz="20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‒"/>
              <a:defRPr b="1" sz="2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b="1"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45"/>
          <p:cNvSpPr txBox="1"/>
          <p:nvPr>
            <p:ph idx="2" type="body"/>
          </p:nvPr>
        </p:nvSpPr>
        <p:spPr>
          <a:xfrm>
            <a:off x="4738210" y="2019300"/>
            <a:ext cx="6490449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indent="-292100" lvl="2" marL="1371600" algn="l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-"/>
              <a:defRPr sz="10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SzPts val="1000"/>
              <a:buNone/>
              <a:defRPr sz="1000"/>
            </a:lvl4pPr>
            <a:lvl5pPr indent="-292100" lvl="4" marL="22860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45"/>
          <p:cNvSpPr/>
          <p:nvPr>
            <p:ph idx="3" type="pic"/>
          </p:nvPr>
        </p:nvSpPr>
        <p:spPr>
          <a:xfrm>
            <a:off x="634695" y="1409700"/>
            <a:ext cx="3416300" cy="219075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0" lIns="0" spcFirstLastPara="1" rIns="0" wrap="square" tIns="1440000">
            <a:noAutofit/>
          </a:bodyPr>
          <a:lstStyle>
            <a:lvl1pPr lv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45"/>
          <p:cNvSpPr/>
          <p:nvPr>
            <p:ph idx="4" type="pic"/>
          </p:nvPr>
        </p:nvSpPr>
        <p:spPr>
          <a:xfrm>
            <a:off x="634695" y="3762375"/>
            <a:ext cx="3416300" cy="219075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0" lIns="0" spcFirstLastPara="1" rIns="0" wrap="square" tIns="1440000">
            <a:noAutofit/>
          </a:bodyPr>
          <a:lstStyle>
            <a:lvl1pPr lv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45"/>
          <p:cNvSpPr/>
          <p:nvPr>
            <p:ph idx="5" type="pic"/>
          </p:nvPr>
        </p:nvSpPr>
        <p:spPr>
          <a:xfrm>
            <a:off x="9091961" y="561980"/>
            <a:ext cx="2476499" cy="466725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2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45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73" name="Google Shape;173;p45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 Option2">
  <p:cSld name="Case study Option2"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6"/>
          <p:cNvSpPr/>
          <p:nvPr/>
        </p:nvSpPr>
        <p:spPr>
          <a:xfrm>
            <a:off x="4459559" y="1409700"/>
            <a:ext cx="70993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6"/>
          <p:cNvSpPr/>
          <p:nvPr/>
        </p:nvSpPr>
        <p:spPr>
          <a:xfrm>
            <a:off x="4459559" y="1872629"/>
            <a:ext cx="7099300" cy="40995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6"/>
          <p:cNvSpPr txBox="1"/>
          <p:nvPr>
            <p:ph type="title"/>
          </p:nvPr>
        </p:nvSpPr>
        <p:spPr>
          <a:xfrm>
            <a:off x="630795" y="417605"/>
            <a:ext cx="8106500" cy="5452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6"/>
          <p:cNvSpPr txBox="1"/>
          <p:nvPr>
            <p:ph idx="1" type="body"/>
          </p:nvPr>
        </p:nvSpPr>
        <p:spPr>
          <a:xfrm>
            <a:off x="4710569" y="1447245"/>
            <a:ext cx="6645088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indent="-355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b="1" sz="20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‒"/>
              <a:defRPr b="1" sz="2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b="1"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46"/>
          <p:cNvSpPr txBox="1"/>
          <p:nvPr>
            <p:ph idx="2" type="body"/>
          </p:nvPr>
        </p:nvSpPr>
        <p:spPr>
          <a:xfrm>
            <a:off x="4738210" y="2019300"/>
            <a:ext cx="6490449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indent="-292100" lvl="2" marL="1371600" algn="l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-"/>
              <a:defRPr sz="10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SzPts val="1000"/>
              <a:buNone/>
              <a:defRPr sz="1000"/>
            </a:lvl4pPr>
            <a:lvl5pPr indent="-292100" lvl="4" marL="22860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46"/>
          <p:cNvSpPr/>
          <p:nvPr>
            <p:ph idx="3" type="pic"/>
          </p:nvPr>
        </p:nvSpPr>
        <p:spPr>
          <a:xfrm>
            <a:off x="634695" y="1409700"/>
            <a:ext cx="3416300" cy="219075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0" lIns="0" spcFirstLastPara="1" rIns="0" wrap="square" tIns="1440000">
            <a:noAutofit/>
          </a:bodyPr>
          <a:lstStyle>
            <a:lvl1pPr lv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46"/>
          <p:cNvSpPr/>
          <p:nvPr>
            <p:ph idx="4" type="pic"/>
          </p:nvPr>
        </p:nvSpPr>
        <p:spPr>
          <a:xfrm>
            <a:off x="634695" y="3762375"/>
            <a:ext cx="3416300" cy="219075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0" lIns="0" spcFirstLastPara="1" rIns="0" wrap="square" tIns="1440000">
            <a:noAutofit/>
          </a:bodyPr>
          <a:lstStyle>
            <a:lvl1pPr lv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46"/>
          <p:cNvSpPr/>
          <p:nvPr>
            <p:ph idx="5" type="pic"/>
          </p:nvPr>
        </p:nvSpPr>
        <p:spPr>
          <a:xfrm>
            <a:off x="9080809" y="561980"/>
            <a:ext cx="2476499" cy="466725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2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46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84" name="Google Shape;184;p46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mple Boxed Text with Image x3">
  <p:cSld name="Sample Boxed Text with Image x3"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7"/>
          <p:cNvSpPr/>
          <p:nvPr/>
        </p:nvSpPr>
        <p:spPr>
          <a:xfrm>
            <a:off x="4376412" y="2477659"/>
            <a:ext cx="3446400" cy="1718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7"/>
          <p:cNvSpPr/>
          <p:nvPr/>
        </p:nvSpPr>
        <p:spPr>
          <a:xfrm>
            <a:off x="8112069" y="2477659"/>
            <a:ext cx="3446400" cy="1718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7"/>
          <p:cNvSpPr/>
          <p:nvPr/>
        </p:nvSpPr>
        <p:spPr>
          <a:xfrm>
            <a:off x="640755" y="2477659"/>
            <a:ext cx="3446400" cy="1718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7"/>
          <p:cNvSpPr txBox="1"/>
          <p:nvPr>
            <p:ph type="title"/>
          </p:nvPr>
        </p:nvSpPr>
        <p:spPr>
          <a:xfrm>
            <a:off x="624470" y="417601"/>
            <a:ext cx="10934001" cy="9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7"/>
          <p:cNvSpPr txBox="1"/>
          <p:nvPr>
            <p:ph idx="1" type="body"/>
          </p:nvPr>
        </p:nvSpPr>
        <p:spPr>
          <a:xfrm>
            <a:off x="823643" y="3603587"/>
            <a:ext cx="3149600" cy="4401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-"/>
              <a:defRPr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indent="-292100" lvl="4" marL="22860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47"/>
          <p:cNvSpPr txBox="1"/>
          <p:nvPr>
            <p:ph idx="2" type="body"/>
          </p:nvPr>
        </p:nvSpPr>
        <p:spPr>
          <a:xfrm>
            <a:off x="635042" y="1685925"/>
            <a:ext cx="10923431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47"/>
          <p:cNvSpPr/>
          <p:nvPr>
            <p:ph idx="3" type="pic"/>
          </p:nvPr>
        </p:nvSpPr>
        <p:spPr>
          <a:xfrm>
            <a:off x="640755" y="4167534"/>
            <a:ext cx="3446400" cy="17526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0" lIns="0" spcFirstLastPara="1" rIns="0" wrap="square" tIns="1152000">
            <a:noAutofit/>
          </a:bodyPr>
          <a:lstStyle>
            <a:lvl1pPr lv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47"/>
          <p:cNvSpPr txBox="1"/>
          <p:nvPr>
            <p:ph idx="4" type="body"/>
          </p:nvPr>
        </p:nvSpPr>
        <p:spPr>
          <a:xfrm>
            <a:off x="4559300" y="3603587"/>
            <a:ext cx="3149600" cy="4401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-"/>
              <a:defRPr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indent="-292100" lvl="4" marL="22860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47"/>
          <p:cNvSpPr/>
          <p:nvPr>
            <p:ph idx="5" type="pic"/>
          </p:nvPr>
        </p:nvSpPr>
        <p:spPr>
          <a:xfrm>
            <a:off x="4376412" y="4167534"/>
            <a:ext cx="3446400" cy="17526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0" lIns="0" spcFirstLastPara="1" rIns="0" wrap="square" tIns="1152000">
            <a:noAutofit/>
          </a:bodyPr>
          <a:lstStyle>
            <a:lvl1pPr lv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47"/>
          <p:cNvSpPr txBox="1"/>
          <p:nvPr>
            <p:ph idx="6" type="body"/>
          </p:nvPr>
        </p:nvSpPr>
        <p:spPr>
          <a:xfrm>
            <a:off x="8294957" y="3603587"/>
            <a:ext cx="3149600" cy="4401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-"/>
              <a:defRPr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indent="-292100" lvl="4" marL="22860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47"/>
          <p:cNvSpPr/>
          <p:nvPr>
            <p:ph idx="7" type="pic"/>
          </p:nvPr>
        </p:nvSpPr>
        <p:spPr>
          <a:xfrm>
            <a:off x="8112069" y="4167534"/>
            <a:ext cx="3446400" cy="17526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0" lIns="0" spcFirstLastPara="1" rIns="0" wrap="square" tIns="1152000">
            <a:noAutofit/>
          </a:bodyPr>
          <a:lstStyle>
            <a:lvl1pPr lv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47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98" name="Google Shape;198;p47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7"/>
          <p:cNvSpPr txBox="1"/>
          <p:nvPr>
            <p:ph idx="8" type="body"/>
          </p:nvPr>
        </p:nvSpPr>
        <p:spPr>
          <a:xfrm>
            <a:off x="823646" y="2554853"/>
            <a:ext cx="3149599" cy="1149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300"/>
              <a:buNone/>
              <a:defRPr b="1" sz="73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47"/>
          <p:cNvSpPr txBox="1"/>
          <p:nvPr>
            <p:ph idx="9" type="body"/>
          </p:nvPr>
        </p:nvSpPr>
        <p:spPr>
          <a:xfrm>
            <a:off x="4559303" y="2555413"/>
            <a:ext cx="3149599" cy="1149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873A"/>
              </a:buClr>
              <a:buSzPts val="7300"/>
              <a:buNone/>
              <a:defRPr b="1" sz="7300">
                <a:solidFill>
                  <a:srgbClr val="03873A"/>
                </a:solidFill>
              </a:defRPr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47"/>
          <p:cNvSpPr txBox="1"/>
          <p:nvPr>
            <p:ph idx="13" type="body"/>
          </p:nvPr>
        </p:nvSpPr>
        <p:spPr>
          <a:xfrm>
            <a:off x="8282111" y="2554853"/>
            <a:ext cx="3149599" cy="1149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300"/>
              <a:buNone/>
              <a:defRPr b="1" sz="73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graphic x3">
  <p:cSld name="Infographic x3"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8"/>
          <p:cNvSpPr txBox="1"/>
          <p:nvPr>
            <p:ph type="title"/>
          </p:nvPr>
        </p:nvSpPr>
        <p:spPr>
          <a:xfrm>
            <a:off x="623890" y="417600"/>
            <a:ext cx="10944225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8"/>
          <p:cNvSpPr/>
          <p:nvPr>
            <p:ph idx="2" type="pic"/>
          </p:nvPr>
        </p:nvSpPr>
        <p:spPr>
          <a:xfrm>
            <a:off x="1115488" y="2514605"/>
            <a:ext cx="2645833" cy="1319213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ctr" bIns="0" lIns="0" spcFirstLastPara="1" rIns="0" wrap="square" tIns="648000">
            <a:noAutofit/>
          </a:bodyPr>
          <a:lstStyle>
            <a:lvl1pPr lv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48"/>
          <p:cNvSpPr txBox="1"/>
          <p:nvPr>
            <p:ph idx="1" type="body"/>
          </p:nvPr>
        </p:nvSpPr>
        <p:spPr>
          <a:xfrm>
            <a:off x="1107019" y="4425950"/>
            <a:ext cx="2654300" cy="979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</a:defRPr>
            </a:lvl1pPr>
            <a:lvl2pPr indent="-228600" lvl="1" marL="9144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i="0" sz="1000"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48"/>
          <p:cNvSpPr txBox="1"/>
          <p:nvPr>
            <p:ph idx="3" type="body"/>
          </p:nvPr>
        </p:nvSpPr>
        <p:spPr>
          <a:xfrm>
            <a:off x="1115488" y="3924926"/>
            <a:ext cx="2645833" cy="418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 b="1" sz="3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48"/>
          <p:cNvSpPr txBox="1"/>
          <p:nvPr>
            <p:ph idx="4" type="body"/>
          </p:nvPr>
        </p:nvSpPr>
        <p:spPr>
          <a:xfrm>
            <a:off x="4718402" y="3924926"/>
            <a:ext cx="2645833" cy="418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 b="1" sz="3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48"/>
          <p:cNvSpPr txBox="1"/>
          <p:nvPr>
            <p:ph idx="5" type="body"/>
          </p:nvPr>
        </p:nvSpPr>
        <p:spPr>
          <a:xfrm>
            <a:off x="8366806" y="3924928"/>
            <a:ext cx="2645833" cy="408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3873A"/>
              </a:buClr>
              <a:buSzPts val="3400"/>
              <a:buNone/>
              <a:defRPr b="1" sz="3400">
                <a:solidFill>
                  <a:srgbClr val="038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48"/>
          <p:cNvSpPr txBox="1"/>
          <p:nvPr>
            <p:ph idx="6" type="body"/>
          </p:nvPr>
        </p:nvSpPr>
        <p:spPr>
          <a:xfrm>
            <a:off x="4721563" y="4425950"/>
            <a:ext cx="2654300" cy="979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>
                <a:solidFill>
                  <a:schemeClr val="dk2"/>
                </a:solidFill>
              </a:defRPr>
            </a:lvl1pPr>
            <a:lvl2pPr indent="-228600" lvl="1" marL="9144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i="0" sz="1000"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48"/>
          <p:cNvSpPr txBox="1"/>
          <p:nvPr>
            <p:ph idx="7" type="body"/>
          </p:nvPr>
        </p:nvSpPr>
        <p:spPr>
          <a:xfrm>
            <a:off x="8376067" y="4425950"/>
            <a:ext cx="2654300" cy="979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03873A"/>
              </a:buClr>
              <a:buSzPts val="1500"/>
              <a:buNone/>
              <a:defRPr b="1" sz="1500">
                <a:solidFill>
                  <a:srgbClr val="03873A"/>
                </a:solidFill>
              </a:defRPr>
            </a:lvl1pPr>
            <a:lvl2pPr indent="-228600" lvl="1" marL="9144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i="0" sz="1000"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48"/>
          <p:cNvSpPr txBox="1"/>
          <p:nvPr>
            <p:ph idx="8" type="body"/>
          </p:nvPr>
        </p:nvSpPr>
        <p:spPr>
          <a:xfrm>
            <a:off x="7023102" y="6172205"/>
            <a:ext cx="452932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None/>
              <a:defRPr sz="6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48"/>
          <p:cNvSpPr/>
          <p:nvPr>
            <p:ph idx="9" type="pic"/>
          </p:nvPr>
        </p:nvSpPr>
        <p:spPr>
          <a:xfrm>
            <a:off x="4716817" y="2514605"/>
            <a:ext cx="2645833" cy="1319213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ctr" bIns="0" lIns="0" spcFirstLastPara="1" rIns="0" wrap="square" tIns="648000">
            <a:noAutofit/>
          </a:bodyPr>
          <a:lstStyle>
            <a:lvl1pPr lv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48"/>
          <p:cNvSpPr/>
          <p:nvPr>
            <p:ph idx="13" type="pic"/>
          </p:nvPr>
        </p:nvSpPr>
        <p:spPr>
          <a:xfrm>
            <a:off x="8374417" y="2514605"/>
            <a:ext cx="2645833" cy="1319213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ctr" bIns="0" lIns="0" spcFirstLastPara="1" rIns="0" wrap="square" tIns="648000">
            <a:noAutofit/>
          </a:bodyPr>
          <a:lstStyle>
            <a:lvl1pPr lv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14" name="Google Shape;214;p48"/>
          <p:cNvCxnSpPr/>
          <p:nvPr/>
        </p:nvCxnSpPr>
        <p:spPr>
          <a:xfrm>
            <a:off x="621993" y="6124575"/>
            <a:ext cx="1094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48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16" name="Google Shape;216;p48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9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19" name="Google Shape;219;p49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0"/>
          <p:cNvSpPr txBox="1"/>
          <p:nvPr>
            <p:ph type="title"/>
          </p:nvPr>
        </p:nvSpPr>
        <p:spPr>
          <a:xfrm>
            <a:off x="623890" y="417600"/>
            <a:ext cx="10944225" cy="77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0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23" name="Google Shape;223;p50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heading">
  <p:cSld name="Title and Subheading"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1"/>
          <p:cNvSpPr txBox="1"/>
          <p:nvPr>
            <p:ph type="title"/>
          </p:nvPr>
        </p:nvSpPr>
        <p:spPr>
          <a:xfrm>
            <a:off x="623890" y="417600"/>
            <a:ext cx="10944225" cy="77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1"/>
          <p:cNvSpPr txBox="1"/>
          <p:nvPr>
            <p:ph idx="1" type="body"/>
          </p:nvPr>
        </p:nvSpPr>
        <p:spPr>
          <a:xfrm>
            <a:off x="623891" y="1685925"/>
            <a:ext cx="635677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51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28" name="Google Shape;228;p51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and Image Option6" showMasterSp="0">
  <p:cSld name="Statement and Image Option6">
    <p:bg>
      <p:bgPr>
        <a:solidFill>
          <a:srgbClr val="FFFFF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623890" y="418055"/>
            <a:ext cx="10942105" cy="84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  <a:defRPr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" type="body"/>
          </p:nvPr>
        </p:nvSpPr>
        <p:spPr>
          <a:xfrm>
            <a:off x="623890" y="1433517"/>
            <a:ext cx="6833129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SzPts val="1200"/>
              <a:buNone/>
              <a:defRPr i="1" sz="12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5"/>
          <p:cNvSpPr/>
          <p:nvPr>
            <p:ph idx="2" type="pic"/>
          </p:nvPr>
        </p:nvSpPr>
        <p:spPr>
          <a:xfrm>
            <a:off x="8136131" y="1433513"/>
            <a:ext cx="3416300" cy="4524375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0" lIns="0" spcFirstLastPara="1" rIns="0" wrap="square" tIns="2700000">
            <a:noAutofit/>
          </a:bodyPr>
          <a:lstStyle>
            <a:lvl1pPr lvl="0" marR="0" rtl="0" algn="ctr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9" name="Google Shape;29;p25"/>
          <p:cNvCxnSpPr/>
          <p:nvPr/>
        </p:nvCxnSpPr>
        <p:spPr>
          <a:xfrm>
            <a:off x="621993" y="6124575"/>
            <a:ext cx="1094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25"/>
          <p:cNvSpPr txBox="1"/>
          <p:nvPr>
            <p:ph idx="3" type="body"/>
          </p:nvPr>
        </p:nvSpPr>
        <p:spPr>
          <a:xfrm>
            <a:off x="7023102" y="6172202"/>
            <a:ext cx="4529329" cy="202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None/>
              <a:defRPr sz="6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1" name="Google Shape;3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1995" y="6374687"/>
            <a:ext cx="926439" cy="28248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33" name="Google Shape;33;p25"/>
          <p:cNvCxnSpPr/>
          <p:nvPr/>
        </p:nvCxnSpPr>
        <p:spPr>
          <a:xfrm>
            <a:off x="11342479" y="6520020"/>
            <a:ext cx="0" cy="86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re to Learn" showMasterSp="0">
  <p:cSld name="More to Learn">
    <p:bg>
      <p:bgPr>
        <a:solidFill>
          <a:schemeClr val="lt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52"/>
          <p:cNvPicPr preferRelativeResize="0"/>
          <p:nvPr/>
        </p:nvPicPr>
        <p:blipFill rotWithShape="1">
          <a:blip r:embed="rId2">
            <a:alphaModFix/>
          </a:blip>
          <a:srcRect b="5310" l="0" r="0" t="5771"/>
          <a:stretch/>
        </p:blipFill>
        <p:spPr>
          <a:xfrm>
            <a:off x="2441349" y="0"/>
            <a:ext cx="7549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52"/>
          <p:cNvSpPr txBox="1"/>
          <p:nvPr>
            <p:ph type="ctrTitle"/>
          </p:nvPr>
        </p:nvSpPr>
        <p:spPr>
          <a:xfrm>
            <a:off x="3111499" y="2728867"/>
            <a:ext cx="6208900" cy="9858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  <a:defRPr i="0"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2"/>
          <p:cNvSpPr txBox="1"/>
          <p:nvPr>
            <p:ph idx="1" type="body"/>
          </p:nvPr>
        </p:nvSpPr>
        <p:spPr>
          <a:xfrm>
            <a:off x="3124200" y="3829050"/>
            <a:ext cx="6324600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 Option2" showMasterSp="0">
  <p:cSld name="Final Slide Option2"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33179" y="3558921"/>
            <a:ext cx="3380239" cy="216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 Option3" showMasterSp="0">
  <p:cSld name="Final Slide Option3">
    <p:bg>
      <p:bgPr>
        <a:solidFill>
          <a:srgbClr val="595959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33181" y="3558921"/>
            <a:ext cx="3380239" cy="216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mple Boxed Text x3">
  <p:cSld name="Sample Boxed Text x3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629604" y="2669156"/>
            <a:ext cx="3470400" cy="468000"/>
          </a:xfrm>
          <a:prstGeom prst="rect">
            <a:avLst/>
          </a:prstGeom>
          <a:solidFill>
            <a:srgbClr val="0387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/>
          <p:nvPr/>
        </p:nvSpPr>
        <p:spPr>
          <a:xfrm>
            <a:off x="629604" y="3129775"/>
            <a:ext cx="3470400" cy="21400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6"/>
          <p:cNvSpPr txBox="1"/>
          <p:nvPr>
            <p:ph type="title"/>
          </p:nvPr>
        </p:nvSpPr>
        <p:spPr>
          <a:xfrm>
            <a:off x="629605" y="417601"/>
            <a:ext cx="10938728" cy="9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" type="body"/>
          </p:nvPr>
        </p:nvSpPr>
        <p:spPr>
          <a:xfrm>
            <a:off x="876953" y="2687955"/>
            <a:ext cx="2921479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1pPr>
            <a:lvl2pPr indent="-355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b="1" sz="20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‒"/>
              <a:defRPr b="1" sz="2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b="1"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2" type="body"/>
          </p:nvPr>
        </p:nvSpPr>
        <p:spPr>
          <a:xfrm>
            <a:off x="894021" y="3226998"/>
            <a:ext cx="2994625" cy="1552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0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-"/>
              <a:defRPr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indent="-292100" lvl="4" marL="22860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6"/>
          <p:cNvSpPr/>
          <p:nvPr/>
        </p:nvSpPr>
        <p:spPr>
          <a:xfrm>
            <a:off x="4387649" y="2669156"/>
            <a:ext cx="3470400" cy="46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6"/>
          <p:cNvSpPr/>
          <p:nvPr/>
        </p:nvSpPr>
        <p:spPr>
          <a:xfrm>
            <a:off x="4387649" y="3129775"/>
            <a:ext cx="3470400" cy="21400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6"/>
          <p:cNvSpPr txBox="1"/>
          <p:nvPr>
            <p:ph idx="3" type="body"/>
          </p:nvPr>
        </p:nvSpPr>
        <p:spPr>
          <a:xfrm>
            <a:off x="4634998" y="2687955"/>
            <a:ext cx="2921479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1pPr>
            <a:lvl2pPr indent="-355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b="1" sz="20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‒"/>
              <a:defRPr b="1" sz="2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b="1"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4" type="body"/>
          </p:nvPr>
        </p:nvSpPr>
        <p:spPr>
          <a:xfrm>
            <a:off x="4652066" y="3226998"/>
            <a:ext cx="2994625" cy="1552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0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-"/>
              <a:defRPr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indent="-292100" lvl="4" marL="22860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6"/>
          <p:cNvSpPr/>
          <p:nvPr/>
        </p:nvSpPr>
        <p:spPr>
          <a:xfrm>
            <a:off x="8097933" y="2669156"/>
            <a:ext cx="3470400" cy="46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6"/>
          <p:cNvSpPr/>
          <p:nvPr/>
        </p:nvSpPr>
        <p:spPr>
          <a:xfrm>
            <a:off x="8097933" y="3129775"/>
            <a:ext cx="3470400" cy="21400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6"/>
          <p:cNvSpPr txBox="1"/>
          <p:nvPr>
            <p:ph idx="5" type="body"/>
          </p:nvPr>
        </p:nvSpPr>
        <p:spPr>
          <a:xfrm>
            <a:off x="8345282" y="2687955"/>
            <a:ext cx="2921479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1pPr>
            <a:lvl2pPr indent="-355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b="1" sz="20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‒"/>
              <a:defRPr b="1" sz="2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b="1"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6" type="body"/>
          </p:nvPr>
        </p:nvSpPr>
        <p:spPr>
          <a:xfrm>
            <a:off x="8362350" y="3226998"/>
            <a:ext cx="2994625" cy="1552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0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-"/>
              <a:defRPr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indent="-292100" lvl="4" marL="22860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7" type="body"/>
          </p:nvPr>
        </p:nvSpPr>
        <p:spPr>
          <a:xfrm>
            <a:off x="635040" y="1685925"/>
            <a:ext cx="1093307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51" name="Google Shape;51;p26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and Image Option3" showMasterSp="0">
  <p:cSld name="Statement and Image Option3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type="title"/>
          </p:nvPr>
        </p:nvSpPr>
        <p:spPr>
          <a:xfrm>
            <a:off x="630794" y="418050"/>
            <a:ext cx="4908217" cy="11449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  <a:defRPr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" type="body"/>
          </p:nvPr>
        </p:nvSpPr>
        <p:spPr>
          <a:xfrm>
            <a:off x="630794" y="1695454"/>
            <a:ext cx="4908217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SzPts val="1200"/>
              <a:buNone/>
              <a:defRPr i="1" sz="12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7"/>
          <p:cNvSpPr/>
          <p:nvPr>
            <p:ph idx="2" type="pic"/>
          </p:nvPr>
        </p:nvSpPr>
        <p:spPr>
          <a:xfrm>
            <a:off x="6108703" y="0"/>
            <a:ext cx="6083300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0" lIns="0" spcFirstLastPara="1" rIns="0" wrap="square" tIns="2592000">
            <a:noAutofit/>
          </a:bodyPr>
          <a:lstStyle>
            <a:lvl1pPr lvl="0" marR="0" rtl="0" algn="ctr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27"/>
          <p:cNvSpPr txBox="1"/>
          <p:nvPr>
            <p:ph idx="3" type="body"/>
          </p:nvPr>
        </p:nvSpPr>
        <p:spPr>
          <a:xfrm>
            <a:off x="634692" y="5838825"/>
            <a:ext cx="49043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7" name="Google Shape;5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2611" y="6376789"/>
            <a:ext cx="926439" cy="28248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59" name="Google Shape;59;p27"/>
          <p:cNvCxnSpPr/>
          <p:nvPr/>
        </p:nvCxnSpPr>
        <p:spPr>
          <a:xfrm>
            <a:off x="11342479" y="6520020"/>
            <a:ext cx="0" cy="86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27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">
  <p:cSld name="Numbered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623890" y="417602"/>
            <a:ext cx="10944225" cy="11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" type="body"/>
          </p:nvPr>
        </p:nvSpPr>
        <p:spPr>
          <a:xfrm>
            <a:off x="623888" y="1809750"/>
            <a:ext cx="8910405" cy="378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2222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  <a:defRPr b="1" sz="18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‒"/>
              <a:defRPr sz="18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 sz="18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65" name="Google Shape;65;p28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type="title"/>
          </p:nvPr>
        </p:nvSpPr>
        <p:spPr>
          <a:xfrm>
            <a:off x="623890" y="417600"/>
            <a:ext cx="10944225" cy="10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623891" y="1704980"/>
            <a:ext cx="8888103" cy="3171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 sz="18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 Option1" showMasterSp="0" type="blank">
  <p:cSld name="BLANK"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ption2" showMasterSp="0">
  <p:cSld name="Title Slide Option2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ctrTitle"/>
          </p:nvPr>
        </p:nvSpPr>
        <p:spPr>
          <a:xfrm>
            <a:off x="630353" y="1681205"/>
            <a:ext cx="4978400" cy="20632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Times New Roman"/>
              <a:buNone/>
              <a:defRPr sz="3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subTitle"/>
          </p:nvPr>
        </p:nvSpPr>
        <p:spPr>
          <a:xfrm>
            <a:off x="628657" y="4057205"/>
            <a:ext cx="4592145" cy="1130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31"/>
          <p:cNvSpPr txBox="1"/>
          <p:nvPr>
            <p:ph idx="2" type="body"/>
          </p:nvPr>
        </p:nvSpPr>
        <p:spPr>
          <a:xfrm>
            <a:off x="626151" y="6265863"/>
            <a:ext cx="5287404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3pPr>
            <a:lvl4pPr indent="-228600" lvl="3" marL="18288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1"/>
          <p:cNvSpPr/>
          <p:nvPr>
            <p:ph idx="3" type="pic"/>
          </p:nvPr>
        </p:nvSpPr>
        <p:spPr>
          <a:xfrm>
            <a:off x="6108699" y="0"/>
            <a:ext cx="6083300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0" lIns="0" spcFirstLastPara="1" rIns="0" wrap="square" tIns="2592000">
            <a:noAutofit/>
          </a:bodyPr>
          <a:lstStyle>
            <a:lvl1pPr lvl="0" marR="0" rtl="0" algn="ctr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7" name="Google Shape;7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3833" y="409107"/>
            <a:ext cx="1148400" cy="8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1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79" name="Google Shape;79;p31"/>
          <p:cNvCxnSpPr/>
          <p:nvPr/>
        </p:nvCxnSpPr>
        <p:spPr>
          <a:xfrm>
            <a:off x="11342479" y="6520020"/>
            <a:ext cx="0" cy="86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31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2"/>
          <p:cNvSpPr txBox="1"/>
          <p:nvPr>
            <p:ph type="title"/>
          </p:nvPr>
        </p:nvSpPr>
        <p:spPr>
          <a:xfrm>
            <a:off x="623890" y="417602"/>
            <a:ext cx="10944225" cy="906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2"/>
          <p:cNvSpPr txBox="1"/>
          <p:nvPr>
            <p:ph idx="1" type="body"/>
          </p:nvPr>
        </p:nvSpPr>
        <p:spPr>
          <a:xfrm>
            <a:off x="623890" y="1704975"/>
            <a:ext cx="10944225" cy="4285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9" name="Google Shape;9;p22"/>
          <p:cNvCxnSpPr/>
          <p:nvPr/>
        </p:nvCxnSpPr>
        <p:spPr>
          <a:xfrm>
            <a:off x="11342479" y="6520020"/>
            <a:ext cx="0" cy="86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1" name="Google Shape;11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2611" y="6376789"/>
            <a:ext cx="926439" cy="28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2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93">
          <p15:clr>
            <a:srgbClr val="F26B43"/>
          </p15:clr>
        </p15:guide>
        <p15:guide id="2" pos="728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"/>
          <p:cNvSpPr txBox="1"/>
          <p:nvPr>
            <p:ph type="ctrTitle"/>
          </p:nvPr>
        </p:nvSpPr>
        <p:spPr>
          <a:xfrm>
            <a:off x="294452" y="1886251"/>
            <a:ext cx="5801548" cy="134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pl-PL" sz="4000"/>
              <a:t>Modelling difficulty of English exercises</a:t>
            </a:r>
            <a:br>
              <a:rPr lang="pl-PL" sz="4000"/>
            </a:br>
            <a:br>
              <a:rPr lang="pl-PL" sz="4400"/>
            </a:br>
            <a:br>
              <a:rPr lang="pl-PL"/>
            </a:br>
            <a:endParaRPr/>
          </a:p>
        </p:txBody>
      </p:sp>
      <p:sp>
        <p:nvSpPr>
          <p:cNvPr id="243" name="Google Shape;243;p1"/>
          <p:cNvSpPr txBox="1"/>
          <p:nvPr>
            <p:ph idx="1" type="subTitle"/>
          </p:nvPr>
        </p:nvSpPr>
        <p:spPr>
          <a:xfrm>
            <a:off x="294452" y="2696787"/>
            <a:ext cx="4529667" cy="14644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pl-PL"/>
              <a:t>Probabilistic programming approach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1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45" name="Google Shape;245;p1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Presentation Title Arial Bold 7 pt</a:t>
            </a:r>
            <a:endParaRPr/>
          </a:p>
        </p:txBody>
      </p:sp>
      <p:cxnSp>
        <p:nvCxnSpPr>
          <p:cNvPr id="246" name="Google Shape;246;p1"/>
          <p:cNvCxnSpPr/>
          <p:nvPr/>
        </p:nvCxnSpPr>
        <p:spPr>
          <a:xfrm>
            <a:off x="11339675" y="6528499"/>
            <a:ext cx="0" cy="86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picture containing toy&#10;&#10;Description generated with very high confidence" id="247" name="Google Shape;2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0603" y="-1931"/>
            <a:ext cx="5733326" cy="686186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"/>
          <p:cNvSpPr txBox="1"/>
          <p:nvPr>
            <p:ph idx="2" type="body"/>
          </p:nvPr>
        </p:nvSpPr>
        <p:spPr>
          <a:xfrm>
            <a:off x="630353" y="6265863"/>
            <a:ext cx="52832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"/>
          <p:cNvSpPr txBox="1"/>
          <p:nvPr>
            <p:ph type="title"/>
          </p:nvPr>
        </p:nvSpPr>
        <p:spPr>
          <a:xfrm>
            <a:off x="626636" y="677578"/>
            <a:ext cx="10938728" cy="9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pl-PL"/>
              <a:t>Main stages of probabilistic programming framework</a:t>
            </a:r>
            <a:endParaRPr/>
          </a:p>
        </p:txBody>
      </p:sp>
      <p:sp>
        <p:nvSpPr>
          <p:cNvPr id="325" name="Google Shape;325;p10"/>
          <p:cNvSpPr txBox="1"/>
          <p:nvPr>
            <p:ph idx="1" type="body"/>
          </p:nvPr>
        </p:nvSpPr>
        <p:spPr>
          <a:xfrm>
            <a:off x="876953" y="2687955"/>
            <a:ext cx="2921479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pl-PL"/>
              <a:t>Defining the model</a:t>
            </a:r>
            <a:endParaRPr/>
          </a:p>
        </p:txBody>
      </p:sp>
      <p:sp>
        <p:nvSpPr>
          <p:cNvPr id="326" name="Google Shape;326;p10"/>
          <p:cNvSpPr txBox="1"/>
          <p:nvPr>
            <p:ph idx="2" type="body"/>
          </p:nvPr>
        </p:nvSpPr>
        <p:spPr>
          <a:xfrm>
            <a:off x="894021" y="3226998"/>
            <a:ext cx="2994625" cy="1552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pl-PL" sz="1400"/>
              <a:t>We define a family of functions or distributions specified by some unknown model parameter.</a:t>
            </a:r>
            <a:endParaRPr/>
          </a:p>
        </p:txBody>
      </p:sp>
      <p:sp>
        <p:nvSpPr>
          <p:cNvPr id="327" name="Google Shape;327;p10"/>
          <p:cNvSpPr txBox="1"/>
          <p:nvPr>
            <p:ph idx="3" type="body"/>
          </p:nvPr>
        </p:nvSpPr>
        <p:spPr>
          <a:xfrm>
            <a:off x="4634998" y="2687955"/>
            <a:ext cx="2921479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pl-PL"/>
              <a:t>Model fitting</a:t>
            </a:r>
            <a:endParaRPr/>
          </a:p>
        </p:txBody>
      </p:sp>
      <p:sp>
        <p:nvSpPr>
          <p:cNvPr id="328" name="Google Shape;328;p10"/>
          <p:cNvSpPr txBox="1"/>
          <p:nvPr>
            <p:ph idx="4" type="body"/>
          </p:nvPr>
        </p:nvSpPr>
        <p:spPr>
          <a:xfrm>
            <a:off x="4652066" y="3226998"/>
            <a:ext cx="2994625" cy="1552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pl-PL" sz="1400"/>
              <a:t>We update prior likelihood functions based on provided data.</a:t>
            </a:r>
            <a:endParaRPr/>
          </a:p>
        </p:txBody>
      </p:sp>
      <p:sp>
        <p:nvSpPr>
          <p:cNvPr id="329" name="Google Shape;329;p10"/>
          <p:cNvSpPr txBox="1"/>
          <p:nvPr>
            <p:ph idx="5" type="body"/>
          </p:nvPr>
        </p:nvSpPr>
        <p:spPr>
          <a:xfrm>
            <a:off x="8345282" y="2687955"/>
            <a:ext cx="2921479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pl-PL"/>
              <a:t>Inference</a:t>
            </a:r>
            <a:endParaRPr/>
          </a:p>
        </p:txBody>
      </p:sp>
      <p:sp>
        <p:nvSpPr>
          <p:cNvPr id="330" name="Google Shape;330;p10"/>
          <p:cNvSpPr txBox="1"/>
          <p:nvPr>
            <p:ph idx="6" type="body"/>
          </p:nvPr>
        </p:nvSpPr>
        <p:spPr>
          <a:xfrm>
            <a:off x="8362350" y="3226998"/>
            <a:ext cx="2994625" cy="1552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pl-PL" sz="1400"/>
              <a:t>The inference goal is to find the posterior distribution of parameters, given the model.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"/>
          <p:cNvSpPr txBox="1"/>
          <p:nvPr>
            <p:ph type="title"/>
          </p:nvPr>
        </p:nvSpPr>
        <p:spPr>
          <a:xfrm>
            <a:off x="630794" y="418050"/>
            <a:ext cx="4908217" cy="11449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pl-PL"/>
              <a:t>Why greta?</a:t>
            </a:r>
            <a:endParaRPr/>
          </a:p>
        </p:txBody>
      </p:sp>
      <p:sp>
        <p:nvSpPr>
          <p:cNvPr id="337" name="Google Shape;337;p11"/>
          <p:cNvSpPr txBox="1"/>
          <p:nvPr>
            <p:ph idx="1" type="body"/>
          </p:nvPr>
        </p:nvSpPr>
        <p:spPr>
          <a:xfrm>
            <a:off x="630794" y="1695454"/>
            <a:ext cx="4908217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pl-PL"/>
              <a:t>Simplicity – models are written in native R</a:t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pl-PL"/>
              <a:t>Scalability - greta uses Google TensorFlow so it's fast even on massive datasets and can be run on CPU and GPU</a:t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imple and Scalable Statistical Modelling in R • greta" id="338" name="Google Shape;338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401" l="0" r="1" t="84"/>
          <a:stretch/>
        </p:blipFill>
        <p:spPr>
          <a:xfrm>
            <a:off x="6108703" y="10"/>
            <a:ext cx="6083300" cy="685799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39" name="Google Shape;339;p11"/>
          <p:cNvSpPr txBox="1"/>
          <p:nvPr>
            <p:ph idx="3" type="body"/>
          </p:nvPr>
        </p:nvSpPr>
        <p:spPr>
          <a:xfrm>
            <a:off x="634692" y="5764306"/>
            <a:ext cx="4904317" cy="531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pl-PL"/>
              <a:t>Funfact: The library was named after Greta Hermann, a mathematician and theoretical physicist who found an error in von Neuman's proof of the “No hidden variables theorem”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"/>
          <p:cNvSpPr txBox="1"/>
          <p:nvPr>
            <p:ph type="ctrTitle"/>
          </p:nvPr>
        </p:nvSpPr>
        <p:spPr>
          <a:xfrm>
            <a:off x="3671249" y="2973675"/>
            <a:ext cx="4831307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</a:pPr>
            <a:r>
              <a:rPr lang="pl-PL"/>
              <a:t>Let’s build a model!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/>
          <p:nvPr>
            <p:ph type="title"/>
          </p:nvPr>
        </p:nvSpPr>
        <p:spPr>
          <a:xfrm>
            <a:off x="623890" y="417602"/>
            <a:ext cx="10944225" cy="11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pl-PL"/>
              <a:t>Data overview</a:t>
            </a:r>
            <a:endParaRPr/>
          </a:p>
        </p:txBody>
      </p:sp>
      <p:sp>
        <p:nvSpPr>
          <p:cNvPr id="352" name="Google Shape;352;p13"/>
          <p:cNvSpPr txBox="1"/>
          <p:nvPr>
            <p:ph idx="1" type="body"/>
          </p:nvPr>
        </p:nvSpPr>
        <p:spPr>
          <a:xfrm>
            <a:off x="623888" y="1809751"/>
            <a:ext cx="4520680" cy="37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pl-PL"/>
              <a:t>100 learners</a:t>
            </a:r>
            <a:endParaRPr/>
          </a:p>
          <a:p>
            <a:pPr indent="-285750" lvl="0" marL="285750" rtl="0" algn="l">
              <a:lnSpc>
                <a:spcPct val="122222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pl-PL"/>
              <a:t>2000 responses</a:t>
            </a:r>
            <a:endParaRPr/>
          </a:p>
          <a:p>
            <a:pPr indent="-285750" lvl="0" marL="285750" rtl="0" algn="l">
              <a:lnSpc>
                <a:spcPct val="122222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pl-PL"/>
              <a:t>50 exercises</a:t>
            </a:r>
            <a:endParaRPr/>
          </a:p>
          <a:p>
            <a:pPr indent="-285750" lvl="0" marL="285750" rtl="0" algn="l">
              <a:lnSpc>
                <a:spcPct val="122222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pl-PL"/>
              <a:t>2 interaction types</a:t>
            </a:r>
            <a:endParaRPr/>
          </a:p>
          <a:p>
            <a:pPr indent="-285750" lvl="0" marL="285750" rtl="0" algn="l">
              <a:lnSpc>
                <a:spcPct val="122222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pl-PL"/>
              <a:t>3 interaction dimensions</a:t>
            </a:r>
            <a:endParaRPr/>
          </a:p>
          <a:p>
            <a:pPr indent="-171450" lvl="0" marL="285750" rtl="0" algn="l">
              <a:lnSpc>
                <a:spcPct val="122222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7519" y="975564"/>
            <a:ext cx="5826542" cy="475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/>
          <p:nvPr>
            <p:ph type="title"/>
          </p:nvPr>
        </p:nvSpPr>
        <p:spPr>
          <a:xfrm>
            <a:off x="623890" y="417600"/>
            <a:ext cx="10944225" cy="10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pl-PL"/>
              <a:t>Definition of model</a:t>
            </a:r>
            <a:endParaRPr/>
          </a:p>
        </p:txBody>
      </p:sp>
      <p:sp>
        <p:nvSpPr>
          <p:cNvPr id="360" name="Google Shape;360;p14"/>
          <p:cNvSpPr txBox="1"/>
          <p:nvPr>
            <p:ph idx="1" type="body"/>
          </p:nvPr>
        </p:nvSpPr>
        <p:spPr>
          <a:xfrm>
            <a:off x="1448644" y="2156012"/>
            <a:ext cx="8888103" cy="12729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24509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/>
          <p:nvPr>
            <p:ph type="title"/>
          </p:nvPr>
        </p:nvSpPr>
        <p:spPr>
          <a:xfrm>
            <a:off x="623890" y="417600"/>
            <a:ext cx="10944225" cy="10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pl-PL"/>
              <a:t>Model implementation</a:t>
            </a:r>
            <a:endParaRPr/>
          </a:p>
        </p:txBody>
      </p:sp>
      <p:pic>
        <p:nvPicPr>
          <p:cNvPr id="367" name="Google Shape;3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7303" y="1025923"/>
            <a:ext cx="7257393" cy="524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/>
          <p:nvPr>
            <p:ph type="title"/>
          </p:nvPr>
        </p:nvSpPr>
        <p:spPr>
          <a:xfrm>
            <a:off x="623890" y="417600"/>
            <a:ext cx="10944225" cy="10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pl-PL"/>
              <a:t>Graphical representation of model</a:t>
            </a:r>
            <a:endParaRPr/>
          </a:p>
        </p:txBody>
      </p:sp>
      <p:pic>
        <p:nvPicPr>
          <p:cNvPr id="374" name="Google Shape;3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738" y="1289662"/>
            <a:ext cx="9610523" cy="5150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"/>
          <p:cNvSpPr txBox="1"/>
          <p:nvPr>
            <p:ph type="title"/>
          </p:nvPr>
        </p:nvSpPr>
        <p:spPr>
          <a:xfrm>
            <a:off x="623890" y="417600"/>
            <a:ext cx="10944225" cy="10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pl-PL"/>
              <a:t>Sampling from posterior distribution using MCMC</a:t>
            </a:r>
            <a:endParaRPr/>
          </a:p>
        </p:txBody>
      </p:sp>
      <p:sp>
        <p:nvSpPr>
          <p:cNvPr id="381" name="Google Shape;381;p17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90" y="1600520"/>
            <a:ext cx="11256579" cy="365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8"/>
          <p:cNvSpPr txBox="1"/>
          <p:nvPr>
            <p:ph type="title"/>
          </p:nvPr>
        </p:nvSpPr>
        <p:spPr>
          <a:xfrm>
            <a:off x="623890" y="417600"/>
            <a:ext cx="10944225" cy="10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pl-PL"/>
              <a:t>Sampling from posterior distribution using MCMC</a:t>
            </a:r>
            <a:endParaRPr/>
          </a:p>
        </p:txBody>
      </p:sp>
      <p:sp>
        <p:nvSpPr>
          <p:cNvPr id="388" name="Google Shape;388;p18"/>
          <p:cNvSpPr txBox="1"/>
          <p:nvPr>
            <p:ph idx="12" type="sldNum"/>
          </p:nvPr>
        </p:nvSpPr>
        <p:spPr>
          <a:xfrm>
            <a:off x="11386112" y="6515931"/>
            <a:ext cx="166321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389" name="Google Shape;389;p18"/>
          <p:cNvSpPr txBox="1"/>
          <p:nvPr>
            <p:ph idx="11" type="ftr"/>
          </p:nvPr>
        </p:nvSpPr>
        <p:spPr>
          <a:xfrm>
            <a:off x="8915090" y="6515931"/>
            <a:ext cx="2390823" cy="11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Presentation Title Arial Bold 7 pt</a:t>
            </a:r>
            <a:endParaRPr/>
          </a:p>
        </p:txBody>
      </p:sp>
      <p:pic>
        <p:nvPicPr>
          <p:cNvPr id="390" name="Google Shape;3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199" y="1549349"/>
            <a:ext cx="11571601" cy="3759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9"/>
          <p:cNvSpPr txBox="1"/>
          <p:nvPr>
            <p:ph type="title"/>
          </p:nvPr>
        </p:nvSpPr>
        <p:spPr>
          <a:xfrm>
            <a:off x="623890" y="417600"/>
            <a:ext cx="10944225" cy="10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pl-PL"/>
              <a:t>Posterior distributions – exercise types</a:t>
            </a:r>
            <a:endParaRPr/>
          </a:p>
        </p:txBody>
      </p:sp>
      <p:pic>
        <p:nvPicPr>
          <p:cNvPr id="397" name="Google Shape;3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6936" y="1514475"/>
            <a:ext cx="7558128" cy="4474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"/>
          <p:cNvSpPr txBox="1"/>
          <p:nvPr>
            <p:ph type="ctrTitle"/>
          </p:nvPr>
        </p:nvSpPr>
        <p:spPr>
          <a:xfrm>
            <a:off x="3671249" y="2973675"/>
            <a:ext cx="4831307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</a:pPr>
            <a:r>
              <a:rPr lang="pl-PL"/>
              <a:t>What exactly we want to do?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"/>
          <p:cNvSpPr txBox="1"/>
          <p:nvPr>
            <p:ph type="title"/>
          </p:nvPr>
        </p:nvSpPr>
        <p:spPr>
          <a:xfrm>
            <a:off x="623890" y="417600"/>
            <a:ext cx="10944225" cy="10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pl-PL"/>
              <a:t>Posterior distributions – dimensions</a:t>
            </a:r>
            <a:endParaRPr/>
          </a:p>
        </p:txBody>
      </p:sp>
      <p:pic>
        <p:nvPicPr>
          <p:cNvPr id="404" name="Google Shape;4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8517" y="1273937"/>
            <a:ext cx="8854965" cy="524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arsonLogo_Primary_W_transBG.png" id="410" name="Google Shape;4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0668" y="1171226"/>
            <a:ext cx="4952221" cy="3908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"/>
          <p:cNvSpPr txBox="1"/>
          <p:nvPr>
            <p:ph type="ctrTitle"/>
          </p:nvPr>
        </p:nvSpPr>
        <p:spPr>
          <a:xfrm>
            <a:off x="3671249" y="2674834"/>
            <a:ext cx="4831307" cy="167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pl-PL" sz="4000"/>
              <a:t>Why we want to do it and how?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"/>
          <p:cNvSpPr txBox="1"/>
          <p:nvPr>
            <p:ph type="title"/>
          </p:nvPr>
        </p:nvSpPr>
        <p:spPr>
          <a:xfrm>
            <a:off x="623890" y="418055"/>
            <a:ext cx="10942105" cy="84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pl-PL"/>
              <a:t>What we gain?</a:t>
            </a:r>
            <a:endParaRPr/>
          </a:p>
        </p:txBody>
      </p:sp>
      <p:grpSp>
        <p:nvGrpSpPr>
          <p:cNvPr id="267" name="Google Shape;267;p4"/>
          <p:cNvGrpSpPr/>
          <p:nvPr/>
        </p:nvGrpSpPr>
        <p:grpSpPr>
          <a:xfrm>
            <a:off x="623891" y="1941199"/>
            <a:ext cx="9282135" cy="2108776"/>
            <a:chOff x="0" y="507682"/>
            <a:chExt cx="9282135" cy="2108776"/>
          </a:xfrm>
        </p:grpSpPr>
        <p:sp>
          <p:nvSpPr>
            <p:cNvPr id="268" name="Google Shape;268;p4"/>
            <p:cNvSpPr/>
            <p:nvPr/>
          </p:nvSpPr>
          <p:spPr>
            <a:xfrm>
              <a:off x="0" y="507682"/>
              <a:ext cx="9282000" cy="937200"/>
            </a:xfrm>
            <a:prstGeom prst="roundRect">
              <a:avLst>
                <a:gd fmla="val 10000" name="adj"/>
              </a:avLst>
            </a:prstGeom>
            <a:solidFill>
              <a:srgbClr val="CAE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283521" y="718566"/>
              <a:ext cx="515400" cy="5154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1082535" y="507682"/>
              <a:ext cx="8199600" cy="93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 txBox="1"/>
            <p:nvPr/>
          </p:nvSpPr>
          <p:spPr>
            <a:xfrm>
              <a:off x="1082535" y="507682"/>
              <a:ext cx="8199600" cy="93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175" lIns="99175" spcFirstLastPara="1" rIns="99175" wrap="square" tIns="99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pl-PL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Quality assessment with appropriate difficulty</a:t>
              </a:r>
              <a:endPara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0" y="1679258"/>
              <a:ext cx="9282000" cy="937200"/>
            </a:xfrm>
            <a:prstGeom prst="roundRect">
              <a:avLst>
                <a:gd fmla="val 10000" name="adj"/>
              </a:avLst>
            </a:prstGeom>
            <a:solidFill>
              <a:srgbClr val="CAE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283521" y="1890141"/>
              <a:ext cx="515400" cy="5154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rgbClr val="D3EA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1082535" y="1679258"/>
              <a:ext cx="8199600" cy="93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 txBox="1"/>
            <p:nvPr/>
          </p:nvSpPr>
          <p:spPr>
            <a:xfrm>
              <a:off x="1082535" y="1679258"/>
              <a:ext cx="8199600" cy="93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175" lIns="99175" spcFirstLastPara="1" rIns="99175" wrap="square" tIns="99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pl-PL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Reducing the cost of new items</a:t>
              </a:r>
              <a:endPara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"/>
          <p:cNvSpPr txBox="1"/>
          <p:nvPr>
            <p:ph type="title"/>
          </p:nvPr>
        </p:nvSpPr>
        <p:spPr>
          <a:xfrm>
            <a:off x="629605" y="417601"/>
            <a:ext cx="10938728" cy="9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pl-PL"/>
              <a:t>What we need to do it?</a:t>
            </a:r>
            <a:endParaRPr/>
          </a:p>
        </p:txBody>
      </p:sp>
      <p:sp>
        <p:nvSpPr>
          <p:cNvPr id="282" name="Google Shape;282;p5"/>
          <p:cNvSpPr txBox="1"/>
          <p:nvPr>
            <p:ph idx="1" type="body"/>
          </p:nvPr>
        </p:nvSpPr>
        <p:spPr>
          <a:xfrm>
            <a:off x="876953" y="2687955"/>
            <a:ext cx="2921479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pl-PL"/>
              <a:t>Item response theory</a:t>
            </a:r>
            <a:endParaRPr/>
          </a:p>
        </p:txBody>
      </p:sp>
      <p:sp>
        <p:nvSpPr>
          <p:cNvPr id="283" name="Google Shape;283;p5"/>
          <p:cNvSpPr txBox="1"/>
          <p:nvPr>
            <p:ph idx="2" type="body"/>
          </p:nvPr>
        </p:nvSpPr>
        <p:spPr>
          <a:xfrm>
            <a:off x="894021" y="3226998"/>
            <a:ext cx="2994625" cy="1552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pl-PL" sz="1400"/>
              <a:t>Family of psychometric models for the analysis of latent traits and their observable manifestations.</a:t>
            </a:r>
            <a:endParaRPr/>
          </a:p>
        </p:txBody>
      </p:sp>
      <p:sp>
        <p:nvSpPr>
          <p:cNvPr id="284" name="Google Shape;284;p5"/>
          <p:cNvSpPr txBox="1"/>
          <p:nvPr>
            <p:ph idx="3" type="body"/>
          </p:nvPr>
        </p:nvSpPr>
        <p:spPr>
          <a:xfrm>
            <a:off x="4634998" y="2687955"/>
            <a:ext cx="2921479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pl-PL" sz="1800"/>
              <a:t>Probabilistic programming</a:t>
            </a:r>
            <a:endParaRPr sz="1800"/>
          </a:p>
        </p:txBody>
      </p:sp>
      <p:sp>
        <p:nvSpPr>
          <p:cNvPr id="285" name="Google Shape;285;p5"/>
          <p:cNvSpPr txBox="1"/>
          <p:nvPr>
            <p:ph idx="4" type="body"/>
          </p:nvPr>
        </p:nvSpPr>
        <p:spPr>
          <a:xfrm>
            <a:off x="4652066" y="3226998"/>
            <a:ext cx="2994625" cy="1552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pl-PL" sz="1400"/>
              <a:t>Paradigm which automates whole process of building a statistical model and inference.</a:t>
            </a:r>
            <a:endParaRPr/>
          </a:p>
        </p:txBody>
      </p:sp>
      <p:sp>
        <p:nvSpPr>
          <p:cNvPr id="286" name="Google Shape;286;p5"/>
          <p:cNvSpPr txBox="1"/>
          <p:nvPr>
            <p:ph idx="5" type="body"/>
          </p:nvPr>
        </p:nvSpPr>
        <p:spPr>
          <a:xfrm>
            <a:off x="8345282" y="2687955"/>
            <a:ext cx="2921479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pl-PL"/>
              <a:t>Domain knowledge</a:t>
            </a:r>
            <a:endParaRPr/>
          </a:p>
        </p:txBody>
      </p:sp>
      <p:sp>
        <p:nvSpPr>
          <p:cNvPr id="287" name="Google Shape;287;p5"/>
          <p:cNvSpPr txBox="1"/>
          <p:nvPr>
            <p:ph idx="6" type="body"/>
          </p:nvPr>
        </p:nvSpPr>
        <p:spPr>
          <a:xfrm>
            <a:off x="8362350" y="3226998"/>
            <a:ext cx="2994625" cy="1552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pl-PL" sz="1400"/>
              <a:t>Everything we know about our exercises</a:t>
            </a:r>
            <a:endParaRPr sz="1400"/>
          </a:p>
        </p:txBody>
      </p:sp>
      <p:sp>
        <p:nvSpPr>
          <p:cNvPr id="288" name="Google Shape;288;p5"/>
          <p:cNvSpPr txBox="1"/>
          <p:nvPr>
            <p:ph idx="7" type="body"/>
          </p:nvPr>
        </p:nvSpPr>
        <p:spPr>
          <a:xfrm>
            <a:off x="635040" y="1685925"/>
            <a:ext cx="1093307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"/>
          <p:cNvSpPr txBox="1"/>
          <p:nvPr>
            <p:ph type="ctrTitle"/>
          </p:nvPr>
        </p:nvSpPr>
        <p:spPr>
          <a:xfrm>
            <a:off x="3671249" y="2973675"/>
            <a:ext cx="4831307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</a:pPr>
            <a:r>
              <a:rPr lang="pl-PL"/>
              <a:t>What exaclty is IRT?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"/>
          <p:cNvSpPr txBox="1"/>
          <p:nvPr>
            <p:ph type="title"/>
          </p:nvPr>
        </p:nvSpPr>
        <p:spPr>
          <a:xfrm>
            <a:off x="623890" y="418055"/>
            <a:ext cx="10942105" cy="84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pl-PL"/>
              <a:t>Idea behind IRT</a:t>
            </a:r>
            <a:endParaRPr/>
          </a:p>
        </p:txBody>
      </p:sp>
      <p:sp>
        <p:nvSpPr>
          <p:cNvPr id="301" name="Google Shape;301;p7"/>
          <p:cNvSpPr txBox="1"/>
          <p:nvPr>
            <p:ph idx="1" type="body"/>
          </p:nvPr>
        </p:nvSpPr>
        <p:spPr>
          <a:xfrm>
            <a:off x="623890" y="1657635"/>
            <a:ext cx="6063781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Learners' responses reveal information about traits that couldn’t be directly observed.</a:t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Assumptions of IRT:</a:t>
            </a:r>
            <a:endParaRPr/>
          </a:p>
          <a:p>
            <a:pPr indent="-285750" lvl="0" marL="28575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/>
              <a:t>Traits are labelled as 𝜽</a:t>
            </a:r>
            <a:endParaRPr/>
          </a:p>
          <a:p>
            <a:pPr indent="-285750" lvl="0" marL="28575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/>
              <a:t>Exercises are locally independent</a:t>
            </a:r>
            <a:endParaRPr/>
          </a:p>
          <a:p>
            <a:pPr indent="-285750" lvl="0" marL="28575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/>
              <a:t>Learners responses are modeled by Item Response Function</a:t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2" name="Google Shape;302;p7"/>
          <p:cNvSpPr txBox="1"/>
          <p:nvPr>
            <p:ph idx="3" type="body"/>
          </p:nvPr>
        </p:nvSpPr>
        <p:spPr>
          <a:xfrm>
            <a:off x="7023102" y="6172202"/>
            <a:ext cx="4529329" cy="202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None/>
            </a:pPr>
            <a:r>
              <a:t/>
            </a:r>
            <a:endParaRPr/>
          </a:p>
        </p:txBody>
      </p:sp>
      <p:pic>
        <p:nvPicPr>
          <p:cNvPr id="303" name="Google Shape;3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3102" y="1433517"/>
            <a:ext cx="4814378" cy="3801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"/>
          <p:cNvSpPr txBox="1"/>
          <p:nvPr>
            <p:ph type="title"/>
          </p:nvPr>
        </p:nvSpPr>
        <p:spPr>
          <a:xfrm>
            <a:off x="623890" y="418055"/>
            <a:ext cx="10942105" cy="84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pl-PL"/>
              <a:t>Item response function</a:t>
            </a:r>
            <a:endParaRPr/>
          </a:p>
        </p:txBody>
      </p:sp>
      <p:sp>
        <p:nvSpPr>
          <p:cNvPr id="310" name="Google Shape;310;p8"/>
          <p:cNvSpPr txBox="1"/>
          <p:nvPr>
            <p:ph idx="1" type="body"/>
          </p:nvPr>
        </p:nvSpPr>
        <p:spPr>
          <a:xfrm>
            <a:off x="189973" y="2089343"/>
            <a:ext cx="6833129" cy="4759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1021" l="0" r="0" t="-135887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 </a:t>
            </a:r>
            <a:endParaRPr/>
          </a:p>
        </p:txBody>
      </p:sp>
      <p:sp>
        <p:nvSpPr>
          <p:cNvPr id="311" name="Google Shape;311;p8"/>
          <p:cNvSpPr/>
          <p:nvPr/>
        </p:nvSpPr>
        <p:spPr>
          <a:xfrm>
            <a:off x="558537" y="3272118"/>
            <a:ext cx="6096000" cy="15696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999" l="-1661" r="0" t="-31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12" name="Google Shape;31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5792" y="1976299"/>
            <a:ext cx="4917671" cy="259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/>
          <p:nvPr>
            <p:ph type="ctrTitle"/>
          </p:nvPr>
        </p:nvSpPr>
        <p:spPr>
          <a:xfrm>
            <a:off x="3671249" y="2973675"/>
            <a:ext cx="4831307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</a:pPr>
            <a:r>
              <a:rPr lang="pl-PL"/>
              <a:t>What is probabilistic programming?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earson">
  <a:themeElements>
    <a:clrScheme name="Pearson colors">
      <a:dk1>
        <a:srgbClr val="000000"/>
      </a:dk1>
      <a:lt1>
        <a:srgbClr val="D4EAE4"/>
      </a:lt1>
      <a:dk2>
        <a:srgbClr val="007FA3"/>
      </a:dk2>
      <a:lt2>
        <a:srgbClr val="003057"/>
      </a:lt2>
      <a:accent1>
        <a:srgbClr val="D2DB0E"/>
      </a:accent1>
      <a:accent2>
        <a:srgbClr val="12B2A6"/>
      </a:accent2>
      <a:accent3>
        <a:srgbClr val="DB0020"/>
      </a:accent3>
      <a:accent4>
        <a:srgbClr val="9E007E"/>
      </a:accent4>
      <a:accent5>
        <a:srgbClr val="EA7600"/>
      </a:accent5>
      <a:accent6>
        <a:srgbClr val="005A7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2015-06-15T13:50:26Z</dcterms:created>
  <dc:creator>Coulthard, Sue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0x010100D0A386A60870F144B9885A5247CA9412</vt:lpwstr>
  </property>
</Properties>
</file>