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0761372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0524" autoAdjust="0"/>
  </p:normalViewPr>
  <p:slideViewPr>
    <p:cSldViewPr snapToGrid="0">
      <p:cViewPr varScale="1">
        <p:scale>
          <a:sx n="75" d="100"/>
          <a:sy n="75" d="100"/>
        </p:scale>
        <p:origin x="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ela Krzypkowska" userId="c516d9ab-abe0-47bf-b822-3be32317838f" providerId="ADAL" clId="{27D6FE8E-F6C0-43F0-8DC4-B3CE09FBD791}"/>
    <pc:docChg chg="modSld">
      <pc:chgData name="Pamela Krzypkowska" userId="c516d9ab-abe0-47bf-b822-3be32317838f" providerId="ADAL" clId="{27D6FE8E-F6C0-43F0-8DC4-B3CE09FBD791}" dt="2020-11-27T10:57:49.364" v="0" actId="6549"/>
      <pc:docMkLst>
        <pc:docMk/>
      </pc:docMkLst>
      <pc:sldChg chg="modNotesTx">
        <pc:chgData name="Pamela Krzypkowska" userId="c516d9ab-abe0-47bf-b822-3be32317838f" providerId="ADAL" clId="{27D6FE8E-F6C0-43F0-8DC4-B3CE09FBD791}" dt="2020-11-27T10:57:49.364" v="0" actId="6549"/>
        <pc:sldMkLst>
          <pc:docMk/>
          <pc:sldMk cId="3411294051" sldId="20761372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328E6-629C-4DCB-B1B5-89E73D4B6548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B0B32-AE1D-4DB6-9A00-2B7D15DA8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68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491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68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85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11/27/2020 11:57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685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852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20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50E6FF"/>
                </a:solidFill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10847DFE-DD48-4C93-84DD-AE782B2A9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416E83-2BF2-4A74-8492-6C75F7B6C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3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034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38554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910780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3152001"/>
            <a:ext cx="4161981" cy="553998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007673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0887544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438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53615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40F29D-C5E8-44D2-9526-FDD92F64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866001"/>
            <a:ext cx="11018520" cy="55399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109728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27260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689600"/>
            <a:ext cx="536752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2025650"/>
            <a:ext cx="5367528" cy="3474720"/>
          </a:xfrm>
          <a:blipFill>
            <a:blip r:embed="rId2"/>
            <a:stretch>
              <a:fillRect/>
            </a:stretch>
          </a:blipFill>
        </p:spPr>
        <p:txBody>
          <a:bodyPr vert="horz" wrap="square" lIns="0" tIns="0" rIns="0" bIns="1188720" rtlCol="0" anchor="ctr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853936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689600"/>
            <a:ext cx="3475037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2025650"/>
            <a:ext cx="3474720" cy="3474720"/>
          </a:xfrm>
          <a:blipFill>
            <a:blip r:embed="rId2"/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15052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584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753938"/>
            <a:ext cx="2532888" cy="30777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2025650"/>
            <a:ext cx="2532888" cy="2532888"/>
          </a:xfrm>
          <a:blipFill>
            <a:blip r:embed="rId2"/>
            <a:stretch>
              <a:fillRect/>
            </a:stretch>
          </a:blip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051405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993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6709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88973-88F5-4C76-80ED-89ED1A70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3855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626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rgbClr val="50E6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5965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82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9779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3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2744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 descr="Microsoft logo white text version">
            <a:extLst>
              <a:ext uri="{FF2B5EF4-FFF2-40B4-BE49-F238E27FC236}">
                <a16:creationId xmlns:a16="http://schemas.microsoft.com/office/drawing/2014/main" id="{1291B0CF-9615-4684-B7F1-8E5483826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29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6125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860557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5393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831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orient="horz" pos="768">
          <p15:clr>
            <a:srgbClr val="FBAE40"/>
          </p15:clr>
        </p15:guide>
        <p15:guide id="5" orient="horz" pos="3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B651035-36B1-415D-8FE3-8C8205888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0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8533451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B5FBAF-D5DB-4D1E-9D76-AE83D1B7417A}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282125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3394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4807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+mn-lt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latin typeface="+mn-lt"/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latin typeface="+mn-lt"/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latin typeface="+mn-lt"/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846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87B2D66C-ED12-49C4-87B3-97127168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59579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74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4.00633" TargetMode="External"/><Relationship Id="rId13" Type="http://schemas.openxmlformats.org/officeDocument/2006/relationships/hyperlink" Target="https://devblogs.microsoft.com/qsharp/why-do-we-need-q/" TargetMode="External"/><Relationship Id="rId3" Type="http://schemas.openxmlformats.org/officeDocument/2006/relationships/image" Target="../media/image7.emf"/><Relationship Id="rId7" Type="http://schemas.openxmlformats.org/officeDocument/2006/relationships/hyperlink" Target="https://devblogs.microsoft.com/qsharp/" TargetMode="External"/><Relationship Id="rId12" Type="http://schemas.openxmlformats.org/officeDocument/2006/relationships/hyperlink" Target="https://docs.microsoft.com/en-us/quantum/overview/overview" TargetMode="External"/><Relationship Id="rId17" Type="http://schemas.openxmlformats.org/officeDocument/2006/relationships/hyperlink" Target="https://github.com/Microsoft/QuantumKata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Microsoft/Quantum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info.microsoft.com/Quantum-Computing-Newsletter-Signup.html" TargetMode="External"/><Relationship Id="rId11" Type="http://schemas.openxmlformats.org/officeDocument/2006/relationships/hyperlink" Target="https://www.microsoft.com/en-us/quantum/quantum-network" TargetMode="External"/><Relationship Id="rId5" Type="http://schemas.openxmlformats.org/officeDocument/2006/relationships/hyperlink" Target="https://docs.microsoft.com/en-us/learn/paths/quantum-computing-fundamentals/" TargetMode="External"/><Relationship Id="rId15" Type="http://schemas.openxmlformats.org/officeDocument/2006/relationships/hyperlink" Target="https://docs.microsoft.com/en-us/quantum/tutorials/quantum-random-number-generator?tabs=tabid-qsharp" TargetMode="External"/><Relationship Id="rId10" Type="http://schemas.openxmlformats.org/officeDocument/2006/relationships/hyperlink" Target="https://github.com/microsoft/MLADS2020-QuantumClassification/tree/master/QuantumClassification" TargetMode="External"/><Relationship Id="rId4" Type="http://schemas.openxmlformats.org/officeDocument/2006/relationships/hyperlink" Target="https://docs.microsoft.com/en-us/quantum/user-guide/libraries/machine-learning/" TargetMode="External"/><Relationship Id="rId9" Type="http://schemas.openxmlformats.org/officeDocument/2006/relationships/hyperlink" Target="https://myignite.microsoft.com/sessions/37e835e8-d8d4-40c7-8cdc-4dceee0bddd5" TargetMode="External"/><Relationship Id="rId14" Type="http://schemas.openxmlformats.org/officeDocument/2006/relationships/hyperlink" Target="https://microsoftevent.eventbuilder.com/event/226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5378F4-1772-4513-8772-6BDAAEBCD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43827" y="2009546"/>
            <a:ext cx="2303836" cy="2764603"/>
          </a:xfrm>
          <a:prstGeom prst="rect">
            <a:avLst/>
          </a:prstGeom>
        </p:spPr>
      </p:pic>
      <p:sp>
        <p:nvSpPr>
          <p:cNvPr id="106" name="Title 3">
            <a:extLst>
              <a:ext uri="{FF2B5EF4-FFF2-40B4-BE49-F238E27FC236}">
                <a16:creationId xmlns:a16="http://schemas.microsoft.com/office/drawing/2014/main" id="{6D7181D9-9E73-47FF-B298-2C82436ED4D9}"/>
              </a:ext>
            </a:extLst>
          </p:cNvPr>
          <p:cNvSpPr txBox="1">
            <a:spLocks/>
          </p:cNvSpPr>
          <p:nvPr/>
        </p:nvSpPr>
        <p:spPr>
          <a:xfrm>
            <a:off x="981242" y="205738"/>
            <a:ext cx="9144000" cy="524481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 QC</a:t>
            </a:r>
          </a:p>
        </p:txBody>
      </p:sp>
      <p:sp>
        <p:nvSpPr>
          <p:cNvPr id="107" name="Text Placeholder 4">
            <a:hlinkClick r:id="rId4"/>
            <a:extLst>
              <a:ext uri="{FF2B5EF4-FFF2-40B4-BE49-F238E27FC236}">
                <a16:creationId xmlns:a16="http://schemas.microsoft.com/office/drawing/2014/main" id="{CF9A40A3-C35A-4EF5-8543-AFB99BE44232}"/>
              </a:ext>
            </a:extLst>
          </p:cNvPr>
          <p:cNvSpPr txBox="1">
            <a:spLocks/>
          </p:cNvSpPr>
          <p:nvPr/>
        </p:nvSpPr>
        <p:spPr>
          <a:xfrm>
            <a:off x="981242" y="682204"/>
            <a:ext cx="9144000" cy="2396500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5"/>
              </a:rPr>
              <a:t>Quantum Computing Fundamentals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6"/>
              </a:rPr>
              <a:t>Introduction to Quantum Computing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7"/>
              </a:rPr>
              <a:t>Q# Developer Blog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4"/>
              </a:rPr>
              <a:t>Quantum Machine Learning Library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8"/>
              </a:rPr>
              <a:t>Circuit-centric Quantum Classifier Article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9"/>
              </a:rPr>
              <a:t>Microsoft Ignite Session on Azure Quantum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0"/>
              </a:rPr>
              <a:t>MLADS2020 Quantum Classification Tutorial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FF62ACF-CCE6-4343-82B2-62921472A09F}"/>
              </a:ext>
            </a:extLst>
          </p:cNvPr>
          <p:cNvSpPr txBox="1">
            <a:spLocks/>
          </p:cNvSpPr>
          <p:nvPr/>
        </p:nvSpPr>
        <p:spPr>
          <a:xfrm>
            <a:off x="981242" y="4739905"/>
            <a:ext cx="9144000" cy="621309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Additional resources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E563251-8C33-472D-B399-861438FD9ED4}"/>
              </a:ext>
            </a:extLst>
          </p:cNvPr>
          <p:cNvSpPr txBox="1">
            <a:spLocks/>
          </p:cNvSpPr>
          <p:nvPr/>
        </p:nvSpPr>
        <p:spPr>
          <a:xfrm>
            <a:off x="981242" y="5264700"/>
            <a:ext cx="9144000" cy="98833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6"/>
              </a:rPr>
              <a:t>Quantum Computing Newsletter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1"/>
              </a:rPr>
              <a:t>Microsoft Quantum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  <a:hlinkClick r:id="rId12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3"/>
              </a:rPr>
              <a:t>Article on Q#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4"/>
              </a:rPr>
              <a:t>Azure Quantum Developer Workshop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457200" marR="0" lvl="0" indent="-4572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B69DC21-40CC-404F-8BCD-3159EA29F12E}"/>
              </a:ext>
            </a:extLst>
          </p:cNvPr>
          <p:cNvSpPr txBox="1">
            <a:spLocks/>
          </p:cNvSpPr>
          <p:nvPr/>
        </p:nvSpPr>
        <p:spPr>
          <a:xfrm>
            <a:off x="920706" y="3078704"/>
            <a:ext cx="9136440" cy="52448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Hands-on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F0C5B1A-18C6-42D9-B695-97202D3C30A7}"/>
              </a:ext>
            </a:extLst>
          </p:cNvPr>
          <p:cNvSpPr txBox="1">
            <a:spLocks/>
          </p:cNvSpPr>
          <p:nvPr/>
        </p:nvSpPr>
        <p:spPr>
          <a:xfrm>
            <a:off x="981242" y="3640516"/>
            <a:ext cx="9144000" cy="106237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5"/>
              </a:rPr>
              <a:t>Q# Tutorials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6"/>
              </a:rPr>
              <a:t>Q#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6"/>
              </a:rPr>
              <a:t>Github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6"/>
              </a:rPr>
              <a:t> Samples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  <a:hlinkClick r:id="rId17"/>
              </a:rPr>
              <a:t>Quantum Computing and Q# Quantum Katas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February_2019" id="{0D93EA38-B0C4-4B20-BF67-413A307B6C0B}" vid="{C7413A89-757E-4CA6-A51B-57D9E2B413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Consolas</vt:lpstr>
      <vt:lpstr>Segoe UI</vt:lpstr>
      <vt:lpstr>Segoe UI Semibold</vt:lpstr>
      <vt:lpstr>Wingdings</vt:lpstr>
      <vt:lpstr>Black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Pamela Krzypkowska</dc:creator>
  <cp:lastModifiedBy>Pamela Krzypkowska</cp:lastModifiedBy>
  <cp:revision>1</cp:revision>
  <dcterms:created xsi:type="dcterms:W3CDTF">2020-11-27T10:56:46Z</dcterms:created>
  <dcterms:modified xsi:type="dcterms:W3CDTF">2020-11-27T10:57:52Z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2020-11-27T10:56:46Z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0651ec0f-a87a-444e-95e5-473397e8c25b</vt:lpwstr>
  </property>
  <property fmtid="{D5CDD505-2E9C-101B-9397-08002B2CF9AE}" pid="8" name="MSIP_Label_f42aa342-8706-4288-bd11-ebb85995028c_ContentBits">
    <vt:lpwstr>0</vt:lpwstr>
  </property>
</Properties>
</file>