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结构图" id="{BE78B8AC-7965-4852-9E35-8A1966106A03}">
          <p14:sldIdLst>
            <p14:sldId id="256"/>
          </p14:sldIdLst>
        </p14:section>
        <p14:section name="Ethernet详例图" id="{05E06643-1B4F-4FD7-8CFF-6D507A13F51A}">
          <p14:sldIdLst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59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C48F63-71F0-4316-A284-0966684741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B4E0C57-1B88-486F-AE40-EF8CF828DF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759A3B-53F7-4C07-B90A-F2B3839F4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E9F35-181D-4AD4-BA6B-B765D15B3256}" type="datetimeFigureOut">
              <a:rPr lang="zh-CN" altLang="en-US" smtClean="0"/>
              <a:t>2021/1/5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03A7F8-A817-4780-8AB5-486253ECF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4FD0AA-8C85-45A5-8D2D-DECDF0C90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3881C-D87B-4A66-B896-88BF3BD2D0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3452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64CAC2-75FC-494A-8242-720FE7905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B0DA829-6ADC-4B1E-9DA9-7714D3303E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E779A0-5E14-4897-B8A6-BF8306287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E9F35-181D-4AD4-BA6B-B765D15B3256}" type="datetimeFigureOut">
              <a:rPr lang="zh-CN" altLang="en-US" smtClean="0"/>
              <a:t>2021/1/5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7621BD-72DB-440F-A415-7D1CCE682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BA7C0D-CF11-444C-A677-91C5C0351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3881C-D87B-4A66-B896-88BF3BD2D0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4241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164A25F-1644-49DB-8E7A-9379BD68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BE9E11A-0335-4FE0-9272-D154512652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8A535A-AFD3-4CED-AD71-0695F7147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E9F35-181D-4AD4-BA6B-B765D15B3256}" type="datetimeFigureOut">
              <a:rPr lang="zh-CN" altLang="en-US" smtClean="0"/>
              <a:t>2021/1/5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C15A10-4952-4C44-B52D-DE84BEC7A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1785E0-84CA-470D-A7B1-0051FAA0A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3881C-D87B-4A66-B896-88BF3BD2D0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4172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81AF37-0D20-45E1-BCA0-E88AD9A2F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0F0505-E2C3-42DC-B681-532B2C827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758701-1D7A-410B-9F80-1D07309AA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E9F35-181D-4AD4-BA6B-B765D15B3256}" type="datetimeFigureOut">
              <a:rPr lang="zh-CN" altLang="en-US" smtClean="0"/>
              <a:t>2021/1/5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F62C3F-4111-4E36-A16C-5AE6CAB69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AEFFAA-3F1D-4DD4-AE88-BE7B8AE9C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3881C-D87B-4A66-B896-88BF3BD2D0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20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718501-028D-4B28-962F-D936D57A9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298449-6C98-424C-B579-D6C06164C8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F45AB2-219E-40E0-BBD3-CC185A4A5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E9F35-181D-4AD4-BA6B-B765D15B3256}" type="datetimeFigureOut">
              <a:rPr lang="zh-CN" altLang="en-US" smtClean="0"/>
              <a:t>2021/1/5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F61190-5E3B-4042-94F6-26F050DCA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1EF0FA-C6FC-49EC-B840-41DAB98BB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3881C-D87B-4A66-B896-88BF3BD2D0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0633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E69F11-7823-4B97-98E7-501336FB9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A7576B-767C-4177-BA2C-089D11460A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E9B23C2-E6AC-4640-8C2D-233B4585F9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01463D-2772-482C-AEF6-89D96652D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E9F35-181D-4AD4-BA6B-B765D15B3256}" type="datetimeFigureOut">
              <a:rPr lang="zh-CN" altLang="en-US" smtClean="0"/>
              <a:t>2021/1/5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0674A1-9EED-479F-9D94-0C192720A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01F99A-ED81-4998-AE7C-F9C32050B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3881C-D87B-4A66-B896-88BF3BD2D0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2421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AC34F6-1B0B-4195-8FC3-65B066974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7EB8EE-D4D3-44A5-9932-1BC4FC403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67CDE53-3F25-4E50-9CD0-764EC53BA3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D7AA171-3D6B-4393-8F12-A6729BFF55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7B0B099-DE5A-4958-A151-AE683CD933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AC80210-F140-4691-9407-E93182DE1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E9F35-181D-4AD4-BA6B-B765D15B3256}" type="datetimeFigureOut">
              <a:rPr lang="zh-CN" altLang="en-US" smtClean="0"/>
              <a:t>2021/1/5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011537A-F272-4484-808D-F2A9FB0E8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7C6C110-6A6A-460A-8ED3-1BE3F9008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3881C-D87B-4A66-B896-88BF3BD2D0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439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E10D1B-A37E-4FD1-876F-6B7C17B26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B8869B3-9278-41F2-B6D6-457280BFD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E9F35-181D-4AD4-BA6B-B765D15B3256}" type="datetimeFigureOut">
              <a:rPr lang="zh-CN" altLang="en-US" smtClean="0"/>
              <a:t>2021/1/5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B6F8773-2464-4D38-9C4A-11E7A7B5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B60C2C6-D128-4CFF-B9F7-10AA55FD6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3881C-D87B-4A66-B896-88BF3BD2D0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0222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097400E-33FA-44A9-87C8-19A40251A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E9F35-181D-4AD4-BA6B-B765D15B3256}" type="datetimeFigureOut">
              <a:rPr lang="zh-CN" altLang="en-US" smtClean="0"/>
              <a:t>2021/1/5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85166E0-F55F-43CB-9FB8-E3B1C44B3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64073D5-3DAB-4EC2-BBC8-50C603440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3881C-D87B-4A66-B896-88BF3BD2D0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1916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E0E9E5-543B-4C79-97C0-E3159FF2A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4339B8-959A-486E-A107-45857AE9B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5559C03-63CB-4BB0-81D4-26AC18B1E4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4ECE29-E4AE-42C4-9052-B4A9DC30F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E9F35-181D-4AD4-BA6B-B765D15B3256}" type="datetimeFigureOut">
              <a:rPr lang="zh-CN" altLang="en-US" smtClean="0"/>
              <a:t>2021/1/5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9F88A9-EB49-4A8E-855A-80E78F58F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490363-4B1A-4A04-906F-D0B379397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3881C-D87B-4A66-B896-88BF3BD2D0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8841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BA82BD-6097-45A1-A252-C8F29055C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69B21F3-C8DD-4275-9C1B-DB5C17B563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9792159-3FC7-4BF4-AFBA-E7256CE740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1290E6-B5E2-47F5-B48D-1CB490D70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E9F35-181D-4AD4-BA6B-B765D15B3256}" type="datetimeFigureOut">
              <a:rPr lang="zh-CN" altLang="en-US" smtClean="0"/>
              <a:t>2021/1/5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A2B7E6-767B-4FDE-8C95-9272D6715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3EA140-5A5B-4317-9925-748001DD9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3881C-D87B-4A66-B896-88BF3BD2D0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7513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65A0A12-A475-4333-AFDD-E99AC3F5B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F0EDE9-C412-43AF-BDFB-F16EAD137B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9014EC-BC0E-454A-80FB-7A2E45380A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E9F35-181D-4AD4-BA6B-B765D15B3256}" type="datetimeFigureOut">
              <a:rPr lang="zh-CN" altLang="en-US" smtClean="0"/>
              <a:t>2021/1/5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76C2C0-68D2-48DB-BD23-C3A50FFFC0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2ADE84-C378-41F0-B23A-1DB793F937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3881C-D87B-4A66-B896-88BF3BD2D0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415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>
            <a:extLst>
              <a:ext uri="{FF2B5EF4-FFF2-40B4-BE49-F238E27FC236}">
                <a16:creationId xmlns:a16="http://schemas.microsoft.com/office/drawing/2014/main" id="{7B04D940-92EF-43CD-987C-76E79258ACB4}"/>
              </a:ext>
            </a:extLst>
          </p:cNvPr>
          <p:cNvSpPr/>
          <p:nvPr/>
        </p:nvSpPr>
        <p:spPr>
          <a:xfrm>
            <a:off x="193608" y="398120"/>
            <a:ext cx="11843233" cy="266368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1400" b="1" dirty="0"/>
              <a:t>App</a:t>
            </a:r>
            <a:endParaRPr lang="zh-CN" altLang="en-US" sz="1400" b="1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4334D6B-4A29-493E-97E8-D93FC98FBD2A}"/>
              </a:ext>
            </a:extLst>
          </p:cNvPr>
          <p:cNvSpPr/>
          <p:nvPr/>
        </p:nvSpPr>
        <p:spPr>
          <a:xfrm>
            <a:off x="193609" y="129753"/>
            <a:ext cx="11843233" cy="26836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b="1" dirty="0"/>
              <a:t>入口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5213140F-22AF-4E5F-8B14-4E9BD97C0775}"/>
              </a:ext>
            </a:extLst>
          </p:cNvPr>
          <p:cNvGrpSpPr/>
          <p:nvPr/>
        </p:nvGrpSpPr>
        <p:grpSpPr>
          <a:xfrm>
            <a:off x="736323" y="612235"/>
            <a:ext cx="4830417" cy="2286012"/>
            <a:chOff x="894522" y="715629"/>
            <a:chExt cx="4830417" cy="2286012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831E091A-F4AB-450F-9759-D348E32C2D1A}"/>
                </a:ext>
              </a:extLst>
            </p:cNvPr>
            <p:cNvSpPr/>
            <p:nvPr/>
          </p:nvSpPr>
          <p:spPr>
            <a:xfrm>
              <a:off x="894522" y="715629"/>
              <a:ext cx="4830417" cy="228601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zh-CN" sz="1200" dirty="0"/>
                <a:t>App1</a:t>
              </a:r>
              <a:endParaRPr lang="zh-CN" altLang="en-US" sz="1200" dirty="0"/>
            </a:p>
          </p:txBody>
        </p: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CAB7BEA4-3971-41D6-8614-B67927AB7C43}"/>
                </a:ext>
              </a:extLst>
            </p:cNvPr>
            <p:cNvGrpSpPr/>
            <p:nvPr/>
          </p:nvGrpSpPr>
          <p:grpSpPr>
            <a:xfrm>
              <a:off x="1152941" y="1103464"/>
              <a:ext cx="1053550" cy="1778939"/>
              <a:chOff x="1600201" y="3995531"/>
              <a:chExt cx="1053550" cy="2097138"/>
            </a:xfrm>
          </p:grpSpPr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99A2268D-586C-4266-941C-B6DA16367DFA}"/>
                  </a:ext>
                </a:extLst>
              </p:cNvPr>
              <p:cNvSpPr/>
              <p:nvPr/>
            </p:nvSpPr>
            <p:spPr>
              <a:xfrm>
                <a:off x="1600201" y="3995531"/>
                <a:ext cx="1053550" cy="2097138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altLang="zh-CN" sz="1200" dirty="0"/>
                  <a:t>TG1</a:t>
                </a:r>
                <a:endParaRPr lang="zh-CN" altLang="en-US" sz="1200" dirty="0"/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D666CB62-8CEE-489C-9A7B-BF9AAEF9E46E}"/>
                  </a:ext>
                </a:extLst>
              </p:cNvPr>
              <p:cNvSpPr/>
              <p:nvPr/>
            </p:nvSpPr>
            <p:spPr>
              <a:xfrm>
                <a:off x="1709530" y="4283766"/>
                <a:ext cx="834887" cy="33793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/>
                  <a:t>case1</a:t>
                </a:r>
                <a:endParaRPr lang="zh-CN" altLang="en-US" sz="1200" dirty="0"/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D32C257D-4517-4349-A6B5-8B256664385B}"/>
                  </a:ext>
                </a:extLst>
              </p:cNvPr>
              <p:cNvSpPr/>
              <p:nvPr/>
            </p:nvSpPr>
            <p:spPr>
              <a:xfrm>
                <a:off x="1709529" y="4740956"/>
                <a:ext cx="834887" cy="33793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/>
                  <a:t>case2</a:t>
                </a:r>
                <a:endParaRPr lang="zh-CN" altLang="en-US" sz="1200" dirty="0"/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B7E0B7AA-3C5F-4616-B409-35C6DEB5E5D2}"/>
                  </a:ext>
                </a:extLst>
              </p:cNvPr>
              <p:cNvSpPr/>
              <p:nvPr/>
            </p:nvSpPr>
            <p:spPr>
              <a:xfrm>
                <a:off x="1709529" y="5198164"/>
                <a:ext cx="834887" cy="33793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/>
                  <a:t>case3</a:t>
                </a:r>
                <a:endParaRPr lang="zh-CN" altLang="en-US" sz="1200" dirty="0"/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992EC782-CC10-4265-99F8-C1C2D173B369}"/>
                  </a:ext>
                </a:extLst>
              </p:cNvPr>
              <p:cNvSpPr/>
              <p:nvPr/>
            </p:nvSpPr>
            <p:spPr>
              <a:xfrm>
                <a:off x="1709528" y="5655372"/>
                <a:ext cx="834887" cy="33793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/>
                  <a:t>caseX</a:t>
                </a:r>
                <a:endParaRPr lang="zh-CN" altLang="en-US" sz="1200" dirty="0"/>
              </a:p>
            </p:txBody>
          </p:sp>
        </p:grp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040FA1D8-8F2C-4F86-95E0-CC707E6DE5A4}"/>
                </a:ext>
              </a:extLst>
            </p:cNvPr>
            <p:cNvGrpSpPr/>
            <p:nvPr/>
          </p:nvGrpSpPr>
          <p:grpSpPr>
            <a:xfrm>
              <a:off x="2765564" y="1103464"/>
              <a:ext cx="1053550" cy="1778939"/>
              <a:chOff x="1600201" y="3995531"/>
              <a:chExt cx="1053550" cy="2097138"/>
            </a:xfrm>
          </p:grpSpPr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69D846E2-3607-4C3D-B78E-EECD834C2CDD}"/>
                  </a:ext>
                </a:extLst>
              </p:cNvPr>
              <p:cNvSpPr/>
              <p:nvPr/>
            </p:nvSpPr>
            <p:spPr>
              <a:xfrm>
                <a:off x="1600201" y="3995531"/>
                <a:ext cx="1053550" cy="2097138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altLang="zh-CN" sz="1200" dirty="0"/>
                  <a:t>TG2</a:t>
                </a:r>
                <a:endParaRPr lang="zh-CN" altLang="en-US" sz="1200" dirty="0"/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2E456D73-2879-4ECB-BF6A-0DCD8108D2A9}"/>
                  </a:ext>
                </a:extLst>
              </p:cNvPr>
              <p:cNvSpPr/>
              <p:nvPr/>
            </p:nvSpPr>
            <p:spPr>
              <a:xfrm>
                <a:off x="1709530" y="4283766"/>
                <a:ext cx="834887" cy="33793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/>
                  <a:t>case1</a:t>
                </a:r>
                <a:endParaRPr lang="zh-CN" altLang="en-US" sz="1200" dirty="0"/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0A9A089A-A442-4C40-9AC2-C76D1C439285}"/>
                  </a:ext>
                </a:extLst>
              </p:cNvPr>
              <p:cNvSpPr/>
              <p:nvPr/>
            </p:nvSpPr>
            <p:spPr>
              <a:xfrm>
                <a:off x="1709529" y="4740956"/>
                <a:ext cx="834887" cy="33793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/>
                  <a:t>case2</a:t>
                </a:r>
                <a:endParaRPr lang="zh-CN" altLang="en-US" sz="1200" dirty="0"/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A9E292CE-65CA-421A-8399-B05AA637EA9F}"/>
                  </a:ext>
                </a:extLst>
              </p:cNvPr>
              <p:cNvSpPr/>
              <p:nvPr/>
            </p:nvSpPr>
            <p:spPr>
              <a:xfrm>
                <a:off x="1709529" y="5198164"/>
                <a:ext cx="834887" cy="33793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/>
                  <a:t>case3</a:t>
                </a:r>
                <a:endParaRPr lang="zh-CN" altLang="en-US" sz="1200" dirty="0"/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F5F5BD28-103E-4B58-9D90-78BB8D079D01}"/>
                  </a:ext>
                </a:extLst>
              </p:cNvPr>
              <p:cNvSpPr/>
              <p:nvPr/>
            </p:nvSpPr>
            <p:spPr>
              <a:xfrm>
                <a:off x="1709528" y="5655372"/>
                <a:ext cx="834887" cy="33793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/>
                  <a:t>caseX</a:t>
                </a:r>
                <a:endParaRPr lang="zh-CN" altLang="en-US" sz="1200" dirty="0"/>
              </a:p>
            </p:txBody>
          </p:sp>
        </p:grpSp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AF42D08D-2DF8-4390-9791-81DE82BF932F}"/>
                </a:ext>
              </a:extLst>
            </p:cNvPr>
            <p:cNvGrpSpPr/>
            <p:nvPr/>
          </p:nvGrpSpPr>
          <p:grpSpPr>
            <a:xfrm>
              <a:off x="4378187" y="1103464"/>
              <a:ext cx="1053550" cy="1778939"/>
              <a:chOff x="1600201" y="3995531"/>
              <a:chExt cx="1053550" cy="2097138"/>
            </a:xfrm>
          </p:grpSpPr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73A66C19-B7E5-4AED-8EC6-53ECC4E7DA01}"/>
                  </a:ext>
                </a:extLst>
              </p:cNvPr>
              <p:cNvSpPr/>
              <p:nvPr/>
            </p:nvSpPr>
            <p:spPr>
              <a:xfrm>
                <a:off x="1600201" y="3995531"/>
                <a:ext cx="1053550" cy="2097138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altLang="zh-CN" sz="1200" dirty="0"/>
                  <a:t>TG3</a:t>
                </a:r>
                <a:endParaRPr lang="zh-CN" altLang="en-US" sz="1200" dirty="0"/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8AFAA1B5-C911-4DC1-88E8-292A03603B8D}"/>
                  </a:ext>
                </a:extLst>
              </p:cNvPr>
              <p:cNvSpPr/>
              <p:nvPr/>
            </p:nvSpPr>
            <p:spPr>
              <a:xfrm>
                <a:off x="1709530" y="4283766"/>
                <a:ext cx="834887" cy="33793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/>
                  <a:t>case1</a:t>
                </a:r>
                <a:endParaRPr lang="zh-CN" altLang="en-US" sz="1200" dirty="0"/>
              </a:p>
            </p:txBody>
          </p: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E861C368-F4A8-4418-A1E1-DEE15966D1E0}"/>
                  </a:ext>
                </a:extLst>
              </p:cNvPr>
              <p:cNvSpPr/>
              <p:nvPr/>
            </p:nvSpPr>
            <p:spPr>
              <a:xfrm>
                <a:off x="1709529" y="4740956"/>
                <a:ext cx="834887" cy="33793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/>
                  <a:t>case2</a:t>
                </a:r>
                <a:endParaRPr lang="zh-CN" altLang="en-US" sz="1200" dirty="0"/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B6470826-2D03-4824-A266-AB4DD8E18A18}"/>
                  </a:ext>
                </a:extLst>
              </p:cNvPr>
              <p:cNvSpPr/>
              <p:nvPr/>
            </p:nvSpPr>
            <p:spPr>
              <a:xfrm>
                <a:off x="1709529" y="5198164"/>
                <a:ext cx="834887" cy="33793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/>
                  <a:t>case3</a:t>
                </a:r>
                <a:endParaRPr lang="zh-CN" altLang="en-US" sz="1200" dirty="0"/>
              </a:p>
            </p:txBody>
          </p:sp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E041E2FC-2B06-485B-A377-6B51CA5A20DB}"/>
                  </a:ext>
                </a:extLst>
              </p:cNvPr>
              <p:cNvSpPr/>
              <p:nvPr/>
            </p:nvSpPr>
            <p:spPr>
              <a:xfrm>
                <a:off x="1709528" y="5655372"/>
                <a:ext cx="834887" cy="33793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/>
                  <a:t>caseX</a:t>
                </a:r>
                <a:endParaRPr lang="zh-CN" altLang="en-US" sz="1200" dirty="0"/>
              </a:p>
            </p:txBody>
          </p:sp>
        </p:grpSp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916563AF-79F6-41C9-A4A7-8AE13042DE20}"/>
              </a:ext>
            </a:extLst>
          </p:cNvPr>
          <p:cNvGrpSpPr/>
          <p:nvPr/>
        </p:nvGrpSpPr>
        <p:grpSpPr>
          <a:xfrm>
            <a:off x="6545750" y="586957"/>
            <a:ext cx="4830417" cy="2286012"/>
            <a:chOff x="894522" y="715629"/>
            <a:chExt cx="4830417" cy="2286012"/>
          </a:xfrm>
        </p:grpSpPr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4C389334-03AE-4AF8-8B41-F098F2E610E5}"/>
                </a:ext>
              </a:extLst>
            </p:cNvPr>
            <p:cNvSpPr/>
            <p:nvPr/>
          </p:nvSpPr>
          <p:spPr>
            <a:xfrm>
              <a:off x="894522" y="715629"/>
              <a:ext cx="4830417" cy="228601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zh-CN" sz="1200" dirty="0"/>
                <a:t>App2</a:t>
              </a:r>
              <a:endParaRPr lang="zh-CN" altLang="en-US" sz="1200" dirty="0"/>
            </a:p>
          </p:txBody>
        </p:sp>
        <p:grpSp>
          <p:nvGrpSpPr>
            <p:cNvPr id="73" name="组合 72">
              <a:extLst>
                <a:ext uri="{FF2B5EF4-FFF2-40B4-BE49-F238E27FC236}">
                  <a16:creationId xmlns:a16="http://schemas.microsoft.com/office/drawing/2014/main" id="{B4BB995C-7711-4B09-B5AB-D426E9BF8B12}"/>
                </a:ext>
              </a:extLst>
            </p:cNvPr>
            <p:cNvGrpSpPr/>
            <p:nvPr/>
          </p:nvGrpSpPr>
          <p:grpSpPr>
            <a:xfrm>
              <a:off x="1152941" y="1103464"/>
              <a:ext cx="1053550" cy="1778939"/>
              <a:chOff x="1600201" y="3995531"/>
              <a:chExt cx="1053550" cy="2097138"/>
            </a:xfrm>
          </p:grpSpPr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2EF9C06F-A6F9-4E68-8F80-88B2EC7BF91E}"/>
                  </a:ext>
                </a:extLst>
              </p:cNvPr>
              <p:cNvSpPr/>
              <p:nvPr/>
            </p:nvSpPr>
            <p:spPr>
              <a:xfrm>
                <a:off x="1600201" y="3995531"/>
                <a:ext cx="1053550" cy="2097138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altLang="zh-CN" sz="1200" dirty="0"/>
                  <a:t>TG1</a:t>
                </a:r>
                <a:endParaRPr lang="zh-CN" altLang="en-US" sz="1200" dirty="0"/>
              </a:p>
            </p:txBody>
          </p:sp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AE06BA9C-498F-4860-A274-39E3EB5F3167}"/>
                  </a:ext>
                </a:extLst>
              </p:cNvPr>
              <p:cNvSpPr/>
              <p:nvPr/>
            </p:nvSpPr>
            <p:spPr>
              <a:xfrm>
                <a:off x="1709530" y="4283766"/>
                <a:ext cx="834887" cy="33793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/>
                  <a:t>case1</a:t>
                </a:r>
                <a:endParaRPr lang="zh-CN" altLang="en-US" sz="1200" dirty="0"/>
              </a:p>
            </p:txBody>
          </p:sp>
          <p:sp>
            <p:nvSpPr>
              <p:cNvPr id="88" name="矩形 87">
                <a:extLst>
                  <a:ext uri="{FF2B5EF4-FFF2-40B4-BE49-F238E27FC236}">
                    <a16:creationId xmlns:a16="http://schemas.microsoft.com/office/drawing/2014/main" id="{DB0779D0-078D-40A2-A29E-B40E391010C9}"/>
                  </a:ext>
                </a:extLst>
              </p:cNvPr>
              <p:cNvSpPr/>
              <p:nvPr/>
            </p:nvSpPr>
            <p:spPr>
              <a:xfrm>
                <a:off x="1709529" y="4740956"/>
                <a:ext cx="834887" cy="33793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/>
                  <a:t>case2</a:t>
                </a:r>
                <a:endParaRPr lang="zh-CN" altLang="en-US" sz="1200" dirty="0"/>
              </a:p>
            </p:txBody>
          </p:sp>
          <p:sp>
            <p:nvSpPr>
              <p:cNvPr id="89" name="矩形 88">
                <a:extLst>
                  <a:ext uri="{FF2B5EF4-FFF2-40B4-BE49-F238E27FC236}">
                    <a16:creationId xmlns:a16="http://schemas.microsoft.com/office/drawing/2014/main" id="{7779EC1A-C0DB-4A9C-8215-0FFA9C51E5E7}"/>
                  </a:ext>
                </a:extLst>
              </p:cNvPr>
              <p:cNvSpPr/>
              <p:nvPr/>
            </p:nvSpPr>
            <p:spPr>
              <a:xfrm>
                <a:off x="1709529" y="5198164"/>
                <a:ext cx="834887" cy="33793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/>
                  <a:t>case3</a:t>
                </a:r>
                <a:endParaRPr lang="zh-CN" altLang="en-US" sz="1200" dirty="0"/>
              </a:p>
            </p:txBody>
          </p:sp>
          <p:sp>
            <p:nvSpPr>
              <p:cNvPr id="90" name="矩形 89">
                <a:extLst>
                  <a:ext uri="{FF2B5EF4-FFF2-40B4-BE49-F238E27FC236}">
                    <a16:creationId xmlns:a16="http://schemas.microsoft.com/office/drawing/2014/main" id="{952CC4BF-AC86-4243-9D41-E08349417FAC}"/>
                  </a:ext>
                </a:extLst>
              </p:cNvPr>
              <p:cNvSpPr/>
              <p:nvPr/>
            </p:nvSpPr>
            <p:spPr>
              <a:xfrm>
                <a:off x="1709528" y="5655372"/>
                <a:ext cx="834887" cy="33793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/>
                  <a:t>caseX</a:t>
                </a:r>
                <a:endParaRPr lang="zh-CN" altLang="en-US" sz="1200" dirty="0"/>
              </a:p>
            </p:txBody>
          </p:sp>
        </p:grpSp>
        <p:grpSp>
          <p:nvGrpSpPr>
            <p:cNvPr id="74" name="组合 73">
              <a:extLst>
                <a:ext uri="{FF2B5EF4-FFF2-40B4-BE49-F238E27FC236}">
                  <a16:creationId xmlns:a16="http://schemas.microsoft.com/office/drawing/2014/main" id="{63522002-4F43-4421-8974-5F1DB4809989}"/>
                </a:ext>
              </a:extLst>
            </p:cNvPr>
            <p:cNvGrpSpPr/>
            <p:nvPr/>
          </p:nvGrpSpPr>
          <p:grpSpPr>
            <a:xfrm>
              <a:off x="2765564" y="1103464"/>
              <a:ext cx="1053550" cy="1778939"/>
              <a:chOff x="1600201" y="3995531"/>
              <a:chExt cx="1053550" cy="2097138"/>
            </a:xfrm>
          </p:grpSpPr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1B3D1105-7FBD-412E-9D6F-270372ADA31D}"/>
                  </a:ext>
                </a:extLst>
              </p:cNvPr>
              <p:cNvSpPr/>
              <p:nvPr/>
            </p:nvSpPr>
            <p:spPr>
              <a:xfrm>
                <a:off x="1600201" y="3995531"/>
                <a:ext cx="1053550" cy="2097138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altLang="zh-CN" sz="1200" dirty="0"/>
                  <a:t>TG2</a:t>
                </a:r>
                <a:endParaRPr lang="zh-CN" altLang="en-US" sz="1200" dirty="0"/>
              </a:p>
            </p:txBody>
          </p:sp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7E1F79C3-93F7-47E2-A662-B6C444C6DE5B}"/>
                  </a:ext>
                </a:extLst>
              </p:cNvPr>
              <p:cNvSpPr/>
              <p:nvPr/>
            </p:nvSpPr>
            <p:spPr>
              <a:xfrm>
                <a:off x="1709530" y="4283766"/>
                <a:ext cx="834887" cy="33793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/>
                  <a:t>case1</a:t>
                </a:r>
                <a:endParaRPr lang="zh-CN" altLang="en-US" sz="1200" dirty="0"/>
              </a:p>
            </p:txBody>
          </p:sp>
          <p:sp>
            <p:nvSpPr>
              <p:cNvPr id="83" name="矩形 82">
                <a:extLst>
                  <a:ext uri="{FF2B5EF4-FFF2-40B4-BE49-F238E27FC236}">
                    <a16:creationId xmlns:a16="http://schemas.microsoft.com/office/drawing/2014/main" id="{DE6D2634-5C21-49A9-80B9-C7F5EDA6E240}"/>
                  </a:ext>
                </a:extLst>
              </p:cNvPr>
              <p:cNvSpPr/>
              <p:nvPr/>
            </p:nvSpPr>
            <p:spPr>
              <a:xfrm>
                <a:off x="1709529" y="4740956"/>
                <a:ext cx="834887" cy="33793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/>
                  <a:t>case2</a:t>
                </a:r>
                <a:endParaRPr lang="zh-CN" altLang="en-US" sz="1200" dirty="0"/>
              </a:p>
            </p:txBody>
          </p:sp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78F562E6-2524-4F56-964E-46BBD207F35F}"/>
                  </a:ext>
                </a:extLst>
              </p:cNvPr>
              <p:cNvSpPr/>
              <p:nvPr/>
            </p:nvSpPr>
            <p:spPr>
              <a:xfrm>
                <a:off x="1709529" y="5198164"/>
                <a:ext cx="834887" cy="33793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/>
                  <a:t>case3</a:t>
                </a:r>
                <a:endParaRPr lang="zh-CN" altLang="en-US" sz="1200" dirty="0"/>
              </a:p>
            </p:txBody>
          </p:sp>
          <p:sp>
            <p:nvSpPr>
              <p:cNvPr id="85" name="矩形 84">
                <a:extLst>
                  <a:ext uri="{FF2B5EF4-FFF2-40B4-BE49-F238E27FC236}">
                    <a16:creationId xmlns:a16="http://schemas.microsoft.com/office/drawing/2014/main" id="{C0E9610B-2DCB-479C-86C2-EA8B19D69AE6}"/>
                  </a:ext>
                </a:extLst>
              </p:cNvPr>
              <p:cNvSpPr/>
              <p:nvPr/>
            </p:nvSpPr>
            <p:spPr>
              <a:xfrm>
                <a:off x="1709528" y="5655372"/>
                <a:ext cx="834887" cy="33793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/>
                  <a:t>caseX</a:t>
                </a:r>
                <a:endParaRPr lang="zh-CN" altLang="en-US" sz="1200" dirty="0"/>
              </a:p>
            </p:txBody>
          </p:sp>
        </p:grpSp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AF2C333D-B486-4A81-8330-FD1AC25F0AE8}"/>
                </a:ext>
              </a:extLst>
            </p:cNvPr>
            <p:cNvGrpSpPr/>
            <p:nvPr/>
          </p:nvGrpSpPr>
          <p:grpSpPr>
            <a:xfrm>
              <a:off x="4378187" y="1103464"/>
              <a:ext cx="1053550" cy="1778939"/>
              <a:chOff x="1600201" y="3995531"/>
              <a:chExt cx="1053550" cy="2097138"/>
            </a:xfrm>
          </p:grpSpPr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DB06EFAD-47CB-4592-BD1B-F01993899598}"/>
                  </a:ext>
                </a:extLst>
              </p:cNvPr>
              <p:cNvSpPr/>
              <p:nvPr/>
            </p:nvSpPr>
            <p:spPr>
              <a:xfrm>
                <a:off x="1600201" y="3995531"/>
                <a:ext cx="1053550" cy="2097138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altLang="zh-CN" sz="1200" dirty="0"/>
                  <a:t>TG3</a:t>
                </a:r>
                <a:endParaRPr lang="zh-CN" altLang="en-US" sz="1200" dirty="0"/>
              </a:p>
            </p:txBody>
          </p:sp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6AB0DCF8-D8CC-4E5A-B1DF-E512FB867FC7}"/>
                  </a:ext>
                </a:extLst>
              </p:cNvPr>
              <p:cNvSpPr/>
              <p:nvPr/>
            </p:nvSpPr>
            <p:spPr>
              <a:xfrm>
                <a:off x="1709530" y="4283766"/>
                <a:ext cx="834887" cy="33793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/>
                  <a:t>case1</a:t>
                </a:r>
                <a:endParaRPr lang="zh-CN" altLang="en-US" sz="1200" dirty="0"/>
              </a:p>
            </p:txBody>
          </p:sp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A370B1DC-081C-4023-B604-A97CB5387815}"/>
                  </a:ext>
                </a:extLst>
              </p:cNvPr>
              <p:cNvSpPr/>
              <p:nvPr/>
            </p:nvSpPr>
            <p:spPr>
              <a:xfrm>
                <a:off x="1709529" y="4740956"/>
                <a:ext cx="834887" cy="33793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/>
                  <a:t>case2</a:t>
                </a:r>
                <a:endParaRPr lang="zh-CN" altLang="en-US" sz="1200" dirty="0"/>
              </a:p>
            </p:txBody>
          </p:sp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C3B52A1B-3849-43E4-9616-26475D6B0DC0}"/>
                  </a:ext>
                </a:extLst>
              </p:cNvPr>
              <p:cNvSpPr/>
              <p:nvPr/>
            </p:nvSpPr>
            <p:spPr>
              <a:xfrm>
                <a:off x="1709529" y="5198164"/>
                <a:ext cx="834887" cy="33793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/>
                  <a:t>case3</a:t>
                </a:r>
                <a:endParaRPr lang="zh-CN" altLang="en-US" sz="1200" dirty="0"/>
              </a:p>
            </p:txBody>
          </p:sp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19A96B83-36C7-4866-95AC-8BD8B0987F8D}"/>
                  </a:ext>
                </a:extLst>
              </p:cNvPr>
              <p:cNvSpPr/>
              <p:nvPr/>
            </p:nvSpPr>
            <p:spPr>
              <a:xfrm>
                <a:off x="1709528" y="5655372"/>
                <a:ext cx="834887" cy="33793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/>
                  <a:t>caseX</a:t>
                </a:r>
                <a:endParaRPr lang="zh-CN" altLang="en-US" sz="1200" dirty="0"/>
              </a:p>
            </p:txBody>
          </p:sp>
        </p:grpSp>
      </p:grpSp>
      <p:sp>
        <p:nvSpPr>
          <p:cNvPr id="102" name="矩形 101">
            <a:extLst>
              <a:ext uri="{FF2B5EF4-FFF2-40B4-BE49-F238E27FC236}">
                <a16:creationId xmlns:a16="http://schemas.microsoft.com/office/drawing/2014/main" id="{F6B81AA0-AD39-468F-B68C-5D2EC471FF27}"/>
              </a:ext>
            </a:extLst>
          </p:cNvPr>
          <p:cNvSpPr/>
          <p:nvPr/>
        </p:nvSpPr>
        <p:spPr>
          <a:xfrm>
            <a:off x="6375113" y="5511530"/>
            <a:ext cx="839258" cy="115480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CGW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9333D53C-C34E-4F03-849D-FAC60A37AC37}"/>
              </a:ext>
            </a:extLst>
          </p:cNvPr>
          <p:cNvSpPr/>
          <p:nvPr/>
        </p:nvSpPr>
        <p:spPr>
          <a:xfrm>
            <a:off x="188627" y="3237167"/>
            <a:ext cx="11843233" cy="42657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lt1"/>
              </a:solidFill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6510C113-FCF9-4EDA-AF3B-59A87C35F336}"/>
              </a:ext>
            </a:extLst>
          </p:cNvPr>
          <p:cNvGrpSpPr/>
          <p:nvPr/>
        </p:nvGrpSpPr>
        <p:grpSpPr>
          <a:xfrm>
            <a:off x="1938956" y="1387900"/>
            <a:ext cx="386801" cy="1888022"/>
            <a:chOff x="1938956" y="1387900"/>
            <a:chExt cx="386801" cy="1888022"/>
          </a:xfrm>
        </p:grpSpPr>
        <p:cxnSp>
          <p:nvCxnSpPr>
            <p:cNvPr id="4" name="连接符: 肘形 3">
              <a:extLst>
                <a:ext uri="{FF2B5EF4-FFF2-40B4-BE49-F238E27FC236}">
                  <a16:creationId xmlns:a16="http://schemas.microsoft.com/office/drawing/2014/main" id="{4024AEAD-D418-428A-AF0C-09FAF3CD11AF}"/>
                </a:ext>
              </a:extLst>
            </p:cNvPr>
            <p:cNvCxnSpPr>
              <a:cxnSpLocks/>
              <a:stCxn id="33" idx="3"/>
            </p:cNvCxnSpPr>
            <p:nvPr/>
          </p:nvCxnSpPr>
          <p:spPr>
            <a:xfrm>
              <a:off x="1938958" y="1387900"/>
              <a:ext cx="386799" cy="1849267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连接符: 肘形 5">
              <a:extLst>
                <a:ext uri="{FF2B5EF4-FFF2-40B4-BE49-F238E27FC236}">
                  <a16:creationId xmlns:a16="http://schemas.microsoft.com/office/drawing/2014/main" id="{01226B18-163A-448A-8924-A72F9EF00A7A}"/>
                </a:ext>
              </a:extLst>
            </p:cNvPr>
            <p:cNvCxnSpPr>
              <a:stCxn id="34" idx="3"/>
            </p:cNvCxnSpPr>
            <p:nvPr/>
          </p:nvCxnSpPr>
          <p:spPr>
            <a:xfrm>
              <a:off x="1938957" y="1775721"/>
              <a:ext cx="375206" cy="1500201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连接符: 肘形 7">
              <a:extLst>
                <a:ext uri="{FF2B5EF4-FFF2-40B4-BE49-F238E27FC236}">
                  <a16:creationId xmlns:a16="http://schemas.microsoft.com/office/drawing/2014/main" id="{B583593E-5A5C-4680-AF27-9E6536015C79}"/>
                </a:ext>
              </a:extLst>
            </p:cNvPr>
            <p:cNvCxnSpPr>
              <a:stCxn id="35" idx="3"/>
            </p:cNvCxnSpPr>
            <p:nvPr/>
          </p:nvCxnSpPr>
          <p:spPr>
            <a:xfrm>
              <a:off x="1938957" y="2163556"/>
              <a:ext cx="386800" cy="1112366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连接符: 肘形 11">
              <a:extLst>
                <a:ext uri="{FF2B5EF4-FFF2-40B4-BE49-F238E27FC236}">
                  <a16:creationId xmlns:a16="http://schemas.microsoft.com/office/drawing/2014/main" id="{33A3CC60-689F-43E8-AAAD-BA89526205FC}"/>
                </a:ext>
              </a:extLst>
            </p:cNvPr>
            <p:cNvCxnSpPr>
              <a:cxnSpLocks/>
              <a:stCxn id="36" idx="3"/>
            </p:cNvCxnSpPr>
            <p:nvPr/>
          </p:nvCxnSpPr>
          <p:spPr>
            <a:xfrm>
              <a:off x="1938956" y="2551392"/>
              <a:ext cx="375207" cy="691811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组合 128">
            <a:extLst>
              <a:ext uri="{FF2B5EF4-FFF2-40B4-BE49-F238E27FC236}">
                <a16:creationId xmlns:a16="http://schemas.microsoft.com/office/drawing/2014/main" id="{EBE51D3A-566F-46A7-83F0-F5E684F8704C}"/>
              </a:ext>
            </a:extLst>
          </p:cNvPr>
          <p:cNvGrpSpPr/>
          <p:nvPr/>
        </p:nvGrpSpPr>
        <p:grpSpPr>
          <a:xfrm>
            <a:off x="3537083" y="1375076"/>
            <a:ext cx="386801" cy="1888022"/>
            <a:chOff x="1978712" y="1443860"/>
            <a:chExt cx="386801" cy="1888022"/>
          </a:xfrm>
        </p:grpSpPr>
        <p:cxnSp>
          <p:nvCxnSpPr>
            <p:cNvPr id="130" name="连接符: 肘形 129">
              <a:extLst>
                <a:ext uri="{FF2B5EF4-FFF2-40B4-BE49-F238E27FC236}">
                  <a16:creationId xmlns:a16="http://schemas.microsoft.com/office/drawing/2014/main" id="{6360F052-8650-40D2-BC69-047CFAF675E4}"/>
                </a:ext>
              </a:extLst>
            </p:cNvPr>
            <p:cNvCxnSpPr>
              <a:cxnSpLocks/>
            </p:cNvCxnSpPr>
            <p:nvPr/>
          </p:nvCxnSpPr>
          <p:spPr>
            <a:xfrm>
              <a:off x="1978714" y="1443860"/>
              <a:ext cx="386799" cy="1849267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连接符: 肘形 130">
              <a:extLst>
                <a:ext uri="{FF2B5EF4-FFF2-40B4-BE49-F238E27FC236}">
                  <a16:creationId xmlns:a16="http://schemas.microsoft.com/office/drawing/2014/main" id="{CE1A0AC5-E372-4730-901B-B0493DF2FD42}"/>
                </a:ext>
              </a:extLst>
            </p:cNvPr>
            <p:cNvCxnSpPr/>
            <p:nvPr/>
          </p:nvCxnSpPr>
          <p:spPr>
            <a:xfrm>
              <a:off x="1978713" y="1831681"/>
              <a:ext cx="375206" cy="1500201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连接符: 肘形 131">
              <a:extLst>
                <a:ext uri="{FF2B5EF4-FFF2-40B4-BE49-F238E27FC236}">
                  <a16:creationId xmlns:a16="http://schemas.microsoft.com/office/drawing/2014/main" id="{5B9C858D-6C0E-4ED7-9AC3-42ED37E398CA}"/>
                </a:ext>
              </a:extLst>
            </p:cNvPr>
            <p:cNvCxnSpPr/>
            <p:nvPr/>
          </p:nvCxnSpPr>
          <p:spPr>
            <a:xfrm>
              <a:off x="1978713" y="2219516"/>
              <a:ext cx="386800" cy="1112366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连接符: 肘形 132">
              <a:extLst>
                <a:ext uri="{FF2B5EF4-FFF2-40B4-BE49-F238E27FC236}">
                  <a16:creationId xmlns:a16="http://schemas.microsoft.com/office/drawing/2014/main" id="{CECF8A6C-15F4-42EF-886E-C72B213C6885}"/>
                </a:ext>
              </a:extLst>
            </p:cNvPr>
            <p:cNvCxnSpPr>
              <a:cxnSpLocks/>
            </p:cNvCxnSpPr>
            <p:nvPr/>
          </p:nvCxnSpPr>
          <p:spPr>
            <a:xfrm>
              <a:off x="1978712" y="2607352"/>
              <a:ext cx="375207" cy="691811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组合 133">
            <a:extLst>
              <a:ext uri="{FF2B5EF4-FFF2-40B4-BE49-F238E27FC236}">
                <a16:creationId xmlns:a16="http://schemas.microsoft.com/office/drawing/2014/main" id="{A4A8ABE3-82A1-4396-817A-8D957F5237EB}"/>
              </a:ext>
            </a:extLst>
          </p:cNvPr>
          <p:cNvGrpSpPr/>
          <p:nvPr/>
        </p:nvGrpSpPr>
        <p:grpSpPr>
          <a:xfrm>
            <a:off x="5051229" y="1378415"/>
            <a:ext cx="386801" cy="1888022"/>
            <a:chOff x="1978712" y="1443860"/>
            <a:chExt cx="386801" cy="1888022"/>
          </a:xfrm>
        </p:grpSpPr>
        <p:cxnSp>
          <p:nvCxnSpPr>
            <p:cNvPr id="135" name="连接符: 肘形 134">
              <a:extLst>
                <a:ext uri="{FF2B5EF4-FFF2-40B4-BE49-F238E27FC236}">
                  <a16:creationId xmlns:a16="http://schemas.microsoft.com/office/drawing/2014/main" id="{DCFD50FE-A12B-4358-B28A-43C43CC4D500}"/>
                </a:ext>
              </a:extLst>
            </p:cNvPr>
            <p:cNvCxnSpPr>
              <a:cxnSpLocks/>
            </p:cNvCxnSpPr>
            <p:nvPr/>
          </p:nvCxnSpPr>
          <p:spPr>
            <a:xfrm>
              <a:off x="1978714" y="1443860"/>
              <a:ext cx="386799" cy="1849267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连接符: 肘形 135">
              <a:extLst>
                <a:ext uri="{FF2B5EF4-FFF2-40B4-BE49-F238E27FC236}">
                  <a16:creationId xmlns:a16="http://schemas.microsoft.com/office/drawing/2014/main" id="{3CC4C5CA-394D-47AD-A2EE-945A32A81433}"/>
                </a:ext>
              </a:extLst>
            </p:cNvPr>
            <p:cNvCxnSpPr/>
            <p:nvPr/>
          </p:nvCxnSpPr>
          <p:spPr>
            <a:xfrm>
              <a:off x="1978713" y="1831681"/>
              <a:ext cx="375206" cy="1500201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连接符: 肘形 136">
              <a:extLst>
                <a:ext uri="{FF2B5EF4-FFF2-40B4-BE49-F238E27FC236}">
                  <a16:creationId xmlns:a16="http://schemas.microsoft.com/office/drawing/2014/main" id="{7A0C21D7-F8E4-4C42-9147-3200C86ED3F7}"/>
                </a:ext>
              </a:extLst>
            </p:cNvPr>
            <p:cNvCxnSpPr/>
            <p:nvPr/>
          </p:nvCxnSpPr>
          <p:spPr>
            <a:xfrm>
              <a:off x="1978713" y="2219516"/>
              <a:ext cx="386800" cy="1112366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连接符: 肘形 137">
              <a:extLst>
                <a:ext uri="{FF2B5EF4-FFF2-40B4-BE49-F238E27FC236}">
                  <a16:creationId xmlns:a16="http://schemas.microsoft.com/office/drawing/2014/main" id="{E3F9E974-C888-477E-8A49-A74A704B9F87}"/>
                </a:ext>
              </a:extLst>
            </p:cNvPr>
            <p:cNvCxnSpPr>
              <a:cxnSpLocks/>
            </p:cNvCxnSpPr>
            <p:nvPr/>
          </p:nvCxnSpPr>
          <p:spPr>
            <a:xfrm>
              <a:off x="1978712" y="2607352"/>
              <a:ext cx="375207" cy="691811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9" name="组合 138">
            <a:extLst>
              <a:ext uri="{FF2B5EF4-FFF2-40B4-BE49-F238E27FC236}">
                <a16:creationId xmlns:a16="http://schemas.microsoft.com/office/drawing/2014/main" id="{2ABAFE61-6319-42EA-A6AC-3B901F3D3532}"/>
              </a:ext>
            </a:extLst>
          </p:cNvPr>
          <p:cNvGrpSpPr/>
          <p:nvPr/>
        </p:nvGrpSpPr>
        <p:grpSpPr>
          <a:xfrm>
            <a:off x="7641118" y="1365785"/>
            <a:ext cx="386801" cy="1888022"/>
            <a:chOff x="1978712" y="1443860"/>
            <a:chExt cx="386801" cy="1888022"/>
          </a:xfrm>
        </p:grpSpPr>
        <p:cxnSp>
          <p:nvCxnSpPr>
            <p:cNvPr id="140" name="连接符: 肘形 139">
              <a:extLst>
                <a:ext uri="{FF2B5EF4-FFF2-40B4-BE49-F238E27FC236}">
                  <a16:creationId xmlns:a16="http://schemas.microsoft.com/office/drawing/2014/main" id="{D10B9362-4C16-41BC-AE1E-7EFD5CA6FDCC}"/>
                </a:ext>
              </a:extLst>
            </p:cNvPr>
            <p:cNvCxnSpPr>
              <a:cxnSpLocks/>
            </p:cNvCxnSpPr>
            <p:nvPr/>
          </p:nvCxnSpPr>
          <p:spPr>
            <a:xfrm>
              <a:off x="1978714" y="1443860"/>
              <a:ext cx="386799" cy="1849267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连接符: 肘形 140">
              <a:extLst>
                <a:ext uri="{FF2B5EF4-FFF2-40B4-BE49-F238E27FC236}">
                  <a16:creationId xmlns:a16="http://schemas.microsoft.com/office/drawing/2014/main" id="{7A529B55-BAEC-4F37-939F-2553D24E18C7}"/>
                </a:ext>
              </a:extLst>
            </p:cNvPr>
            <p:cNvCxnSpPr/>
            <p:nvPr/>
          </p:nvCxnSpPr>
          <p:spPr>
            <a:xfrm>
              <a:off x="1978713" y="1831681"/>
              <a:ext cx="375206" cy="1500201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连接符: 肘形 141">
              <a:extLst>
                <a:ext uri="{FF2B5EF4-FFF2-40B4-BE49-F238E27FC236}">
                  <a16:creationId xmlns:a16="http://schemas.microsoft.com/office/drawing/2014/main" id="{23B60085-FC7F-4300-9EB6-C808A1542C5B}"/>
                </a:ext>
              </a:extLst>
            </p:cNvPr>
            <p:cNvCxnSpPr/>
            <p:nvPr/>
          </p:nvCxnSpPr>
          <p:spPr>
            <a:xfrm>
              <a:off x="1978713" y="2219516"/>
              <a:ext cx="386800" cy="1112366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连接符: 肘形 142">
              <a:extLst>
                <a:ext uri="{FF2B5EF4-FFF2-40B4-BE49-F238E27FC236}">
                  <a16:creationId xmlns:a16="http://schemas.microsoft.com/office/drawing/2014/main" id="{4DF07C02-4DC6-4859-B4BB-48C8D36BCFCD}"/>
                </a:ext>
              </a:extLst>
            </p:cNvPr>
            <p:cNvCxnSpPr>
              <a:cxnSpLocks/>
            </p:cNvCxnSpPr>
            <p:nvPr/>
          </p:nvCxnSpPr>
          <p:spPr>
            <a:xfrm>
              <a:off x="1978712" y="2607352"/>
              <a:ext cx="375207" cy="691811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9" name="组合 148">
            <a:extLst>
              <a:ext uri="{FF2B5EF4-FFF2-40B4-BE49-F238E27FC236}">
                <a16:creationId xmlns:a16="http://schemas.microsoft.com/office/drawing/2014/main" id="{BD6AED13-2DF3-407E-906A-944D80933ECB}"/>
              </a:ext>
            </a:extLst>
          </p:cNvPr>
          <p:cNvGrpSpPr/>
          <p:nvPr/>
        </p:nvGrpSpPr>
        <p:grpSpPr>
          <a:xfrm>
            <a:off x="9373810" y="1366235"/>
            <a:ext cx="386801" cy="1888022"/>
            <a:chOff x="1978712" y="1443860"/>
            <a:chExt cx="386801" cy="1888022"/>
          </a:xfrm>
        </p:grpSpPr>
        <p:cxnSp>
          <p:nvCxnSpPr>
            <p:cNvPr id="150" name="连接符: 肘形 149">
              <a:extLst>
                <a:ext uri="{FF2B5EF4-FFF2-40B4-BE49-F238E27FC236}">
                  <a16:creationId xmlns:a16="http://schemas.microsoft.com/office/drawing/2014/main" id="{7E9E33D2-15CD-488D-8EED-F20C7CCA6D7A}"/>
                </a:ext>
              </a:extLst>
            </p:cNvPr>
            <p:cNvCxnSpPr>
              <a:cxnSpLocks/>
            </p:cNvCxnSpPr>
            <p:nvPr/>
          </p:nvCxnSpPr>
          <p:spPr>
            <a:xfrm>
              <a:off x="1978714" y="1443860"/>
              <a:ext cx="386799" cy="1849267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连接符: 肘形 150">
              <a:extLst>
                <a:ext uri="{FF2B5EF4-FFF2-40B4-BE49-F238E27FC236}">
                  <a16:creationId xmlns:a16="http://schemas.microsoft.com/office/drawing/2014/main" id="{6D272634-BC4F-4A3F-B22E-33860773919C}"/>
                </a:ext>
              </a:extLst>
            </p:cNvPr>
            <p:cNvCxnSpPr/>
            <p:nvPr/>
          </p:nvCxnSpPr>
          <p:spPr>
            <a:xfrm>
              <a:off x="1978713" y="1831681"/>
              <a:ext cx="375206" cy="1500201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连接符: 肘形 151">
              <a:extLst>
                <a:ext uri="{FF2B5EF4-FFF2-40B4-BE49-F238E27FC236}">
                  <a16:creationId xmlns:a16="http://schemas.microsoft.com/office/drawing/2014/main" id="{336FAFF4-20EC-4787-84A2-32937B35B9A3}"/>
                </a:ext>
              </a:extLst>
            </p:cNvPr>
            <p:cNvCxnSpPr/>
            <p:nvPr/>
          </p:nvCxnSpPr>
          <p:spPr>
            <a:xfrm>
              <a:off x="1978713" y="2219516"/>
              <a:ext cx="386800" cy="1112366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连接符: 肘形 152">
              <a:extLst>
                <a:ext uri="{FF2B5EF4-FFF2-40B4-BE49-F238E27FC236}">
                  <a16:creationId xmlns:a16="http://schemas.microsoft.com/office/drawing/2014/main" id="{A8DEA00B-4BAE-44AC-B6E3-4E15DA6FC872}"/>
                </a:ext>
              </a:extLst>
            </p:cNvPr>
            <p:cNvCxnSpPr>
              <a:cxnSpLocks/>
            </p:cNvCxnSpPr>
            <p:nvPr/>
          </p:nvCxnSpPr>
          <p:spPr>
            <a:xfrm>
              <a:off x="1978712" y="2607352"/>
              <a:ext cx="375207" cy="691811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4" name="组合 153">
            <a:extLst>
              <a:ext uri="{FF2B5EF4-FFF2-40B4-BE49-F238E27FC236}">
                <a16:creationId xmlns:a16="http://schemas.microsoft.com/office/drawing/2014/main" id="{70190323-03A8-4B72-B1F5-6E379F39A015}"/>
              </a:ext>
            </a:extLst>
          </p:cNvPr>
          <p:cNvGrpSpPr/>
          <p:nvPr/>
        </p:nvGrpSpPr>
        <p:grpSpPr>
          <a:xfrm>
            <a:off x="10887956" y="1369574"/>
            <a:ext cx="386801" cy="1888022"/>
            <a:chOff x="1978712" y="1443860"/>
            <a:chExt cx="386801" cy="1888022"/>
          </a:xfrm>
        </p:grpSpPr>
        <p:cxnSp>
          <p:nvCxnSpPr>
            <p:cNvPr id="155" name="连接符: 肘形 154">
              <a:extLst>
                <a:ext uri="{FF2B5EF4-FFF2-40B4-BE49-F238E27FC236}">
                  <a16:creationId xmlns:a16="http://schemas.microsoft.com/office/drawing/2014/main" id="{E946391C-A75A-4991-B1E1-4E8B4A563072}"/>
                </a:ext>
              </a:extLst>
            </p:cNvPr>
            <p:cNvCxnSpPr>
              <a:cxnSpLocks/>
            </p:cNvCxnSpPr>
            <p:nvPr/>
          </p:nvCxnSpPr>
          <p:spPr>
            <a:xfrm>
              <a:off x="1978714" y="1443860"/>
              <a:ext cx="386799" cy="1849267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连接符: 肘形 155">
              <a:extLst>
                <a:ext uri="{FF2B5EF4-FFF2-40B4-BE49-F238E27FC236}">
                  <a16:creationId xmlns:a16="http://schemas.microsoft.com/office/drawing/2014/main" id="{53126D9E-929F-43CD-906A-BC6F2DC65DA2}"/>
                </a:ext>
              </a:extLst>
            </p:cNvPr>
            <p:cNvCxnSpPr/>
            <p:nvPr/>
          </p:nvCxnSpPr>
          <p:spPr>
            <a:xfrm>
              <a:off x="1978713" y="1831681"/>
              <a:ext cx="375206" cy="1500201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连接符: 肘形 156">
              <a:extLst>
                <a:ext uri="{FF2B5EF4-FFF2-40B4-BE49-F238E27FC236}">
                  <a16:creationId xmlns:a16="http://schemas.microsoft.com/office/drawing/2014/main" id="{A7612001-5A49-4133-A8D5-8EF4B7FDF8F9}"/>
                </a:ext>
              </a:extLst>
            </p:cNvPr>
            <p:cNvCxnSpPr/>
            <p:nvPr/>
          </p:nvCxnSpPr>
          <p:spPr>
            <a:xfrm>
              <a:off x="1978713" y="2219516"/>
              <a:ext cx="386800" cy="1112366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连接符: 肘形 157">
              <a:extLst>
                <a:ext uri="{FF2B5EF4-FFF2-40B4-BE49-F238E27FC236}">
                  <a16:creationId xmlns:a16="http://schemas.microsoft.com/office/drawing/2014/main" id="{F8199FA2-2F27-4353-A917-9933EF3BAA9B}"/>
                </a:ext>
              </a:extLst>
            </p:cNvPr>
            <p:cNvCxnSpPr>
              <a:cxnSpLocks/>
            </p:cNvCxnSpPr>
            <p:nvPr/>
          </p:nvCxnSpPr>
          <p:spPr>
            <a:xfrm>
              <a:off x="1978712" y="2607352"/>
              <a:ext cx="375207" cy="691811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1" name="矩形 160">
            <a:extLst>
              <a:ext uri="{FF2B5EF4-FFF2-40B4-BE49-F238E27FC236}">
                <a16:creationId xmlns:a16="http://schemas.microsoft.com/office/drawing/2014/main" id="{CC2D37BA-9670-4FB6-B11B-3A930D68A667}"/>
              </a:ext>
            </a:extLst>
          </p:cNvPr>
          <p:cNvSpPr/>
          <p:nvPr/>
        </p:nvSpPr>
        <p:spPr>
          <a:xfrm>
            <a:off x="2571081" y="5511530"/>
            <a:ext cx="2166250" cy="115480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VN5640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62" name="文本框 161">
            <a:extLst>
              <a:ext uri="{FF2B5EF4-FFF2-40B4-BE49-F238E27FC236}">
                <a16:creationId xmlns:a16="http://schemas.microsoft.com/office/drawing/2014/main" id="{AC077DBC-BE5F-4978-B52D-F62105656EBB}"/>
              </a:ext>
            </a:extLst>
          </p:cNvPr>
          <p:cNvSpPr txBox="1"/>
          <p:nvPr/>
        </p:nvSpPr>
        <p:spPr>
          <a:xfrm>
            <a:off x="5494682" y="3249922"/>
            <a:ext cx="1202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接口调用</a:t>
            </a:r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A6C266AE-57A2-472E-8926-E2141449A029}"/>
              </a:ext>
            </a:extLst>
          </p:cNvPr>
          <p:cNvSpPr/>
          <p:nvPr/>
        </p:nvSpPr>
        <p:spPr>
          <a:xfrm>
            <a:off x="9182436" y="5517382"/>
            <a:ext cx="839258" cy="114895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ECU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2924083A-5D8C-4887-9E46-060C1B13D400}"/>
              </a:ext>
            </a:extLst>
          </p:cNvPr>
          <p:cNvCxnSpPr>
            <a:cxnSpLocks/>
            <a:stCxn id="102" idx="3"/>
            <a:endCxn id="164" idx="1"/>
          </p:cNvCxnSpPr>
          <p:nvPr/>
        </p:nvCxnSpPr>
        <p:spPr>
          <a:xfrm>
            <a:off x="7214371" y="6088931"/>
            <a:ext cx="1968065" cy="2926"/>
          </a:xfrm>
          <a:prstGeom prst="bentConnector3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文本框 165">
            <a:extLst>
              <a:ext uri="{FF2B5EF4-FFF2-40B4-BE49-F238E27FC236}">
                <a16:creationId xmlns:a16="http://schemas.microsoft.com/office/drawing/2014/main" id="{72D79C42-EEB1-40A7-8944-BF02FC1C1913}"/>
              </a:ext>
            </a:extLst>
          </p:cNvPr>
          <p:cNvSpPr txBox="1"/>
          <p:nvPr/>
        </p:nvSpPr>
        <p:spPr>
          <a:xfrm>
            <a:off x="5106299" y="5810328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SOME/IP</a:t>
            </a:r>
            <a:endParaRPr lang="zh-CN" altLang="en-US" dirty="0"/>
          </a:p>
        </p:txBody>
      </p:sp>
      <p:sp>
        <p:nvSpPr>
          <p:cNvPr id="167" name="文本框 166">
            <a:extLst>
              <a:ext uri="{FF2B5EF4-FFF2-40B4-BE49-F238E27FC236}">
                <a16:creationId xmlns:a16="http://schemas.microsoft.com/office/drawing/2014/main" id="{2DFFA896-6D32-4CCE-8EEC-A18BD8DE16BB}"/>
              </a:ext>
            </a:extLst>
          </p:cNvPr>
          <p:cNvSpPr txBox="1"/>
          <p:nvPr/>
        </p:nvSpPr>
        <p:spPr>
          <a:xfrm>
            <a:off x="7787438" y="5810328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SOME/IP</a:t>
            </a:r>
            <a:endParaRPr lang="zh-CN" altLang="en-US" dirty="0"/>
          </a:p>
        </p:txBody>
      </p:sp>
      <p:sp>
        <p:nvSpPr>
          <p:cNvPr id="169" name="矩形 168">
            <a:extLst>
              <a:ext uri="{FF2B5EF4-FFF2-40B4-BE49-F238E27FC236}">
                <a16:creationId xmlns:a16="http://schemas.microsoft.com/office/drawing/2014/main" id="{06641CBD-5AD0-4FC4-B4CE-F0F5C1DA999B}"/>
              </a:ext>
            </a:extLst>
          </p:cNvPr>
          <p:cNvSpPr/>
          <p:nvPr/>
        </p:nvSpPr>
        <p:spPr>
          <a:xfrm>
            <a:off x="188627" y="3902306"/>
            <a:ext cx="11843233" cy="98074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b="1" dirty="0">
                <a:solidFill>
                  <a:schemeClr val="tx1"/>
                </a:solidFill>
              </a:rPr>
              <a:t>XL Driver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76" name="椭圆 175">
            <a:extLst>
              <a:ext uri="{FF2B5EF4-FFF2-40B4-BE49-F238E27FC236}">
                <a16:creationId xmlns:a16="http://schemas.microsoft.com/office/drawing/2014/main" id="{F29FB7AA-759E-4404-8CD7-6501CA08B0DD}"/>
              </a:ext>
            </a:extLst>
          </p:cNvPr>
          <p:cNvSpPr/>
          <p:nvPr/>
        </p:nvSpPr>
        <p:spPr>
          <a:xfrm>
            <a:off x="2777363" y="4058233"/>
            <a:ext cx="1706252" cy="6953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Ethernet</a:t>
            </a:r>
            <a:endParaRPr lang="zh-CN" altLang="en-US" dirty="0"/>
          </a:p>
        </p:txBody>
      </p:sp>
      <p:sp>
        <p:nvSpPr>
          <p:cNvPr id="177" name="椭圆 176">
            <a:extLst>
              <a:ext uri="{FF2B5EF4-FFF2-40B4-BE49-F238E27FC236}">
                <a16:creationId xmlns:a16="http://schemas.microsoft.com/office/drawing/2014/main" id="{B4E7E05A-1B51-432E-AC6B-980071F8490E}"/>
              </a:ext>
            </a:extLst>
          </p:cNvPr>
          <p:cNvSpPr/>
          <p:nvPr/>
        </p:nvSpPr>
        <p:spPr>
          <a:xfrm>
            <a:off x="5257748" y="4060579"/>
            <a:ext cx="1706252" cy="6953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CAN</a:t>
            </a:r>
            <a:endParaRPr lang="zh-CN" altLang="en-US" dirty="0"/>
          </a:p>
        </p:txBody>
      </p:sp>
      <p:sp>
        <p:nvSpPr>
          <p:cNvPr id="178" name="椭圆 177">
            <a:extLst>
              <a:ext uri="{FF2B5EF4-FFF2-40B4-BE49-F238E27FC236}">
                <a16:creationId xmlns:a16="http://schemas.microsoft.com/office/drawing/2014/main" id="{66992E45-DBC4-4FB1-A373-96A7848C90FC}"/>
              </a:ext>
            </a:extLst>
          </p:cNvPr>
          <p:cNvSpPr/>
          <p:nvPr/>
        </p:nvSpPr>
        <p:spPr>
          <a:xfrm>
            <a:off x="7816496" y="4058232"/>
            <a:ext cx="1706252" cy="6953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cxnSp>
        <p:nvCxnSpPr>
          <p:cNvPr id="180" name="连接符: 曲线 179">
            <a:extLst>
              <a:ext uri="{FF2B5EF4-FFF2-40B4-BE49-F238E27FC236}">
                <a16:creationId xmlns:a16="http://schemas.microsoft.com/office/drawing/2014/main" id="{E69E7D50-7E54-4A5B-B722-AD97C27BD377}"/>
              </a:ext>
            </a:extLst>
          </p:cNvPr>
          <p:cNvCxnSpPr>
            <a:cxnSpLocks/>
            <a:stCxn id="108" idx="2"/>
            <a:endCxn id="176" idx="0"/>
          </p:cNvCxnSpPr>
          <p:nvPr/>
        </p:nvCxnSpPr>
        <p:spPr>
          <a:xfrm rot="5400000">
            <a:off x="4673122" y="2621111"/>
            <a:ext cx="394490" cy="2479755"/>
          </a:xfrm>
          <a:prstGeom prst="curved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连接符: 曲线 182">
            <a:extLst>
              <a:ext uri="{FF2B5EF4-FFF2-40B4-BE49-F238E27FC236}">
                <a16:creationId xmlns:a16="http://schemas.microsoft.com/office/drawing/2014/main" id="{817E2625-F250-4812-8EBD-67E40499BB43}"/>
              </a:ext>
            </a:extLst>
          </p:cNvPr>
          <p:cNvCxnSpPr>
            <a:stCxn id="108" idx="2"/>
            <a:endCxn id="177" idx="0"/>
          </p:cNvCxnSpPr>
          <p:nvPr/>
        </p:nvCxnSpPr>
        <p:spPr>
          <a:xfrm rot="16200000" flipH="1">
            <a:off x="5912141" y="3861846"/>
            <a:ext cx="396836" cy="630"/>
          </a:xfrm>
          <a:prstGeom prst="curved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连接符: 曲线 184">
            <a:extLst>
              <a:ext uri="{FF2B5EF4-FFF2-40B4-BE49-F238E27FC236}">
                <a16:creationId xmlns:a16="http://schemas.microsoft.com/office/drawing/2014/main" id="{A69940F6-98BE-498A-92BD-1EC4485DBC0F}"/>
              </a:ext>
            </a:extLst>
          </p:cNvPr>
          <p:cNvCxnSpPr>
            <a:stCxn id="108" idx="2"/>
            <a:endCxn id="178" idx="0"/>
          </p:cNvCxnSpPr>
          <p:nvPr/>
        </p:nvCxnSpPr>
        <p:spPr>
          <a:xfrm rot="16200000" flipH="1">
            <a:off x="7192689" y="2581298"/>
            <a:ext cx="394489" cy="2559378"/>
          </a:xfrm>
          <a:prstGeom prst="curved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连接符: 曲线 196">
            <a:extLst>
              <a:ext uri="{FF2B5EF4-FFF2-40B4-BE49-F238E27FC236}">
                <a16:creationId xmlns:a16="http://schemas.microsoft.com/office/drawing/2014/main" id="{5759626D-329B-4F1F-AB19-EF4AA71DCAE1}"/>
              </a:ext>
            </a:extLst>
          </p:cNvPr>
          <p:cNvCxnSpPr>
            <a:cxnSpLocks/>
            <a:stCxn id="169" idx="2"/>
            <a:endCxn id="161" idx="0"/>
          </p:cNvCxnSpPr>
          <p:nvPr/>
        </p:nvCxnSpPr>
        <p:spPr>
          <a:xfrm rot="5400000">
            <a:off x="4567988" y="3969273"/>
            <a:ext cx="628475" cy="2456038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连接符: 肘形 203">
            <a:extLst>
              <a:ext uri="{FF2B5EF4-FFF2-40B4-BE49-F238E27FC236}">
                <a16:creationId xmlns:a16="http://schemas.microsoft.com/office/drawing/2014/main" id="{E21A456A-AE0C-49D9-8877-1F60E57E87C3}"/>
              </a:ext>
            </a:extLst>
          </p:cNvPr>
          <p:cNvCxnSpPr>
            <a:cxnSpLocks/>
            <a:stCxn id="161" idx="3"/>
            <a:endCxn id="102" idx="1"/>
          </p:cNvCxnSpPr>
          <p:nvPr/>
        </p:nvCxnSpPr>
        <p:spPr>
          <a:xfrm>
            <a:off x="4737331" y="6088931"/>
            <a:ext cx="1637782" cy="12700"/>
          </a:xfrm>
          <a:prstGeom prst="bentConnector3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文本框 212">
            <a:extLst>
              <a:ext uri="{FF2B5EF4-FFF2-40B4-BE49-F238E27FC236}">
                <a16:creationId xmlns:a16="http://schemas.microsoft.com/office/drawing/2014/main" id="{68B5CAAB-D2E0-45A9-AE84-71DEE137BD1D}"/>
              </a:ext>
            </a:extLst>
          </p:cNvPr>
          <p:cNvSpPr txBox="1"/>
          <p:nvPr/>
        </p:nvSpPr>
        <p:spPr>
          <a:xfrm>
            <a:off x="4758520" y="4987089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USB</a:t>
            </a:r>
            <a:endParaRPr lang="zh-CN" altLang="en-US" dirty="0"/>
          </a:p>
        </p:txBody>
      </p:sp>
      <p:sp>
        <p:nvSpPr>
          <p:cNvPr id="216" name="对话气泡: 椭圆形 215">
            <a:extLst>
              <a:ext uri="{FF2B5EF4-FFF2-40B4-BE49-F238E27FC236}">
                <a16:creationId xmlns:a16="http://schemas.microsoft.com/office/drawing/2014/main" id="{B9233A48-1FB0-47F9-8F73-00A160106AD5}"/>
              </a:ext>
            </a:extLst>
          </p:cNvPr>
          <p:cNvSpPr/>
          <p:nvPr/>
        </p:nvSpPr>
        <p:spPr>
          <a:xfrm>
            <a:off x="118866" y="1447186"/>
            <a:ext cx="782425" cy="657067"/>
          </a:xfrm>
          <a:prstGeom prst="wedgeEllipseCallout">
            <a:avLst>
              <a:gd name="adj1" fmla="val 97239"/>
              <a:gd name="adj2" fmla="val -54746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用例</a:t>
            </a:r>
          </a:p>
        </p:txBody>
      </p:sp>
      <p:sp>
        <p:nvSpPr>
          <p:cNvPr id="217" name="对话气泡: 椭圆形 216">
            <a:extLst>
              <a:ext uri="{FF2B5EF4-FFF2-40B4-BE49-F238E27FC236}">
                <a16:creationId xmlns:a16="http://schemas.microsoft.com/office/drawing/2014/main" id="{62B96728-4177-4A8D-9261-139DEDDC29F4}"/>
              </a:ext>
            </a:extLst>
          </p:cNvPr>
          <p:cNvSpPr/>
          <p:nvPr/>
        </p:nvSpPr>
        <p:spPr>
          <a:xfrm>
            <a:off x="2796672" y="227840"/>
            <a:ext cx="2254557" cy="762745"/>
          </a:xfrm>
          <a:prstGeom prst="wedgeEllipseCallout">
            <a:avLst>
              <a:gd name="adj1" fmla="val -117896"/>
              <a:gd name="adj2" fmla="val 21646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业务</a:t>
            </a:r>
            <a:r>
              <a:rPr lang="en-US" altLang="zh-CN" dirty="0"/>
              <a:t>,</a:t>
            </a:r>
            <a:r>
              <a:rPr lang="zh-CN" altLang="en-US" dirty="0"/>
              <a:t>比如</a:t>
            </a:r>
            <a:r>
              <a:rPr lang="en-US" altLang="zh-CN" dirty="0"/>
              <a:t>OTA</a:t>
            </a:r>
            <a:endParaRPr lang="zh-CN" altLang="en-US" dirty="0"/>
          </a:p>
        </p:txBody>
      </p:sp>
      <p:sp>
        <p:nvSpPr>
          <p:cNvPr id="218" name="对话气泡: 椭圆形 217">
            <a:extLst>
              <a:ext uri="{FF2B5EF4-FFF2-40B4-BE49-F238E27FC236}">
                <a16:creationId xmlns:a16="http://schemas.microsoft.com/office/drawing/2014/main" id="{76ED73AF-884F-41CE-ACA2-AAEEE6F2392B}"/>
              </a:ext>
            </a:extLst>
          </p:cNvPr>
          <p:cNvSpPr/>
          <p:nvPr/>
        </p:nvSpPr>
        <p:spPr>
          <a:xfrm>
            <a:off x="506560" y="4425027"/>
            <a:ext cx="2456039" cy="931394"/>
          </a:xfrm>
          <a:prstGeom prst="wedgeEllipseCallout">
            <a:avLst>
              <a:gd name="adj1" fmla="val -35675"/>
              <a:gd name="adj2" fmla="val -71205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一个个的接口</a:t>
            </a:r>
            <a:endParaRPr lang="en-US" altLang="zh-CN" dirty="0"/>
          </a:p>
          <a:p>
            <a:pPr algn="ctr"/>
            <a:r>
              <a:rPr lang="zh-CN" altLang="en-US" dirty="0"/>
              <a:t>驱动</a:t>
            </a:r>
            <a:r>
              <a:rPr lang="en-US" altLang="zh-CN" dirty="0"/>
              <a:t>VN5640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7946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0750D23-A1F7-49A8-85CD-E92BB7671CD7}"/>
              </a:ext>
            </a:extLst>
          </p:cNvPr>
          <p:cNvSpPr/>
          <p:nvPr/>
        </p:nvSpPr>
        <p:spPr>
          <a:xfrm>
            <a:off x="193608" y="662076"/>
            <a:ext cx="11843233" cy="266368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1400" b="1" dirty="0"/>
              <a:t>App</a:t>
            </a:r>
            <a:endParaRPr lang="zh-CN" altLang="en-US" sz="1400" b="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99769BF-FB87-4DAD-A6DA-5DED97310B5E}"/>
              </a:ext>
            </a:extLst>
          </p:cNvPr>
          <p:cNvSpPr/>
          <p:nvPr/>
        </p:nvSpPr>
        <p:spPr>
          <a:xfrm>
            <a:off x="193609" y="393709"/>
            <a:ext cx="11843233" cy="26836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b="1" dirty="0"/>
              <a:t>入口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DD9ADC0E-8021-4B03-AE35-1550163A7FDE}"/>
              </a:ext>
            </a:extLst>
          </p:cNvPr>
          <p:cNvGrpSpPr/>
          <p:nvPr/>
        </p:nvGrpSpPr>
        <p:grpSpPr>
          <a:xfrm>
            <a:off x="736323" y="876191"/>
            <a:ext cx="4830417" cy="2286012"/>
            <a:chOff x="894522" y="715629"/>
            <a:chExt cx="4830417" cy="2286012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884F702F-07A7-4EC0-8695-C9CE02C1D5FE}"/>
                </a:ext>
              </a:extLst>
            </p:cNvPr>
            <p:cNvSpPr/>
            <p:nvPr/>
          </p:nvSpPr>
          <p:spPr>
            <a:xfrm>
              <a:off x="894522" y="715629"/>
              <a:ext cx="4830417" cy="228601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zh-CN" sz="1200" dirty="0"/>
                <a:t>App1</a:t>
              </a:r>
              <a:endParaRPr lang="zh-CN" altLang="en-US" sz="1200" dirty="0"/>
            </a:p>
          </p:txBody>
        </p: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5817ABA7-4937-4285-8E47-29D1DA40ABAC}"/>
                </a:ext>
              </a:extLst>
            </p:cNvPr>
            <p:cNvGrpSpPr/>
            <p:nvPr/>
          </p:nvGrpSpPr>
          <p:grpSpPr>
            <a:xfrm>
              <a:off x="1152941" y="1103464"/>
              <a:ext cx="1053550" cy="1778939"/>
              <a:chOff x="1600201" y="3995531"/>
              <a:chExt cx="1053550" cy="2097138"/>
            </a:xfrm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4AF081F9-1B70-4FEE-A7B6-8C2034469D84}"/>
                  </a:ext>
                </a:extLst>
              </p:cNvPr>
              <p:cNvSpPr/>
              <p:nvPr/>
            </p:nvSpPr>
            <p:spPr>
              <a:xfrm>
                <a:off x="1600201" y="3995531"/>
                <a:ext cx="1053550" cy="2097138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altLang="zh-CN" sz="1200" dirty="0"/>
                  <a:t>TG1</a:t>
                </a:r>
                <a:endParaRPr lang="zh-CN" altLang="en-US" sz="1200" dirty="0"/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717B910C-EAA6-4BC4-BBD9-1E8D8E89B690}"/>
                  </a:ext>
                </a:extLst>
              </p:cNvPr>
              <p:cNvSpPr/>
              <p:nvPr/>
            </p:nvSpPr>
            <p:spPr>
              <a:xfrm>
                <a:off x="1709530" y="4283766"/>
                <a:ext cx="834887" cy="33793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/>
                  <a:t>case1</a:t>
                </a:r>
                <a:endParaRPr lang="zh-CN" altLang="en-US" sz="1200" dirty="0"/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390FC782-1467-4C00-B765-C98E46A79284}"/>
                  </a:ext>
                </a:extLst>
              </p:cNvPr>
              <p:cNvSpPr/>
              <p:nvPr/>
            </p:nvSpPr>
            <p:spPr>
              <a:xfrm>
                <a:off x="1709529" y="4740956"/>
                <a:ext cx="834887" cy="33793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/>
                  <a:t>case2</a:t>
                </a:r>
                <a:endParaRPr lang="zh-CN" altLang="en-US" sz="1200" dirty="0"/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D431EED6-44D8-4A87-867D-BB598708C0D8}"/>
                  </a:ext>
                </a:extLst>
              </p:cNvPr>
              <p:cNvSpPr/>
              <p:nvPr/>
            </p:nvSpPr>
            <p:spPr>
              <a:xfrm>
                <a:off x="1709529" y="5198164"/>
                <a:ext cx="834887" cy="33793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/>
                  <a:t>case3</a:t>
                </a:r>
                <a:endParaRPr lang="zh-CN" altLang="en-US" sz="1200" dirty="0"/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F0B42844-FD15-46FD-BA3C-2A73BD6ACE6A}"/>
                  </a:ext>
                </a:extLst>
              </p:cNvPr>
              <p:cNvSpPr/>
              <p:nvPr/>
            </p:nvSpPr>
            <p:spPr>
              <a:xfrm>
                <a:off x="1709528" y="5655372"/>
                <a:ext cx="834887" cy="33793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/>
                  <a:t>caseX</a:t>
                </a:r>
                <a:endParaRPr lang="zh-CN" altLang="en-US" sz="1200" dirty="0"/>
              </a:p>
            </p:txBody>
          </p: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1A29B21A-D7B7-42ED-B0CE-8D7C73DB602E}"/>
                </a:ext>
              </a:extLst>
            </p:cNvPr>
            <p:cNvGrpSpPr/>
            <p:nvPr/>
          </p:nvGrpSpPr>
          <p:grpSpPr>
            <a:xfrm>
              <a:off x="2765564" y="1103464"/>
              <a:ext cx="1053550" cy="1778939"/>
              <a:chOff x="1600201" y="3995531"/>
              <a:chExt cx="1053550" cy="2097138"/>
            </a:xfrm>
          </p:grpSpPr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48A649E6-72C9-4C7D-A98B-CDCD403E4E60}"/>
                  </a:ext>
                </a:extLst>
              </p:cNvPr>
              <p:cNvSpPr/>
              <p:nvPr/>
            </p:nvSpPr>
            <p:spPr>
              <a:xfrm>
                <a:off x="1600201" y="3995531"/>
                <a:ext cx="1053550" cy="2097138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altLang="zh-CN" sz="1200" dirty="0"/>
                  <a:t>TG2</a:t>
                </a:r>
                <a:endParaRPr lang="zh-CN" altLang="en-US" sz="1200" dirty="0"/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09610BBF-4432-4F46-9D09-841377FF50FF}"/>
                  </a:ext>
                </a:extLst>
              </p:cNvPr>
              <p:cNvSpPr/>
              <p:nvPr/>
            </p:nvSpPr>
            <p:spPr>
              <a:xfrm>
                <a:off x="1709530" y="4283766"/>
                <a:ext cx="834887" cy="33793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/>
                  <a:t>case1</a:t>
                </a:r>
                <a:endParaRPr lang="zh-CN" altLang="en-US" sz="1200" dirty="0"/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59E6D56C-8262-4541-8B59-C5A749C019E7}"/>
                  </a:ext>
                </a:extLst>
              </p:cNvPr>
              <p:cNvSpPr/>
              <p:nvPr/>
            </p:nvSpPr>
            <p:spPr>
              <a:xfrm>
                <a:off x="1709529" y="4740956"/>
                <a:ext cx="834887" cy="33793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/>
                  <a:t>case2</a:t>
                </a:r>
                <a:endParaRPr lang="zh-CN" altLang="en-US" sz="1200" dirty="0"/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BE97802E-D1A7-43AF-8D11-F477FC75FE46}"/>
                  </a:ext>
                </a:extLst>
              </p:cNvPr>
              <p:cNvSpPr/>
              <p:nvPr/>
            </p:nvSpPr>
            <p:spPr>
              <a:xfrm>
                <a:off x="1709529" y="5198164"/>
                <a:ext cx="834887" cy="33793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/>
                  <a:t>case3</a:t>
                </a:r>
                <a:endParaRPr lang="zh-CN" altLang="en-US" sz="1200" dirty="0"/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ADC2B153-906B-4B20-ABF4-E31A7BDA035C}"/>
                  </a:ext>
                </a:extLst>
              </p:cNvPr>
              <p:cNvSpPr/>
              <p:nvPr/>
            </p:nvSpPr>
            <p:spPr>
              <a:xfrm>
                <a:off x="1709528" y="5655372"/>
                <a:ext cx="834887" cy="33793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/>
                  <a:t>caseX</a:t>
                </a:r>
                <a:endParaRPr lang="zh-CN" altLang="en-US" sz="1200" dirty="0"/>
              </a:p>
            </p:txBody>
          </p: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D2A8D12A-76B2-4897-9255-0AAF3DC6FF7A}"/>
                </a:ext>
              </a:extLst>
            </p:cNvPr>
            <p:cNvGrpSpPr/>
            <p:nvPr/>
          </p:nvGrpSpPr>
          <p:grpSpPr>
            <a:xfrm>
              <a:off x="4378187" y="1103464"/>
              <a:ext cx="1053550" cy="1778939"/>
              <a:chOff x="1600201" y="3995531"/>
              <a:chExt cx="1053550" cy="2097138"/>
            </a:xfrm>
          </p:grpSpPr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C531A871-C2F3-4F1C-8193-0E9896DBB5EB}"/>
                  </a:ext>
                </a:extLst>
              </p:cNvPr>
              <p:cNvSpPr/>
              <p:nvPr/>
            </p:nvSpPr>
            <p:spPr>
              <a:xfrm>
                <a:off x="1600201" y="3995531"/>
                <a:ext cx="1053550" cy="2097138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altLang="zh-CN" sz="1200" dirty="0"/>
                  <a:t>TG3</a:t>
                </a:r>
                <a:endParaRPr lang="zh-CN" altLang="en-US" sz="1200" dirty="0"/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590901B1-3C1A-4F08-90B3-1EDC20B8FE5F}"/>
                  </a:ext>
                </a:extLst>
              </p:cNvPr>
              <p:cNvSpPr/>
              <p:nvPr/>
            </p:nvSpPr>
            <p:spPr>
              <a:xfrm>
                <a:off x="1709530" y="4283766"/>
                <a:ext cx="834887" cy="33793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/>
                  <a:t>case1</a:t>
                </a:r>
                <a:endParaRPr lang="zh-CN" altLang="en-US" sz="1200" dirty="0"/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85E1428A-7811-46E4-95E3-E1D00F61836F}"/>
                  </a:ext>
                </a:extLst>
              </p:cNvPr>
              <p:cNvSpPr/>
              <p:nvPr/>
            </p:nvSpPr>
            <p:spPr>
              <a:xfrm>
                <a:off x="1709529" y="4740956"/>
                <a:ext cx="834887" cy="33793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/>
                  <a:t>case2</a:t>
                </a:r>
                <a:endParaRPr lang="zh-CN" altLang="en-US" sz="1200" dirty="0"/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EEE5B309-CB8F-464C-AAC0-CC2DCA7D4344}"/>
                  </a:ext>
                </a:extLst>
              </p:cNvPr>
              <p:cNvSpPr/>
              <p:nvPr/>
            </p:nvSpPr>
            <p:spPr>
              <a:xfrm>
                <a:off x="1709529" y="5198164"/>
                <a:ext cx="834887" cy="33793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/>
                  <a:t>case3</a:t>
                </a:r>
                <a:endParaRPr lang="zh-CN" altLang="en-US" sz="1200" dirty="0"/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66DF29DB-FE35-4134-B9E5-095A9364E6A7}"/>
                  </a:ext>
                </a:extLst>
              </p:cNvPr>
              <p:cNvSpPr/>
              <p:nvPr/>
            </p:nvSpPr>
            <p:spPr>
              <a:xfrm>
                <a:off x="1709528" y="5655372"/>
                <a:ext cx="834887" cy="33793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/>
                  <a:t>caseX</a:t>
                </a:r>
                <a:endParaRPr lang="zh-CN" altLang="en-US" sz="1200" dirty="0"/>
              </a:p>
            </p:txBody>
          </p:sp>
        </p:grp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7C6C7C70-AC00-4ADA-8451-BE4E33658834}"/>
              </a:ext>
            </a:extLst>
          </p:cNvPr>
          <p:cNvGrpSpPr/>
          <p:nvPr/>
        </p:nvGrpSpPr>
        <p:grpSpPr>
          <a:xfrm>
            <a:off x="6545750" y="850913"/>
            <a:ext cx="4830417" cy="2286012"/>
            <a:chOff x="894522" y="715629"/>
            <a:chExt cx="4830417" cy="2286012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C1B33454-38C8-418F-B341-E12A33ABF910}"/>
                </a:ext>
              </a:extLst>
            </p:cNvPr>
            <p:cNvSpPr/>
            <p:nvPr/>
          </p:nvSpPr>
          <p:spPr>
            <a:xfrm>
              <a:off x="894522" y="715629"/>
              <a:ext cx="4830417" cy="228601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zh-CN" sz="1200" dirty="0"/>
                <a:t>App2</a:t>
              </a:r>
              <a:endParaRPr lang="zh-CN" altLang="en-US" sz="1200" dirty="0"/>
            </a:p>
          </p:txBody>
        </p: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E81BB759-0CF9-4DC9-9970-60A7E7578CDB}"/>
                </a:ext>
              </a:extLst>
            </p:cNvPr>
            <p:cNvGrpSpPr/>
            <p:nvPr/>
          </p:nvGrpSpPr>
          <p:grpSpPr>
            <a:xfrm>
              <a:off x="1152941" y="1103464"/>
              <a:ext cx="1053550" cy="1778939"/>
              <a:chOff x="1600201" y="3995531"/>
              <a:chExt cx="1053550" cy="2097138"/>
            </a:xfrm>
          </p:grpSpPr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9B83AD6F-4BF0-4F8E-AB6B-4B68B7F4569F}"/>
                  </a:ext>
                </a:extLst>
              </p:cNvPr>
              <p:cNvSpPr/>
              <p:nvPr/>
            </p:nvSpPr>
            <p:spPr>
              <a:xfrm>
                <a:off x="1600201" y="3995531"/>
                <a:ext cx="1053550" cy="2097138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altLang="zh-CN" sz="1200" dirty="0"/>
                  <a:t>TG1</a:t>
                </a:r>
                <a:endParaRPr lang="zh-CN" altLang="en-US" sz="1200" dirty="0"/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7D93CA38-FF90-4D74-8A6C-FC95F864E414}"/>
                  </a:ext>
                </a:extLst>
              </p:cNvPr>
              <p:cNvSpPr/>
              <p:nvPr/>
            </p:nvSpPr>
            <p:spPr>
              <a:xfrm>
                <a:off x="1709530" y="4283766"/>
                <a:ext cx="834887" cy="33793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/>
                  <a:t>case1</a:t>
                </a:r>
                <a:endParaRPr lang="zh-CN" altLang="en-US" sz="1200" dirty="0"/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4A7B96E4-1E61-4054-B051-05D4808172E0}"/>
                  </a:ext>
                </a:extLst>
              </p:cNvPr>
              <p:cNvSpPr/>
              <p:nvPr/>
            </p:nvSpPr>
            <p:spPr>
              <a:xfrm>
                <a:off x="1709529" y="4740956"/>
                <a:ext cx="834887" cy="33793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/>
                  <a:t>case2</a:t>
                </a:r>
                <a:endParaRPr lang="zh-CN" altLang="en-US" sz="1200" dirty="0"/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4C7B602A-FF74-4FC0-9B6B-CD7ECDFFB5D4}"/>
                  </a:ext>
                </a:extLst>
              </p:cNvPr>
              <p:cNvSpPr/>
              <p:nvPr/>
            </p:nvSpPr>
            <p:spPr>
              <a:xfrm>
                <a:off x="1709529" y="5198164"/>
                <a:ext cx="834887" cy="33793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/>
                  <a:t>case3</a:t>
                </a:r>
                <a:endParaRPr lang="zh-CN" altLang="en-US" sz="1200" dirty="0"/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929C2AB6-8FB6-453E-B1EB-62EC98B722AD}"/>
                  </a:ext>
                </a:extLst>
              </p:cNvPr>
              <p:cNvSpPr/>
              <p:nvPr/>
            </p:nvSpPr>
            <p:spPr>
              <a:xfrm>
                <a:off x="1709528" y="5655372"/>
                <a:ext cx="834887" cy="33793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/>
                  <a:t>caseX</a:t>
                </a:r>
                <a:endParaRPr lang="zh-CN" altLang="en-US" sz="1200" dirty="0"/>
              </a:p>
            </p:txBody>
          </p:sp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E1E17A6A-E228-45CD-8B71-FF650F162C41}"/>
                </a:ext>
              </a:extLst>
            </p:cNvPr>
            <p:cNvGrpSpPr/>
            <p:nvPr/>
          </p:nvGrpSpPr>
          <p:grpSpPr>
            <a:xfrm>
              <a:off x="2765564" y="1103464"/>
              <a:ext cx="1053550" cy="1778939"/>
              <a:chOff x="1600201" y="3995531"/>
              <a:chExt cx="1053550" cy="2097138"/>
            </a:xfrm>
          </p:grpSpPr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167BD490-F189-4FFC-BF96-3F1E981CEDD6}"/>
                  </a:ext>
                </a:extLst>
              </p:cNvPr>
              <p:cNvSpPr/>
              <p:nvPr/>
            </p:nvSpPr>
            <p:spPr>
              <a:xfrm>
                <a:off x="1600201" y="3995531"/>
                <a:ext cx="1053550" cy="2097138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altLang="zh-CN" sz="1200" dirty="0"/>
                  <a:t>TG2</a:t>
                </a:r>
                <a:endParaRPr lang="zh-CN" altLang="en-US" sz="1200" dirty="0"/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E8068D95-6DF3-4E69-92FC-BEDD6B34ACE5}"/>
                  </a:ext>
                </a:extLst>
              </p:cNvPr>
              <p:cNvSpPr/>
              <p:nvPr/>
            </p:nvSpPr>
            <p:spPr>
              <a:xfrm>
                <a:off x="1709530" y="4283766"/>
                <a:ext cx="834887" cy="33793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/>
                  <a:t>case1</a:t>
                </a:r>
                <a:endParaRPr lang="zh-CN" altLang="en-US" sz="1200" dirty="0"/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20043D70-2954-4D62-A336-D3FAD61EBC1F}"/>
                  </a:ext>
                </a:extLst>
              </p:cNvPr>
              <p:cNvSpPr/>
              <p:nvPr/>
            </p:nvSpPr>
            <p:spPr>
              <a:xfrm>
                <a:off x="1709529" y="4740956"/>
                <a:ext cx="834887" cy="33793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/>
                  <a:t>case2</a:t>
                </a:r>
                <a:endParaRPr lang="zh-CN" altLang="en-US" sz="1200" dirty="0"/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E72C038B-EDBC-4952-8052-C72C7532804A}"/>
                  </a:ext>
                </a:extLst>
              </p:cNvPr>
              <p:cNvSpPr/>
              <p:nvPr/>
            </p:nvSpPr>
            <p:spPr>
              <a:xfrm>
                <a:off x="1709529" y="5198164"/>
                <a:ext cx="834887" cy="33793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/>
                  <a:t>case3</a:t>
                </a:r>
                <a:endParaRPr lang="zh-CN" altLang="en-US" sz="1200" dirty="0"/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9DCF97DA-01FA-4961-AF04-2D80B57A3B54}"/>
                  </a:ext>
                </a:extLst>
              </p:cNvPr>
              <p:cNvSpPr/>
              <p:nvPr/>
            </p:nvSpPr>
            <p:spPr>
              <a:xfrm>
                <a:off x="1709528" y="5655372"/>
                <a:ext cx="834887" cy="33793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/>
                  <a:t>caseX</a:t>
                </a:r>
                <a:endParaRPr lang="zh-CN" altLang="en-US" sz="1200" dirty="0"/>
              </a:p>
            </p:txBody>
          </p:sp>
        </p:grp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E2758CE1-1ABA-4453-8EE5-835FB138A00C}"/>
                </a:ext>
              </a:extLst>
            </p:cNvPr>
            <p:cNvGrpSpPr/>
            <p:nvPr/>
          </p:nvGrpSpPr>
          <p:grpSpPr>
            <a:xfrm>
              <a:off x="4378187" y="1103464"/>
              <a:ext cx="1053550" cy="1778939"/>
              <a:chOff x="1600201" y="3995531"/>
              <a:chExt cx="1053550" cy="2097138"/>
            </a:xfrm>
          </p:grpSpPr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645E58AA-0B44-40A5-9263-705118A56A42}"/>
                  </a:ext>
                </a:extLst>
              </p:cNvPr>
              <p:cNvSpPr/>
              <p:nvPr/>
            </p:nvSpPr>
            <p:spPr>
              <a:xfrm>
                <a:off x="1600201" y="3995531"/>
                <a:ext cx="1053550" cy="2097138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altLang="zh-CN" sz="1200" dirty="0"/>
                  <a:t>TG3</a:t>
                </a:r>
                <a:endParaRPr lang="zh-CN" altLang="en-US" sz="1200" dirty="0"/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B0D37DB8-7F5C-4C1F-95DF-133B64576476}"/>
                  </a:ext>
                </a:extLst>
              </p:cNvPr>
              <p:cNvSpPr/>
              <p:nvPr/>
            </p:nvSpPr>
            <p:spPr>
              <a:xfrm>
                <a:off x="1709530" y="4283766"/>
                <a:ext cx="834887" cy="33793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/>
                  <a:t>case1</a:t>
                </a:r>
                <a:endParaRPr lang="zh-CN" altLang="en-US" sz="1200" dirty="0"/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247BD874-DB3A-4BC5-B002-F9F2830AF0D1}"/>
                  </a:ext>
                </a:extLst>
              </p:cNvPr>
              <p:cNvSpPr/>
              <p:nvPr/>
            </p:nvSpPr>
            <p:spPr>
              <a:xfrm>
                <a:off x="1709529" y="4740956"/>
                <a:ext cx="834887" cy="33793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/>
                  <a:t>case2</a:t>
                </a:r>
                <a:endParaRPr lang="zh-CN" altLang="en-US" sz="1200" dirty="0"/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3D6DB478-EF74-4C00-B341-159B153E267B}"/>
                  </a:ext>
                </a:extLst>
              </p:cNvPr>
              <p:cNvSpPr/>
              <p:nvPr/>
            </p:nvSpPr>
            <p:spPr>
              <a:xfrm>
                <a:off x="1709529" y="5198164"/>
                <a:ext cx="834887" cy="33793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/>
                  <a:t>case3</a:t>
                </a:r>
                <a:endParaRPr lang="zh-CN" altLang="en-US" sz="1200" dirty="0"/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68C7C758-655F-4954-95DB-F689D37323A4}"/>
                  </a:ext>
                </a:extLst>
              </p:cNvPr>
              <p:cNvSpPr/>
              <p:nvPr/>
            </p:nvSpPr>
            <p:spPr>
              <a:xfrm>
                <a:off x="1709528" y="5655372"/>
                <a:ext cx="834887" cy="33793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/>
                  <a:t>caseX</a:t>
                </a:r>
                <a:endParaRPr lang="zh-CN" altLang="en-US" sz="1200" dirty="0"/>
              </a:p>
            </p:txBody>
          </p:sp>
        </p:grpSp>
      </p:grpSp>
      <p:sp>
        <p:nvSpPr>
          <p:cNvPr id="46" name="矩形 45">
            <a:extLst>
              <a:ext uri="{FF2B5EF4-FFF2-40B4-BE49-F238E27FC236}">
                <a16:creationId xmlns:a16="http://schemas.microsoft.com/office/drawing/2014/main" id="{056FE6EC-2290-4685-BAB8-B919451179DA}"/>
              </a:ext>
            </a:extLst>
          </p:cNvPr>
          <p:cNvSpPr/>
          <p:nvPr/>
        </p:nvSpPr>
        <p:spPr>
          <a:xfrm>
            <a:off x="1517964" y="3899390"/>
            <a:ext cx="839257" cy="142401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 dirty="0">
                <a:solidFill>
                  <a:schemeClr val="tx1"/>
                </a:solidFill>
              </a:rPr>
              <a:t>bin</a:t>
            </a:r>
          </a:p>
          <a:p>
            <a:r>
              <a:rPr lang="zh-CN" altLang="en-US" sz="1400" dirty="0">
                <a:solidFill>
                  <a:schemeClr val="tx1"/>
                </a:solidFill>
              </a:rPr>
              <a:t>放置</a:t>
            </a:r>
            <a:r>
              <a:rPr lang="en-US" altLang="zh-CN" sz="1400" dirty="0">
                <a:solidFill>
                  <a:schemeClr val="tx1"/>
                </a:solidFill>
              </a:rPr>
              <a:t>dll</a:t>
            </a:r>
          </a:p>
          <a:p>
            <a:r>
              <a:rPr lang="zh-CN" altLang="en-US" sz="1400" dirty="0">
                <a:solidFill>
                  <a:schemeClr val="tx1"/>
                </a:solidFill>
              </a:rPr>
              <a:t>的目录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B7592D01-F62A-42FB-9250-AC71EC2CD8E0}"/>
              </a:ext>
            </a:extLst>
          </p:cNvPr>
          <p:cNvSpPr/>
          <p:nvPr/>
        </p:nvSpPr>
        <p:spPr>
          <a:xfrm>
            <a:off x="4919673" y="5351393"/>
            <a:ext cx="2562449" cy="68668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 dirty="0">
                <a:solidFill>
                  <a:schemeClr val="tx1"/>
                </a:solidFill>
              </a:rPr>
              <a:t>config</a:t>
            </a:r>
          </a:p>
          <a:p>
            <a:r>
              <a:rPr lang="en-US" altLang="zh-CN" sz="1400" dirty="0">
                <a:solidFill>
                  <a:schemeClr val="tx1"/>
                </a:solidFill>
              </a:rPr>
              <a:t>driver</a:t>
            </a:r>
            <a:r>
              <a:rPr lang="zh-CN" altLang="en-US" sz="1400" dirty="0">
                <a:solidFill>
                  <a:schemeClr val="tx1"/>
                </a:solidFill>
              </a:rPr>
              <a:t>配置文件的目录</a:t>
            </a: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CE588302-D6D4-4B24-A250-87A0D4E964A8}"/>
              </a:ext>
            </a:extLst>
          </p:cNvPr>
          <p:cNvSpPr/>
          <p:nvPr/>
        </p:nvSpPr>
        <p:spPr>
          <a:xfrm>
            <a:off x="7482124" y="3885874"/>
            <a:ext cx="2647506" cy="70853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 dirty="0">
                <a:solidFill>
                  <a:schemeClr val="tx1"/>
                </a:solidFill>
              </a:rPr>
              <a:t>xldriver_for_receive</a:t>
            </a:r>
          </a:p>
          <a:p>
            <a:r>
              <a:rPr lang="zh-CN" altLang="en-US" sz="1400" dirty="0">
                <a:solidFill>
                  <a:schemeClr val="tx1"/>
                </a:solidFill>
              </a:rPr>
              <a:t>接收功能</a:t>
            </a:r>
            <a:r>
              <a:rPr lang="en-US" altLang="zh-CN" sz="1400" dirty="0">
                <a:solidFill>
                  <a:schemeClr val="tx1"/>
                </a:solidFill>
              </a:rPr>
              <a:t>(</a:t>
            </a:r>
            <a:r>
              <a:rPr lang="zh-CN" altLang="en-US" sz="1400" dirty="0">
                <a:solidFill>
                  <a:schemeClr val="tx1"/>
                </a:solidFill>
              </a:rPr>
              <a:t>报文构造</a:t>
            </a:r>
            <a:r>
              <a:rPr lang="en-US" altLang="zh-CN" sz="1400" dirty="0">
                <a:solidFill>
                  <a:schemeClr val="tx1"/>
                </a:solidFill>
              </a:rPr>
              <a:t>)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F3581C16-5329-4557-AFFA-A9604EC97699}"/>
              </a:ext>
            </a:extLst>
          </p:cNvPr>
          <p:cNvSpPr/>
          <p:nvPr/>
        </p:nvSpPr>
        <p:spPr>
          <a:xfrm>
            <a:off x="7482122" y="4597725"/>
            <a:ext cx="2647504" cy="72568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 dirty="0">
                <a:solidFill>
                  <a:schemeClr val="tx1"/>
                </a:solidFill>
              </a:rPr>
              <a:t>xldriver_for_transmit</a:t>
            </a:r>
          </a:p>
          <a:p>
            <a:r>
              <a:rPr lang="zh-CN" altLang="en-US" sz="1400" dirty="0">
                <a:solidFill>
                  <a:schemeClr val="tx1"/>
                </a:solidFill>
              </a:rPr>
              <a:t>发送功能</a:t>
            </a:r>
            <a:r>
              <a:rPr lang="en-US" altLang="zh-CN" sz="1400" dirty="0">
                <a:solidFill>
                  <a:schemeClr val="tx1"/>
                </a:solidFill>
              </a:rPr>
              <a:t>(</a:t>
            </a:r>
            <a:r>
              <a:rPr lang="zh-CN" altLang="en-US" sz="1400" dirty="0">
                <a:solidFill>
                  <a:schemeClr val="tx1"/>
                </a:solidFill>
              </a:rPr>
              <a:t>报文构造</a:t>
            </a:r>
            <a:r>
              <a:rPr lang="en-US" altLang="zh-CN" sz="1400" dirty="0">
                <a:solidFill>
                  <a:schemeClr val="tx1"/>
                </a:solidFill>
              </a:rPr>
              <a:t>)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E1B335E6-8619-45F7-9A55-E54E88FE73F1}"/>
              </a:ext>
            </a:extLst>
          </p:cNvPr>
          <p:cNvSpPr/>
          <p:nvPr/>
        </p:nvSpPr>
        <p:spPr>
          <a:xfrm>
            <a:off x="4919675" y="3881886"/>
            <a:ext cx="2562448" cy="144152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 dirty="0">
                <a:solidFill>
                  <a:schemeClr val="tx1"/>
                </a:solidFill>
              </a:rPr>
              <a:t>xldriver_controller</a:t>
            </a:r>
          </a:p>
          <a:p>
            <a:r>
              <a:rPr lang="en-US" altLang="zh-CN" sz="1400" dirty="0">
                <a:solidFill>
                  <a:schemeClr val="tx1"/>
                </a:solidFill>
              </a:rPr>
              <a:t>1.</a:t>
            </a:r>
            <a:r>
              <a:rPr lang="zh-CN" altLang="en-US" sz="1400" dirty="0">
                <a:solidFill>
                  <a:schemeClr val="tx1"/>
                </a:solidFill>
              </a:rPr>
              <a:t>驱动初始化</a:t>
            </a:r>
            <a:endParaRPr lang="en-US" altLang="zh-CN" sz="1400" dirty="0">
              <a:solidFill>
                <a:schemeClr val="tx1"/>
              </a:solidFill>
            </a:endParaRPr>
          </a:p>
          <a:p>
            <a:r>
              <a:rPr lang="en-US" altLang="zh-CN" sz="1400" dirty="0">
                <a:solidFill>
                  <a:schemeClr val="tx1"/>
                </a:solidFill>
              </a:rPr>
              <a:t>2.</a:t>
            </a:r>
            <a:r>
              <a:rPr lang="zh-CN" altLang="en-US" sz="1400" dirty="0">
                <a:solidFill>
                  <a:schemeClr val="tx1"/>
                </a:solidFill>
              </a:rPr>
              <a:t>设置</a:t>
            </a:r>
            <a:r>
              <a:rPr lang="en-US" altLang="zh-CN" sz="1400" dirty="0">
                <a:solidFill>
                  <a:schemeClr val="tx1"/>
                </a:solidFill>
              </a:rPr>
              <a:t>channel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1249C1C5-9022-4E76-8BB9-E0C9D7CE4B8F}"/>
              </a:ext>
            </a:extLst>
          </p:cNvPr>
          <p:cNvSpPr/>
          <p:nvPr/>
        </p:nvSpPr>
        <p:spPr>
          <a:xfrm>
            <a:off x="7482122" y="5335211"/>
            <a:ext cx="2647505" cy="70380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 dirty="0">
                <a:solidFill>
                  <a:schemeClr val="tx1"/>
                </a:solidFill>
              </a:rPr>
              <a:t>xldriver_common</a:t>
            </a:r>
          </a:p>
          <a:p>
            <a:r>
              <a:rPr lang="zh-CN" altLang="en-US" sz="1400" dirty="0">
                <a:solidFill>
                  <a:schemeClr val="tx1"/>
                </a:solidFill>
              </a:rPr>
              <a:t>读取</a:t>
            </a:r>
            <a:r>
              <a:rPr lang="en-US" altLang="zh-CN" sz="1400" dirty="0">
                <a:solidFill>
                  <a:schemeClr val="tx1"/>
                </a:solidFill>
              </a:rPr>
              <a:t>driver</a:t>
            </a:r>
            <a:r>
              <a:rPr lang="zh-CN" altLang="en-US" sz="1400" dirty="0">
                <a:solidFill>
                  <a:schemeClr val="tx1"/>
                </a:solidFill>
              </a:rPr>
              <a:t>配置文件</a:t>
            </a:r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1285A216-777C-4273-81A3-38878C53A799}"/>
              </a:ext>
            </a:extLst>
          </p:cNvPr>
          <p:cNvSpPr/>
          <p:nvPr/>
        </p:nvSpPr>
        <p:spPr>
          <a:xfrm>
            <a:off x="2357226" y="3881885"/>
            <a:ext cx="2562449" cy="1447557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 dirty="0">
                <a:solidFill>
                  <a:schemeClr val="tx1"/>
                </a:solidFill>
              </a:rPr>
              <a:t>xldriver_channel_based</a:t>
            </a:r>
          </a:p>
          <a:p>
            <a:r>
              <a:rPr lang="en-US" altLang="zh-CN" sz="1400" dirty="0">
                <a:solidFill>
                  <a:schemeClr val="tx1"/>
                </a:solidFill>
              </a:rPr>
              <a:t>1.</a:t>
            </a:r>
            <a:r>
              <a:rPr lang="zh-CN" altLang="en-US" sz="1400" dirty="0">
                <a:solidFill>
                  <a:schemeClr val="tx1"/>
                </a:solidFill>
              </a:rPr>
              <a:t>打开驱动</a:t>
            </a:r>
            <a:endParaRPr lang="en-US" altLang="zh-CN" sz="1400" dirty="0">
              <a:solidFill>
                <a:schemeClr val="tx1"/>
              </a:solidFill>
            </a:endParaRPr>
          </a:p>
          <a:p>
            <a:r>
              <a:rPr lang="en-US" altLang="zh-CN" sz="1400" dirty="0">
                <a:solidFill>
                  <a:schemeClr val="tx1"/>
                </a:solidFill>
              </a:rPr>
              <a:t>2.</a:t>
            </a:r>
            <a:r>
              <a:rPr lang="zh-CN" altLang="en-US" sz="1400" dirty="0">
                <a:solidFill>
                  <a:schemeClr val="tx1"/>
                </a:solidFill>
              </a:rPr>
              <a:t>获取驱动配置</a:t>
            </a:r>
            <a:endParaRPr lang="en-US" altLang="zh-CN" sz="1400" dirty="0">
              <a:solidFill>
                <a:schemeClr val="tx1"/>
              </a:solidFill>
            </a:endParaRPr>
          </a:p>
          <a:p>
            <a:r>
              <a:rPr lang="en-US" altLang="zh-CN" sz="1400" dirty="0">
                <a:solidFill>
                  <a:schemeClr val="tx1"/>
                </a:solidFill>
              </a:rPr>
              <a:t>3.</a:t>
            </a:r>
            <a:r>
              <a:rPr lang="zh-CN" altLang="en-US" sz="1400" dirty="0">
                <a:solidFill>
                  <a:schemeClr val="tx1"/>
                </a:solidFill>
              </a:rPr>
              <a:t>打开端口</a:t>
            </a:r>
            <a:endParaRPr lang="en-US" altLang="zh-CN" sz="1400" dirty="0">
              <a:solidFill>
                <a:schemeClr val="tx1"/>
              </a:solidFill>
            </a:endParaRPr>
          </a:p>
          <a:p>
            <a:r>
              <a:rPr lang="en-US" altLang="zh-CN" sz="1400" dirty="0">
                <a:solidFill>
                  <a:schemeClr val="tx1"/>
                </a:solidFill>
              </a:rPr>
              <a:t>4.</a:t>
            </a:r>
            <a:r>
              <a:rPr lang="zh-CN" altLang="en-US" sz="1400" dirty="0">
                <a:solidFill>
                  <a:schemeClr val="tx1"/>
                </a:solidFill>
              </a:rPr>
              <a:t>关闭端口</a:t>
            </a:r>
            <a:endParaRPr lang="en-US" altLang="zh-CN" sz="1400" dirty="0">
              <a:solidFill>
                <a:schemeClr val="tx1"/>
              </a:solidFill>
            </a:endParaRPr>
          </a:p>
          <a:p>
            <a:r>
              <a:rPr lang="en-US" altLang="zh-CN" sz="1400" dirty="0">
                <a:solidFill>
                  <a:schemeClr val="tx1"/>
                </a:solidFill>
              </a:rPr>
              <a:t>5.</a:t>
            </a:r>
            <a:r>
              <a:rPr lang="zh-CN" altLang="en-US" sz="1400" dirty="0">
                <a:solidFill>
                  <a:schemeClr val="tx1"/>
                </a:solidFill>
              </a:rPr>
              <a:t>关闭驱动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52EA15F0-3867-4EE6-87B7-F663681FAADA}"/>
              </a:ext>
            </a:extLst>
          </p:cNvPr>
          <p:cNvSpPr/>
          <p:nvPr/>
        </p:nvSpPr>
        <p:spPr>
          <a:xfrm>
            <a:off x="1482412" y="5781208"/>
            <a:ext cx="839258" cy="6874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CGW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FBFB3228-D0A8-42B0-9228-A7F3EA8F662F}"/>
              </a:ext>
            </a:extLst>
          </p:cNvPr>
          <p:cNvSpPr/>
          <p:nvPr/>
        </p:nvSpPr>
        <p:spPr>
          <a:xfrm>
            <a:off x="4919673" y="6045051"/>
            <a:ext cx="5219069" cy="54932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logger</a:t>
            </a:r>
          </a:p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日志功能</a:t>
            </a:r>
            <a:r>
              <a:rPr lang="en-US" altLang="zh-CN" sz="1600" dirty="0">
                <a:solidFill>
                  <a:schemeClr val="tx1"/>
                </a:solidFill>
              </a:rPr>
              <a:t>(</a:t>
            </a:r>
            <a:r>
              <a:rPr lang="zh-CN" altLang="en-US" sz="1600" dirty="0">
                <a:solidFill>
                  <a:schemeClr val="tx1"/>
                </a:solidFill>
              </a:rPr>
              <a:t>暂未生成日志文件</a:t>
            </a:r>
            <a:r>
              <a:rPr lang="en-US" altLang="zh-CN" sz="1600" dirty="0">
                <a:solidFill>
                  <a:schemeClr val="tx1"/>
                </a:solidFill>
              </a:rPr>
              <a:t>)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EDFA7130-C211-46EC-AC63-6784574A14E7}"/>
              </a:ext>
            </a:extLst>
          </p:cNvPr>
          <p:cNvSpPr/>
          <p:nvPr/>
        </p:nvSpPr>
        <p:spPr>
          <a:xfrm>
            <a:off x="188627" y="3501123"/>
            <a:ext cx="11843233" cy="22589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lt1"/>
              </a:solidFill>
            </a:endParaRPr>
          </a:p>
        </p:txBody>
      </p: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CD899815-F3D3-4246-BECC-965FDE8148B0}"/>
              </a:ext>
            </a:extLst>
          </p:cNvPr>
          <p:cNvGrpSpPr/>
          <p:nvPr/>
        </p:nvGrpSpPr>
        <p:grpSpPr>
          <a:xfrm>
            <a:off x="1938956" y="1651856"/>
            <a:ext cx="386801" cy="1888022"/>
            <a:chOff x="1938956" y="1651856"/>
            <a:chExt cx="386801" cy="1888022"/>
          </a:xfrm>
        </p:grpSpPr>
        <p:cxnSp>
          <p:nvCxnSpPr>
            <p:cNvPr id="58" name="连接符: 肘形 57">
              <a:extLst>
                <a:ext uri="{FF2B5EF4-FFF2-40B4-BE49-F238E27FC236}">
                  <a16:creationId xmlns:a16="http://schemas.microsoft.com/office/drawing/2014/main" id="{4876E034-144F-4D58-B527-90F607EC7AFC}"/>
                </a:ext>
              </a:extLst>
            </p:cNvPr>
            <p:cNvCxnSpPr>
              <a:cxnSpLocks/>
              <a:stCxn id="22" idx="3"/>
            </p:cNvCxnSpPr>
            <p:nvPr/>
          </p:nvCxnSpPr>
          <p:spPr>
            <a:xfrm>
              <a:off x="1938958" y="1651856"/>
              <a:ext cx="386799" cy="1849267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连接符: 肘形 58">
              <a:extLst>
                <a:ext uri="{FF2B5EF4-FFF2-40B4-BE49-F238E27FC236}">
                  <a16:creationId xmlns:a16="http://schemas.microsoft.com/office/drawing/2014/main" id="{22BC37A1-C321-4A2B-BCBF-351D30473BF3}"/>
                </a:ext>
              </a:extLst>
            </p:cNvPr>
            <p:cNvCxnSpPr>
              <a:stCxn id="23" idx="3"/>
            </p:cNvCxnSpPr>
            <p:nvPr/>
          </p:nvCxnSpPr>
          <p:spPr>
            <a:xfrm>
              <a:off x="1938957" y="2039677"/>
              <a:ext cx="375206" cy="1500201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连接符: 肘形 59">
              <a:extLst>
                <a:ext uri="{FF2B5EF4-FFF2-40B4-BE49-F238E27FC236}">
                  <a16:creationId xmlns:a16="http://schemas.microsoft.com/office/drawing/2014/main" id="{6B2210D7-FA3E-4D5A-835F-56340AD72D4B}"/>
                </a:ext>
              </a:extLst>
            </p:cNvPr>
            <p:cNvCxnSpPr>
              <a:stCxn id="24" idx="3"/>
            </p:cNvCxnSpPr>
            <p:nvPr/>
          </p:nvCxnSpPr>
          <p:spPr>
            <a:xfrm>
              <a:off x="1938957" y="2427512"/>
              <a:ext cx="386800" cy="1112366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连接符: 肘形 60">
              <a:extLst>
                <a:ext uri="{FF2B5EF4-FFF2-40B4-BE49-F238E27FC236}">
                  <a16:creationId xmlns:a16="http://schemas.microsoft.com/office/drawing/2014/main" id="{F12BD95B-139A-4229-8451-3E73942BBE58}"/>
                </a:ext>
              </a:extLst>
            </p:cNvPr>
            <p:cNvCxnSpPr>
              <a:cxnSpLocks/>
              <a:stCxn id="25" idx="3"/>
            </p:cNvCxnSpPr>
            <p:nvPr/>
          </p:nvCxnSpPr>
          <p:spPr>
            <a:xfrm>
              <a:off x="1938956" y="2815348"/>
              <a:ext cx="375207" cy="691811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9DC093C5-5291-4B8F-8A2F-6FFA6C679AA2}"/>
              </a:ext>
            </a:extLst>
          </p:cNvPr>
          <p:cNvGrpSpPr/>
          <p:nvPr/>
        </p:nvGrpSpPr>
        <p:grpSpPr>
          <a:xfrm>
            <a:off x="3537083" y="1639032"/>
            <a:ext cx="386801" cy="1888022"/>
            <a:chOff x="1978712" y="1443860"/>
            <a:chExt cx="386801" cy="1888022"/>
          </a:xfrm>
        </p:grpSpPr>
        <p:cxnSp>
          <p:nvCxnSpPr>
            <p:cNvPr id="63" name="连接符: 肘形 62">
              <a:extLst>
                <a:ext uri="{FF2B5EF4-FFF2-40B4-BE49-F238E27FC236}">
                  <a16:creationId xmlns:a16="http://schemas.microsoft.com/office/drawing/2014/main" id="{41785D56-709F-4671-A4EE-7970C492AB67}"/>
                </a:ext>
              </a:extLst>
            </p:cNvPr>
            <p:cNvCxnSpPr>
              <a:cxnSpLocks/>
            </p:cNvCxnSpPr>
            <p:nvPr/>
          </p:nvCxnSpPr>
          <p:spPr>
            <a:xfrm>
              <a:off x="1978714" y="1443860"/>
              <a:ext cx="386799" cy="1849267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连接符: 肘形 63">
              <a:extLst>
                <a:ext uri="{FF2B5EF4-FFF2-40B4-BE49-F238E27FC236}">
                  <a16:creationId xmlns:a16="http://schemas.microsoft.com/office/drawing/2014/main" id="{7B2A6398-6383-4C94-BFF7-6AC2E30C6765}"/>
                </a:ext>
              </a:extLst>
            </p:cNvPr>
            <p:cNvCxnSpPr/>
            <p:nvPr/>
          </p:nvCxnSpPr>
          <p:spPr>
            <a:xfrm>
              <a:off x="1978713" y="1831681"/>
              <a:ext cx="375206" cy="1500201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连接符: 肘形 64">
              <a:extLst>
                <a:ext uri="{FF2B5EF4-FFF2-40B4-BE49-F238E27FC236}">
                  <a16:creationId xmlns:a16="http://schemas.microsoft.com/office/drawing/2014/main" id="{1FDAB2BF-F57D-4A30-BC47-6E4F26032737}"/>
                </a:ext>
              </a:extLst>
            </p:cNvPr>
            <p:cNvCxnSpPr/>
            <p:nvPr/>
          </p:nvCxnSpPr>
          <p:spPr>
            <a:xfrm>
              <a:off x="1978713" y="2219516"/>
              <a:ext cx="386800" cy="1112366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连接符: 肘形 65">
              <a:extLst>
                <a:ext uri="{FF2B5EF4-FFF2-40B4-BE49-F238E27FC236}">
                  <a16:creationId xmlns:a16="http://schemas.microsoft.com/office/drawing/2014/main" id="{BA5E8F26-4025-4371-B7D2-E71E55694771}"/>
                </a:ext>
              </a:extLst>
            </p:cNvPr>
            <p:cNvCxnSpPr>
              <a:cxnSpLocks/>
            </p:cNvCxnSpPr>
            <p:nvPr/>
          </p:nvCxnSpPr>
          <p:spPr>
            <a:xfrm>
              <a:off x="1978712" y="2607352"/>
              <a:ext cx="375207" cy="691811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7F48C70D-6188-47A0-AA54-90730C2BE386}"/>
              </a:ext>
            </a:extLst>
          </p:cNvPr>
          <p:cNvGrpSpPr/>
          <p:nvPr/>
        </p:nvGrpSpPr>
        <p:grpSpPr>
          <a:xfrm>
            <a:off x="5051229" y="1642371"/>
            <a:ext cx="386801" cy="1888022"/>
            <a:chOff x="1978712" y="1443860"/>
            <a:chExt cx="386801" cy="1888022"/>
          </a:xfrm>
        </p:grpSpPr>
        <p:cxnSp>
          <p:nvCxnSpPr>
            <p:cNvPr id="68" name="连接符: 肘形 67">
              <a:extLst>
                <a:ext uri="{FF2B5EF4-FFF2-40B4-BE49-F238E27FC236}">
                  <a16:creationId xmlns:a16="http://schemas.microsoft.com/office/drawing/2014/main" id="{CB41F507-AF4D-4CE5-9385-E8448C0DFEFA}"/>
                </a:ext>
              </a:extLst>
            </p:cNvPr>
            <p:cNvCxnSpPr>
              <a:cxnSpLocks/>
            </p:cNvCxnSpPr>
            <p:nvPr/>
          </p:nvCxnSpPr>
          <p:spPr>
            <a:xfrm>
              <a:off x="1978714" y="1443860"/>
              <a:ext cx="386799" cy="1849267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连接符: 肘形 68">
              <a:extLst>
                <a:ext uri="{FF2B5EF4-FFF2-40B4-BE49-F238E27FC236}">
                  <a16:creationId xmlns:a16="http://schemas.microsoft.com/office/drawing/2014/main" id="{DEFD7F8B-3A99-4C15-8ABB-A1C7C9F6A65A}"/>
                </a:ext>
              </a:extLst>
            </p:cNvPr>
            <p:cNvCxnSpPr/>
            <p:nvPr/>
          </p:nvCxnSpPr>
          <p:spPr>
            <a:xfrm>
              <a:off x="1978713" y="1831681"/>
              <a:ext cx="375206" cy="1500201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连接符: 肘形 69">
              <a:extLst>
                <a:ext uri="{FF2B5EF4-FFF2-40B4-BE49-F238E27FC236}">
                  <a16:creationId xmlns:a16="http://schemas.microsoft.com/office/drawing/2014/main" id="{6CAA0141-CC23-4DF6-B292-0C55CBE71B04}"/>
                </a:ext>
              </a:extLst>
            </p:cNvPr>
            <p:cNvCxnSpPr/>
            <p:nvPr/>
          </p:nvCxnSpPr>
          <p:spPr>
            <a:xfrm>
              <a:off x="1978713" y="2219516"/>
              <a:ext cx="386800" cy="1112366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连接符: 肘形 70">
              <a:extLst>
                <a:ext uri="{FF2B5EF4-FFF2-40B4-BE49-F238E27FC236}">
                  <a16:creationId xmlns:a16="http://schemas.microsoft.com/office/drawing/2014/main" id="{06C9F2EF-CC02-4BE3-86B7-FB737CC75874}"/>
                </a:ext>
              </a:extLst>
            </p:cNvPr>
            <p:cNvCxnSpPr>
              <a:cxnSpLocks/>
            </p:cNvCxnSpPr>
            <p:nvPr/>
          </p:nvCxnSpPr>
          <p:spPr>
            <a:xfrm>
              <a:off x="1978712" y="2607352"/>
              <a:ext cx="375207" cy="691811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4904078E-B733-4988-A91A-D7BE08DC33DB}"/>
              </a:ext>
            </a:extLst>
          </p:cNvPr>
          <p:cNvGrpSpPr/>
          <p:nvPr/>
        </p:nvGrpSpPr>
        <p:grpSpPr>
          <a:xfrm>
            <a:off x="7641118" y="1629741"/>
            <a:ext cx="386801" cy="1888022"/>
            <a:chOff x="1978712" y="1443860"/>
            <a:chExt cx="386801" cy="1888022"/>
          </a:xfrm>
        </p:grpSpPr>
        <p:cxnSp>
          <p:nvCxnSpPr>
            <p:cNvPr id="73" name="连接符: 肘形 72">
              <a:extLst>
                <a:ext uri="{FF2B5EF4-FFF2-40B4-BE49-F238E27FC236}">
                  <a16:creationId xmlns:a16="http://schemas.microsoft.com/office/drawing/2014/main" id="{42910A34-7BEB-4EFF-8B03-2584FB4A5B1C}"/>
                </a:ext>
              </a:extLst>
            </p:cNvPr>
            <p:cNvCxnSpPr>
              <a:cxnSpLocks/>
            </p:cNvCxnSpPr>
            <p:nvPr/>
          </p:nvCxnSpPr>
          <p:spPr>
            <a:xfrm>
              <a:off x="1978714" y="1443860"/>
              <a:ext cx="386799" cy="1849267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连接符: 肘形 73">
              <a:extLst>
                <a:ext uri="{FF2B5EF4-FFF2-40B4-BE49-F238E27FC236}">
                  <a16:creationId xmlns:a16="http://schemas.microsoft.com/office/drawing/2014/main" id="{41864D9E-3DA5-4750-B842-836318078CA9}"/>
                </a:ext>
              </a:extLst>
            </p:cNvPr>
            <p:cNvCxnSpPr/>
            <p:nvPr/>
          </p:nvCxnSpPr>
          <p:spPr>
            <a:xfrm>
              <a:off x="1978713" y="1831681"/>
              <a:ext cx="375206" cy="1500201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连接符: 肘形 74">
              <a:extLst>
                <a:ext uri="{FF2B5EF4-FFF2-40B4-BE49-F238E27FC236}">
                  <a16:creationId xmlns:a16="http://schemas.microsoft.com/office/drawing/2014/main" id="{B128428D-8B24-4BA5-A51B-5DB030AEB208}"/>
                </a:ext>
              </a:extLst>
            </p:cNvPr>
            <p:cNvCxnSpPr/>
            <p:nvPr/>
          </p:nvCxnSpPr>
          <p:spPr>
            <a:xfrm>
              <a:off x="1978713" y="2219516"/>
              <a:ext cx="386800" cy="1112366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连接符: 肘形 75">
              <a:extLst>
                <a:ext uri="{FF2B5EF4-FFF2-40B4-BE49-F238E27FC236}">
                  <a16:creationId xmlns:a16="http://schemas.microsoft.com/office/drawing/2014/main" id="{6A2D28BB-341F-4655-97CB-2241D00B0731}"/>
                </a:ext>
              </a:extLst>
            </p:cNvPr>
            <p:cNvCxnSpPr>
              <a:cxnSpLocks/>
            </p:cNvCxnSpPr>
            <p:nvPr/>
          </p:nvCxnSpPr>
          <p:spPr>
            <a:xfrm>
              <a:off x="1978712" y="2607352"/>
              <a:ext cx="375207" cy="691811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1662061B-A2E8-49DA-AD11-CC98D4DFF319}"/>
              </a:ext>
            </a:extLst>
          </p:cNvPr>
          <p:cNvGrpSpPr/>
          <p:nvPr/>
        </p:nvGrpSpPr>
        <p:grpSpPr>
          <a:xfrm>
            <a:off x="9373810" y="1630191"/>
            <a:ext cx="386801" cy="1888022"/>
            <a:chOff x="1978712" y="1443860"/>
            <a:chExt cx="386801" cy="1888022"/>
          </a:xfrm>
        </p:grpSpPr>
        <p:cxnSp>
          <p:nvCxnSpPr>
            <p:cNvPr id="78" name="连接符: 肘形 77">
              <a:extLst>
                <a:ext uri="{FF2B5EF4-FFF2-40B4-BE49-F238E27FC236}">
                  <a16:creationId xmlns:a16="http://schemas.microsoft.com/office/drawing/2014/main" id="{504D7067-4308-4257-87B6-927EA5635971}"/>
                </a:ext>
              </a:extLst>
            </p:cNvPr>
            <p:cNvCxnSpPr>
              <a:cxnSpLocks/>
            </p:cNvCxnSpPr>
            <p:nvPr/>
          </p:nvCxnSpPr>
          <p:spPr>
            <a:xfrm>
              <a:off x="1978714" y="1443860"/>
              <a:ext cx="386799" cy="1849267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连接符: 肘形 78">
              <a:extLst>
                <a:ext uri="{FF2B5EF4-FFF2-40B4-BE49-F238E27FC236}">
                  <a16:creationId xmlns:a16="http://schemas.microsoft.com/office/drawing/2014/main" id="{4EE32DB9-2513-4EB3-B25F-7F86636562BC}"/>
                </a:ext>
              </a:extLst>
            </p:cNvPr>
            <p:cNvCxnSpPr/>
            <p:nvPr/>
          </p:nvCxnSpPr>
          <p:spPr>
            <a:xfrm>
              <a:off x="1978713" y="1831681"/>
              <a:ext cx="375206" cy="1500201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连接符: 肘形 79">
              <a:extLst>
                <a:ext uri="{FF2B5EF4-FFF2-40B4-BE49-F238E27FC236}">
                  <a16:creationId xmlns:a16="http://schemas.microsoft.com/office/drawing/2014/main" id="{46D3367A-1105-487B-A81C-B9572891BB5D}"/>
                </a:ext>
              </a:extLst>
            </p:cNvPr>
            <p:cNvCxnSpPr/>
            <p:nvPr/>
          </p:nvCxnSpPr>
          <p:spPr>
            <a:xfrm>
              <a:off x="1978713" y="2219516"/>
              <a:ext cx="386800" cy="1112366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连接符: 肘形 80">
              <a:extLst>
                <a:ext uri="{FF2B5EF4-FFF2-40B4-BE49-F238E27FC236}">
                  <a16:creationId xmlns:a16="http://schemas.microsoft.com/office/drawing/2014/main" id="{CBCCE8BF-9E9E-4A6B-BBFC-F361E6CE157A}"/>
                </a:ext>
              </a:extLst>
            </p:cNvPr>
            <p:cNvCxnSpPr>
              <a:cxnSpLocks/>
            </p:cNvCxnSpPr>
            <p:nvPr/>
          </p:nvCxnSpPr>
          <p:spPr>
            <a:xfrm>
              <a:off x="1978712" y="2607352"/>
              <a:ext cx="375207" cy="691811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3AD7A638-84E9-4799-A991-E8490C0148CA}"/>
              </a:ext>
            </a:extLst>
          </p:cNvPr>
          <p:cNvGrpSpPr/>
          <p:nvPr/>
        </p:nvGrpSpPr>
        <p:grpSpPr>
          <a:xfrm>
            <a:off x="10887956" y="1633530"/>
            <a:ext cx="386801" cy="1888022"/>
            <a:chOff x="1978712" y="1443860"/>
            <a:chExt cx="386801" cy="1888022"/>
          </a:xfrm>
        </p:grpSpPr>
        <p:cxnSp>
          <p:nvCxnSpPr>
            <p:cNvPr id="83" name="连接符: 肘形 82">
              <a:extLst>
                <a:ext uri="{FF2B5EF4-FFF2-40B4-BE49-F238E27FC236}">
                  <a16:creationId xmlns:a16="http://schemas.microsoft.com/office/drawing/2014/main" id="{4A31467A-8EB9-4C88-AB28-294BEFD1F9AE}"/>
                </a:ext>
              </a:extLst>
            </p:cNvPr>
            <p:cNvCxnSpPr>
              <a:cxnSpLocks/>
            </p:cNvCxnSpPr>
            <p:nvPr/>
          </p:nvCxnSpPr>
          <p:spPr>
            <a:xfrm>
              <a:off x="1978714" y="1443860"/>
              <a:ext cx="386799" cy="1849267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连接符: 肘形 83">
              <a:extLst>
                <a:ext uri="{FF2B5EF4-FFF2-40B4-BE49-F238E27FC236}">
                  <a16:creationId xmlns:a16="http://schemas.microsoft.com/office/drawing/2014/main" id="{C9FA7EB3-D447-4F33-91E8-09FD7263EA99}"/>
                </a:ext>
              </a:extLst>
            </p:cNvPr>
            <p:cNvCxnSpPr/>
            <p:nvPr/>
          </p:nvCxnSpPr>
          <p:spPr>
            <a:xfrm>
              <a:off x="1978713" y="1831681"/>
              <a:ext cx="375206" cy="1500201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连接符: 肘形 84">
              <a:extLst>
                <a:ext uri="{FF2B5EF4-FFF2-40B4-BE49-F238E27FC236}">
                  <a16:creationId xmlns:a16="http://schemas.microsoft.com/office/drawing/2014/main" id="{F0F2661D-091A-4326-9A5E-198150F7DA7E}"/>
                </a:ext>
              </a:extLst>
            </p:cNvPr>
            <p:cNvCxnSpPr/>
            <p:nvPr/>
          </p:nvCxnSpPr>
          <p:spPr>
            <a:xfrm>
              <a:off x="1978713" y="2219516"/>
              <a:ext cx="386800" cy="1112366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连接符: 肘形 85">
              <a:extLst>
                <a:ext uri="{FF2B5EF4-FFF2-40B4-BE49-F238E27FC236}">
                  <a16:creationId xmlns:a16="http://schemas.microsoft.com/office/drawing/2014/main" id="{29775476-31DD-4DA8-B73E-92D72FE5FCB8}"/>
                </a:ext>
              </a:extLst>
            </p:cNvPr>
            <p:cNvCxnSpPr>
              <a:cxnSpLocks/>
            </p:cNvCxnSpPr>
            <p:nvPr/>
          </p:nvCxnSpPr>
          <p:spPr>
            <a:xfrm>
              <a:off x="1978712" y="2607352"/>
              <a:ext cx="375207" cy="691811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箭头: 直角双向 86">
            <a:extLst>
              <a:ext uri="{FF2B5EF4-FFF2-40B4-BE49-F238E27FC236}">
                <a16:creationId xmlns:a16="http://schemas.microsoft.com/office/drawing/2014/main" id="{6D33A23F-EC2C-4E97-8D43-B32B54ABC4F9}"/>
              </a:ext>
            </a:extLst>
          </p:cNvPr>
          <p:cNvSpPr/>
          <p:nvPr/>
        </p:nvSpPr>
        <p:spPr>
          <a:xfrm>
            <a:off x="10138742" y="3727019"/>
            <a:ext cx="953340" cy="647392"/>
          </a:xfrm>
          <a:prstGeom prst="leftUpArrow">
            <a:avLst>
              <a:gd name="adj1" fmla="val 25000"/>
              <a:gd name="adj2" fmla="val 25000"/>
              <a:gd name="adj3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箭头: 直角双向 87">
            <a:extLst>
              <a:ext uri="{FF2B5EF4-FFF2-40B4-BE49-F238E27FC236}">
                <a16:creationId xmlns:a16="http://schemas.microsoft.com/office/drawing/2014/main" id="{31F7C97C-CB99-40E5-A4C3-2653B0A740A6}"/>
              </a:ext>
            </a:extLst>
          </p:cNvPr>
          <p:cNvSpPr/>
          <p:nvPr/>
        </p:nvSpPr>
        <p:spPr>
          <a:xfrm>
            <a:off x="10129626" y="3713584"/>
            <a:ext cx="1675188" cy="1367685"/>
          </a:xfrm>
          <a:prstGeom prst="leftUpArrow">
            <a:avLst>
              <a:gd name="adj1" fmla="val 11919"/>
              <a:gd name="adj2" fmla="val 11919"/>
              <a:gd name="adj3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B39A3D1F-2643-472D-A56D-9A8788F86101}"/>
              </a:ext>
            </a:extLst>
          </p:cNvPr>
          <p:cNvSpPr/>
          <p:nvPr/>
        </p:nvSpPr>
        <p:spPr>
          <a:xfrm>
            <a:off x="184473" y="3899390"/>
            <a:ext cx="839257" cy="14240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VN5640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EB94F21D-892C-4876-9E41-5179FD107299}"/>
              </a:ext>
            </a:extLst>
          </p:cNvPr>
          <p:cNvSpPr txBox="1"/>
          <p:nvPr/>
        </p:nvSpPr>
        <p:spPr>
          <a:xfrm>
            <a:off x="10110248" y="4014934"/>
            <a:ext cx="1152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接口调用</a:t>
            </a: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7B72DAA5-321A-4C44-9D1F-6D34F2EE1173}"/>
              </a:ext>
            </a:extLst>
          </p:cNvPr>
          <p:cNvSpPr txBox="1"/>
          <p:nvPr/>
        </p:nvSpPr>
        <p:spPr>
          <a:xfrm>
            <a:off x="5603985" y="3429405"/>
            <a:ext cx="1202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接口调用</a:t>
            </a: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378418D1-2F16-4E0F-94AB-5DEDBF58E9A8}"/>
              </a:ext>
            </a:extLst>
          </p:cNvPr>
          <p:cNvSpPr txBox="1"/>
          <p:nvPr/>
        </p:nvSpPr>
        <p:spPr>
          <a:xfrm>
            <a:off x="10100637" y="4720834"/>
            <a:ext cx="1202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接口调用</a:t>
            </a:r>
          </a:p>
        </p:txBody>
      </p:sp>
      <p:sp>
        <p:nvSpPr>
          <p:cNvPr id="93" name="箭头: 左右 92">
            <a:extLst>
              <a:ext uri="{FF2B5EF4-FFF2-40B4-BE49-F238E27FC236}">
                <a16:creationId xmlns:a16="http://schemas.microsoft.com/office/drawing/2014/main" id="{C59C8C37-2985-429B-9E79-A165D88E1177}"/>
              </a:ext>
            </a:extLst>
          </p:cNvPr>
          <p:cNvSpPr/>
          <p:nvPr/>
        </p:nvSpPr>
        <p:spPr>
          <a:xfrm>
            <a:off x="1023730" y="4524862"/>
            <a:ext cx="485122" cy="260386"/>
          </a:xfrm>
          <a:prstGeom prst="leftRightArrow">
            <a:avLst>
              <a:gd name="adj1" fmla="val 50000"/>
              <a:gd name="adj2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1F2ED93C-87EA-4EFC-BFA3-336BC41D1A7C}"/>
              </a:ext>
            </a:extLst>
          </p:cNvPr>
          <p:cNvSpPr txBox="1"/>
          <p:nvPr/>
        </p:nvSpPr>
        <p:spPr>
          <a:xfrm>
            <a:off x="981376" y="4468419"/>
            <a:ext cx="711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USB</a:t>
            </a:r>
            <a:endParaRPr lang="zh-CN" altLang="en-US" dirty="0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6216B10F-41EC-4FEB-A90E-353C0A6BDEE2}"/>
              </a:ext>
            </a:extLst>
          </p:cNvPr>
          <p:cNvSpPr/>
          <p:nvPr/>
        </p:nvSpPr>
        <p:spPr>
          <a:xfrm>
            <a:off x="3622144" y="5781207"/>
            <a:ext cx="839258" cy="6874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ECU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cxnSp>
        <p:nvCxnSpPr>
          <p:cNvPr id="96" name="连接符: 曲线 95">
            <a:extLst>
              <a:ext uri="{FF2B5EF4-FFF2-40B4-BE49-F238E27FC236}">
                <a16:creationId xmlns:a16="http://schemas.microsoft.com/office/drawing/2014/main" id="{3BAF8491-811C-4AB7-9316-E82CE4107521}"/>
              </a:ext>
            </a:extLst>
          </p:cNvPr>
          <p:cNvCxnSpPr>
            <a:stCxn id="89" idx="2"/>
            <a:endCxn id="54" idx="1"/>
          </p:cNvCxnSpPr>
          <p:nvPr/>
        </p:nvCxnSpPr>
        <p:spPr>
          <a:xfrm rot="16200000" flipH="1">
            <a:off x="642502" y="5285007"/>
            <a:ext cx="801511" cy="878310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连接符: 肘形 96">
            <a:extLst>
              <a:ext uri="{FF2B5EF4-FFF2-40B4-BE49-F238E27FC236}">
                <a16:creationId xmlns:a16="http://schemas.microsoft.com/office/drawing/2014/main" id="{C23B13F4-B424-4AEC-BB7E-B64CCD413A46}"/>
              </a:ext>
            </a:extLst>
          </p:cNvPr>
          <p:cNvCxnSpPr>
            <a:stCxn id="54" idx="3"/>
            <a:endCxn id="95" idx="1"/>
          </p:cNvCxnSpPr>
          <p:nvPr/>
        </p:nvCxnSpPr>
        <p:spPr>
          <a:xfrm flipV="1">
            <a:off x="2321670" y="6124917"/>
            <a:ext cx="1300474" cy="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文本框 97">
            <a:extLst>
              <a:ext uri="{FF2B5EF4-FFF2-40B4-BE49-F238E27FC236}">
                <a16:creationId xmlns:a16="http://schemas.microsoft.com/office/drawing/2014/main" id="{96706D48-392B-440E-B0CF-6B4CE6BCA92F}"/>
              </a:ext>
            </a:extLst>
          </p:cNvPr>
          <p:cNvSpPr txBox="1"/>
          <p:nvPr/>
        </p:nvSpPr>
        <p:spPr>
          <a:xfrm>
            <a:off x="119855" y="5539496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SOME/IP</a:t>
            </a:r>
            <a:endParaRPr lang="zh-CN" altLang="en-US" dirty="0"/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7AF1547C-4016-47F7-AA80-8DD805895CB3}"/>
              </a:ext>
            </a:extLst>
          </p:cNvPr>
          <p:cNvSpPr txBox="1"/>
          <p:nvPr/>
        </p:nvSpPr>
        <p:spPr>
          <a:xfrm>
            <a:off x="2420750" y="5846818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SOME/IP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1212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195</Words>
  <Application>Microsoft Office PowerPoint</Application>
  <PresentationFormat>宽屏</PresentationFormat>
  <Paragraphs>114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ept20201108@outlook.com</dc:creator>
  <cp:lastModifiedBy>ept20201108@outlook.com</cp:lastModifiedBy>
  <cp:revision>74</cp:revision>
  <dcterms:created xsi:type="dcterms:W3CDTF">2020-12-11T05:28:00Z</dcterms:created>
  <dcterms:modified xsi:type="dcterms:W3CDTF">2021-01-05T11:29:05Z</dcterms:modified>
</cp:coreProperties>
</file>